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1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3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4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5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8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19.xml" ContentType="application/vnd.openxmlformats-officedocument.them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0.xml" ContentType="application/vnd.openxmlformats-officedocument.them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21.xml" ContentType="application/vnd.openxmlformats-officedocument.theme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2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23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24.xml" ContentType="application/vnd.openxmlformats-officedocument.theme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heme/theme25.xml" ContentType="application/vnd.openxmlformats-officedocument.them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theme/theme26.xml" ContentType="application/vnd.openxmlformats-officedocument.them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theme/theme27.xml" ContentType="application/vnd.openxmlformats-officedocument.theme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theme/theme28.xml" ContentType="application/vnd.openxmlformats-officedocument.theme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theme/theme29.xml" ContentType="application/vnd.openxmlformats-officedocument.theme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theme/theme30.xml" ContentType="application/vnd.openxmlformats-officedocument.theme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theme/theme31.xml" ContentType="application/vnd.openxmlformats-officedocument.theme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1" r:id="rId2"/>
    <p:sldMasterId id="2147483674" r:id="rId3"/>
    <p:sldMasterId id="2147483686" r:id="rId4"/>
    <p:sldMasterId id="2147483743" r:id="rId5"/>
    <p:sldMasterId id="2147483761" r:id="rId6"/>
    <p:sldMasterId id="2147483869" r:id="rId7"/>
    <p:sldMasterId id="2147484119" r:id="rId8"/>
    <p:sldMasterId id="2147485465" r:id="rId9"/>
    <p:sldMasterId id="2147485473" r:id="rId10"/>
    <p:sldMasterId id="2147485481" r:id="rId11"/>
    <p:sldMasterId id="2147485489" r:id="rId12"/>
    <p:sldMasterId id="2147485497" r:id="rId13"/>
    <p:sldMasterId id="2147485505" r:id="rId14"/>
    <p:sldMasterId id="2147485513" r:id="rId15"/>
    <p:sldMasterId id="2147485624" r:id="rId16"/>
    <p:sldMasterId id="2147485658" r:id="rId17"/>
    <p:sldMasterId id="2147485689" r:id="rId18"/>
    <p:sldMasterId id="2147485720" r:id="rId19"/>
    <p:sldMasterId id="2147485842" r:id="rId20"/>
    <p:sldMasterId id="2147490033" r:id="rId21"/>
    <p:sldMasterId id="2147490041" r:id="rId22"/>
    <p:sldMasterId id="2147490049" r:id="rId23"/>
    <p:sldMasterId id="2147490073" r:id="rId24"/>
    <p:sldMasterId id="2147490107" r:id="rId25"/>
    <p:sldMasterId id="2147490138" r:id="rId26"/>
    <p:sldMasterId id="2147502089" r:id="rId27"/>
    <p:sldMasterId id="2147509362" r:id="rId28"/>
    <p:sldMasterId id="2147509408" r:id="rId29"/>
    <p:sldMasterId id="2147509445" r:id="rId30"/>
    <p:sldMasterId id="2147517162" r:id="rId31"/>
    <p:sldMasterId id="2147517174" r:id="rId32"/>
  </p:sldMasterIdLst>
  <p:notesMasterIdLst>
    <p:notesMasterId r:id="rId63"/>
  </p:notesMasterIdLst>
  <p:handoutMasterIdLst>
    <p:handoutMasterId r:id="rId64"/>
  </p:handoutMasterIdLst>
  <p:sldIdLst>
    <p:sldId id="867" r:id="rId33"/>
    <p:sldId id="947" r:id="rId34"/>
    <p:sldId id="948" r:id="rId35"/>
    <p:sldId id="949" r:id="rId36"/>
    <p:sldId id="950" r:id="rId37"/>
    <p:sldId id="951" r:id="rId38"/>
    <p:sldId id="952" r:id="rId39"/>
    <p:sldId id="984" r:id="rId40"/>
    <p:sldId id="996" r:id="rId41"/>
    <p:sldId id="997" r:id="rId42"/>
    <p:sldId id="1001" r:id="rId43"/>
    <p:sldId id="998" r:id="rId44"/>
    <p:sldId id="958" r:id="rId45"/>
    <p:sldId id="1000" r:id="rId46"/>
    <p:sldId id="1002" r:id="rId47"/>
    <p:sldId id="1003" r:id="rId48"/>
    <p:sldId id="974" r:id="rId49"/>
    <p:sldId id="975" r:id="rId50"/>
    <p:sldId id="976" r:id="rId51"/>
    <p:sldId id="981" r:id="rId52"/>
    <p:sldId id="988" r:id="rId53"/>
    <p:sldId id="989" r:id="rId54"/>
    <p:sldId id="990" r:id="rId55"/>
    <p:sldId id="991" r:id="rId56"/>
    <p:sldId id="992" r:id="rId57"/>
    <p:sldId id="993" r:id="rId58"/>
    <p:sldId id="994" r:id="rId59"/>
    <p:sldId id="985" r:id="rId60"/>
    <p:sldId id="982" r:id="rId61"/>
    <p:sldId id="995" r:id="rId62"/>
  </p:sldIdLst>
  <p:sldSz cx="10693400" cy="7561263"/>
  <p:notesSz cx="6805613" cy="99441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37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5613" indent="1588" algn="l" rtl="0" fontAlgn="base">
      <a:spcBef>
        <a:spcPct val="0"/>
      </a:spcBef>
      <a:spcAft>
        <a:spcPct val="0"/>
      </a:spcAft>
      <a:defRPr sz="37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2813" indent="1588" algn="l" rtl="0" fontAlgn="base">
      <a:spcBef>
        <a:spcPct val="0"/>
      </a:spcBef>
      <a:spcAft>
        <a:spcPct val="0"/>
      </a:spcAft>
      <a:defRPr sz="37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0013" indent="1588" algn="l" rtl="0" fontAlgn="base">
      <a:spcBef>
        <a:spcPct val="0"/>
      </a:spcBef>
      <a:spcAft>
        <a:spcPct val="0"/>
      </a:spcAft>
      <a:defRPr sz="37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7213" indent="1588" algn="l" rtl="0" fontAlgn="base">
      <a:spcBef>
        <a:spcPct val="0"/>
      </a:spcBef>
      <a:spcAft>
        <a:spcPct val="0"/>
      </a:spcAft>
      <a:defRPr sz="37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37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37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37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37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BFF"/>
    <a:srgbClr val="2C4E78"/>
    <a:srgbClr val="D97233"/>
    <a:srgbClr val="DA8200"/>
    <a:srgbClr val="FFFFFF"/>
    <a:srgbClr val="00078E"/>
    <a:srgbClr val="606060"/>
    <a:srgbClr val="336600"/>
    <a:srgbClr val="081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73" autoAdjust="0"/>
  </p:normalViewPr>
  <p:slideViewPr>
    <p:cSldViewPr>
      <p:cViewPr>
        <p:scale>
          <a:sx n="80" d="100"/>
          <a:sy n="80" d="100"/>
        </p:scale>
        <p:origin x="-1488" y="-486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968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52"/>
    </p:cViewPr>
  </p:sorterViewPr>
  <p:notesViewPr>
    <p:cSldViewPr>
      <p:cViewPr varScale="1">
        <p:scale>
          <a:sx n="59" d="100"/>
          <a:sy n="59" d="100"/>
        </p:scale>
        <p:origin x="-1938" y="-90"/>
      </p:cViewPr>
      <p:guideLst>
        <p:guide orient="horz" pos="3133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2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61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56" Type="http://schemas.openxmlformats.org/officeDocument/2006/relationships/slide" Target="slides/slide24.xml"/><Relationship Id="rId64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slide" Target="slides/slide27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625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450" y="9445625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BB8442F-44E4-4F13-B1AE-73E2FC4AB4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448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ct val="2000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spcBef>
                <a:spcPct val="2000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080EEB8-28E4-4543-AE8E-B1F5796F3A17}" type="datetimeFigureOut">
              <a:rPr lang="cs-CZ"/>
              <a:pPr>
                <a:defRPr/>
              </a:pPr>
              <a:t>09.11.2018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765175" y="746125"/>
            <a:ext cx="52752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3537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ct val="2000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spcBef>
                <a:spcPct val="2000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9DC4F4F-3310-4AC9-9DC8-B2CF103761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3300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4284" algn="l" defTabSz="91371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1139" algn="l" defTabSz="91371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7998" algn="l" defTabSz="91371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4853" algn="l" defTabSz="91371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30288" y="1243013"/>
            <a:ext cx="4745037" cy="3355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79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1D40FB-B04B-42FA-A4A5-A832A835DC2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1.xml"/><Relationship Id="rId4" Type="http://schemas.openxmlformats.org/officeDocument/2006/relationships/hyperlink" Target="http://www.rapidbbs.cn/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Relationship Id="rId4" Type="http://schemas.openxmlformats.org/officeDocument/2006/relationships/hyperlink" Target="http://www.rapidbbs.cn/" TargetMode="Externa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2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3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5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8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9.xml"/><Relationship Id="rId4" Type="http://schemas.openxmlformats.org/officeDocument/2006/relationships/hyperlink" Target="http://www.rapidbbs.cn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Relationship Id="rId4" Type="http://schemas.openxmlformats.org/officeDocument/2006/relationships/hyperlink" Target="http://www.rapidbbs.cn/" TargetMode="Externa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10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11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1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15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16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17.xml"/><Relationship Id="rId4" Type="http://schemas.openxmlformats.org/officeDocument/2006/relationships/hyperlink" Target="http://www.rapidbbs.cn/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9.xml"/><Relationship Id="rId4" Type="http://schemas.openxmlformats.org/officeDocument/2006/relationships/hyperlink" Target="http://www.rapidbbs.cn/" TargetMode="Externa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18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19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21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23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24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25.xml"/><Relationship Id="rId4" Type="http://schemas.openxmlformats.org/officeDocument/2006/relationships/hyperlink" Target="http://www.rapidbbs.cn/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0.xml"/><Relationship Id="rId4" Type="http://schemas.openxmlformats.org/officeDocument/2006/relationships/hyperlink" Target="http://www.rapidbbs.cn/" TargetMode="Externa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26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27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2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29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31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32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1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2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2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2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3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3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4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4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4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4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4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25.xml"/><Relationship Id="rId1" Type="http://schemas.openxmlformats.org/officeDocument/2006/relationships/themeOverride" Target="../theme/themeOverride33.xml"/><Relationship Id="rId4" Type="http://schemas.openxmlformats.org/officeDocument/2006/relationships/hyperlink" Target="http://www.rapidbbs.cn/" TargetMode="Externa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5.xml"/><Relationship Id="rId4" Type="http://schemas.openxmlformats.org/officeDocument/2006/relationships/hyperlink" Target="http://www.rapidbbs.cn/" TargetMode="Externa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5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5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5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5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5.xml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25.xml"/><Relationship Id="rId1" Type="http://schemas.openxmlformats.org/officeDocument/2006/relationships/themeOverride" Target="../theme/themeOverride34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25.xml"/><Relationship Id="rId1" Type="http://schemas.openxmlformats.org/officeDocument/2006/relationships/themeOverride" Target="../theme/themeOverride3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5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25.xml"/><Relationship Id="rId1" Type="http://schemas.openxmlformats.org/officeDocument/2006/relationships/themeOverride" Target="../theme/themeOverride36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5.xml"/><Relationship Id="rId1" Type="http://schemas.openxmlformats.org/officeDocument/2006/relationships/themeOverride" Target="../theme/themeOverride37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5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5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5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5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5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5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5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25.xml"/><Relationship Id="rId1" Type="http://schemas.openxmlformats.org/officeDocument/2006/relationships/themeOverride" Target="../theme/themeOverride3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25.xml"/><Relationship Id="rId1" Type="http://schemas.openxmlformats.org/officeDocument/2006/relationships/themeOverride" Target="../theme/themeOverride39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5.xml"/><Relationship Id="rId1" Type="http://schemas.openxmlformats.org/officeDocument/2006/relationships/themeOverride" Target="../theme/themeOverride40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5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5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26.xml"/><Relationship Id="rId1" Type="http://schemas.openxmlformats.org/officeDocument/2006/relationships/themeOverride" Target="../theme/themeOverride41.xml"/><Relationship Id="rId4" Type="http://schemas.openxmlformats.org/officeDocument/2006/relationships/hyperlink" Target="http://www.rapidbbs.cn/" TargetMode="External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6.xml"/><Relationship Id="rId4" Type="http://schemas.openxmlformats.org/officeDocument/2006/relationships/hyperlink" Target="http://www.rapidbbs.cn/" TargetMode="Externa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6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6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6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6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6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26.xml"/><Relationship Id="rId1" Type="http://schemas.openxmlformats.org/officeDocument/2006/relationships/themeOverride" Target="../theme/themeOverride42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26.xml"/><Relationship Id="rId1" Type="http://schemas.openxmlformats.org/officeDocument/2006/relationships/themeOverride" Target="../theme/themeOverride4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6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26.xml"/><Relationship Id="rId1" Type="http://schemas.openxmlformats.org/officeDocument/2006/relationships/themeOverride" Target="../theme/themeOverride44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6.xml"/><Relationship Id="rId1" Type="http://schemas.openxmlformats.org/officeDocument/2006/relationships/themeOverride" Target="../theme/themeOverride45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6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6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6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6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6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6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6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26.xml"/><Relationship Id="rId1" Type="http://schemas.openxmlformats.org/officeDocument/2006/relationships/themeOverride" Target="../theme/themeOverride4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idbbs.cn/" TargetMode="External"/><Relationship Id="rId2" Type="http://schemas.openxmlformats.org/officeDocument/2006/relationships/slideMaster" Target="../slideMasters/slideMaster26.xml"/><Relationship Id="rId1" Type="http://schemas.openxmlformats.org/officeDocument/2006/relationships/themeOverride" Target="../theme/themeOverride47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6.xml"/><Relationship Id="rId1" Type="http://schemas.openxmlformats.org/officeDocument/2006/relationships/themeOverride" Target="../theme/themeOverride48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6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6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7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7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7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7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7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1697" y="2349870"/>
            <a:ext cx="9090025" cy="162083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3375" y="4284669"/>
            <a:ext cx="7486650" cy="1931986"/>
          </a:xfrm>
        </p:spPr>
        <p:txBody>
          <a:bodyPr/>
          <a:lstStyle>
            <a:lvl1pPr marL="0" indent="0" algn="ctr">
              <a:buNone/>
              <a:defRPr/>
            </a:lvl1pPr>
            <a:lvl2pPr marL="456857" indent="0" algn="ctr">
              <a:buNone/>
              <a:defRPr/>
            </a:lvl2pPr>
            <a:lvl3pPr marL="913710" indent="0" algn="ctr">
              <a:buNone/>
              <a:defRPr/>
            </a:lvl3pPr>
            <a:lvl4pPr marL="1370571" indent="0" algn="ctr">
              <a:buNone/>
              <a:defRPr/>
            </a:lvl4pPr>
            <a:lvl5pPr marL="1827427" indent="0" algn="ctr">
              <a:buNone/>
              <a:defRPr/>
            </a:lvl5pPr>
            <a:lvl6pPr marL="2284284" indent="0" algn="ctr">
              <a:buNone/>
              <a:defRPr/>
            </a:lvl6pPr>
            <a:lvl7pPr marL="2741139" indent="0" algn="ctr">
              <a:buNone/>
              <a:defRPr/>
            </a:lvl7pPr>
            <a:lvl8pPr marL="3197998" indent="0" algn="ctr">
              <a:buNone/>
              <a:defRPr/>
            </a:lvl8pPr>
            <a:lvl9pPr marL="3654853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30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78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7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3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 userDrawn="1"/>
        </p:nvSpPr>
        <p:spPr bwMode="auto">
          <a:xfrm>
            <a:off x="0" y="7219950"/>
            <a:ext cx="10736263" cy="3540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6" rIns="91370" bIns="45686">
            <a:spAutoFit/>
          </a:bodyPr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zh-CN" sz="1700" b="0" smtClean="0">
              <a:solidFill>
                <a:srgbClr val="000000"/>
              </a:solidFill>
              <a:ea typeface="@微软雅黑" pitchFamily="34" charset="-122"/>
            </a:endParaRPr>
          </a:p>
        </p:txBody>
      </p:sp>
      <p:sp>
        <p:nvSpPr>
          <p:cNvPr id="5" name="AutoShape 5"/>
          <p:cNvSpPr>
            <a:spLocks noChangeArrowheads="1"/>
          </p:cNvSpPr>
          <p:nvPr userDrawn="1"/>
        </p:nvSpPr>
        <p:spPr bwMode="auto">
          <a:xfrm>
            <a:off x="7788275" y="7273925"/>
            <a:ext cx="2611438" cy="287338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70" tIns="45686" rIns="91370" bIns="45686" anchor="ctr"/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CN" sz="1000" b="0" smtClean="0">
                <a:solidFill>
                  <a:srgbClr val="0D0D0D"/>
                </a:solidFill>
                <a:latin typeface="Myriad Pro"/>
              </a:rPr>
              <a:t>© 2011-2012 DAHUA TECHNOLOGY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6767" y="684347"/>
            <a:ext cx="9624060" cy="1260211"/>
          </a:xfrm>
          <a:prstGeom prst="rect">
            <a:avLst/>
          </a:prstGeom>
        </p:spPr>
        <p:txBody>
          <a:bodyPr lIns="91370" tIns="45686" rIns="91370" bIns="45686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lIns="91370" tIns="45686" rIns="91370" bIns="4568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CA26792-9957-41EE-AFE4-AEE444E75876}" type="datetimeFigureOut">
              <a:rPr lang="zh-CN" altLang="en-US"/>
              <a:pPr>
                <a:defRPr/>
              </a:pPr>
              <a:t>2018/11/9</a:t>
            </a:fld>
            <a:endParaRPr lang="en-US" alt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4B759A6-1103-4F3E-96B7-5C20317B21F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852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7963"/>
            <a:ext cx="5064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42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9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8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35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57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14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 userDrawn="1"/>
        </p:nvSpPr>
        <p:spPr bwMode="auto">
          <a:xfrm>
            <a:off x="0" y="7219950"/>
            <a:ext cx="10736263" cy="3540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6" rIns="91370" bIns="45686">
            <a:spAutoFit/>
          </a:bodyPr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zh-CN" sz="1700" b="0" smtClean="0">
              <a:solidFill>
                <a:srgbClr val="000000"/>
              </a:solidFill>
              <a:ea typeface="@微软雅黑" pitchFamily="34" charset="-122"/>
            </a:endParaRPr>
          </a:p>
        </p:txBody>
      </p:sp>
      <p:sp>
        <p:nvSpPr>
          <p:cNvPr id="5" name="AutoShape 5"/>
          <p:cNvSpPr>
            <a:spLocks noChangeArrowheads="1"/>
          </p:cNvSpPr>
          <p:nvPr userDrawn="1"/>
        </p:nvSpPr>
        <p:spPr bwMode="auto">
          <a:xfrm>
            <a:off x="7788275" y="7273925"/>
            <a:ext cx="2611438" cy="287338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70" tIns="45686" rIns="91370" bIns="45686" anchor="ctr"/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CN" sz="1000" b="0" smtClean="0">
                <a:solidFill>
                  <a:srgbClr val="0D0D0D"/>
                </a:solidFill>
                <a:latin typeface="Myriad Pro"/>
              </a:rPr>
              <a:t>© 2011-2012 DAHUA TECHNOLOGY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6767" y="684347"/>
            <a:ext cx="9624060" cy="1260211"/>
          </a:xfrm>
          <a:prstGeom prst="rect">
            <a:avLst/>
          </a:prstGeom>
        </p:spPr>
        <p:txBody>
          <a:bodyPr lIns="91370" tIns="45686" rIns="91370" bIns="45686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lIns="91370" tIns="45686" rIns="91370" bIns="4568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F75819F-1E1A-49FF-91AE-FDFF3A342E22}" type="datetimeFigureOut">
              <a:rPr lang="zh-CN" altLang="en-US"/>
              <a:pPr>
                <a:defRPr/>
              </a:pPr>
              <a:t>2018/11/9</a:t>
            </a:fld>
            <a:endParaRPr lang="en-US" alt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98CDDD8-2992-47E3-9FDD-646F30D56DA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7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766397" y="1081112"/>
            <a:ext cx="2405063" cy="6034086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47690" y="1081112"/>
            <a:ext cx="7065962" cy="6034086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20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7963"/>
            <a:ext cx="5064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0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26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0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0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6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99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 userDrawn="1"/>
        </p:nvSpPr>
        <p:spPr bwMode="auto">
          <a:xfrm>
            <a:off x="0" y="7219950"/>
            <a:ext cx="10736263" cy="3540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6" rIns="91370" bIns="45686">
            <a:spAutoFit/>
          </a:bodyPr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zh-CN" sz="1700" b="0" smtClean="0">
              <a:solidFill>
                <a:srgbClr val="000000"/>
              </a:solidFill>
              <a:ea typeface="@微软雅黑" pitchFamily="34" charset="-122"/>
            </a:endParaRPr>
          </a:p>
        </p:txBody>
      </p:sp>
      <p:sp>
        <p:nvSpPr>
          <p:cNvPr id="5" name="AutoShape 5"/>
          <p:cNvSpPr>
            <a:spLocks noChangeArrowheads="1"/>
          </p:cNvSpPr>
          <p:nvPr userDrawn="1"/>
        </p:nvSpPr>
        <p:spPr bwMode="auto">
          <a:xfrm>
            <a:off x="7788275" y="7273925"/>
            <a:ext cx="2611438" cy="287338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70" tIns="45686" rIns="91370" bIns="45686" anchor="ctr"/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CN" sz="1000" b="0" smtClean="0">
                <a:solidFill>
                  <a:srgbClr val="0D0D0D"/>
                </a:solidFill>
                <a:latin typeface="Myriad Pro"/>
              </a:rPr>
              <a:t>© 2011-2012 DAHUA TECHNOLOGY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6767" y="684347"/>
            <a:ext cx="9624060" cy="1260211"/>
          </a:xfrm>
          <a:prstGeom prst="rect">
            <a:avLst/>
          </a:prstGeom>
        </p:spPr>
        <p:txBody>
          <a:bodyPr lIns="91370" tIns="45686" rIns="91370" bIns="45686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lIns="91370" tIns="45686" rIns="91370" bIns="4568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FC6504B-4092-417D-9F8C-6FFC0DF36A9E}" type="datetimeFigureOut">
              <a:rPr lang="zh-CN" altLang="en-US"/>
              <a:pPr>
                <a:defRPr/>
              </a:pPr>
              <a:t>2018/11/9</a:t>
            </a:fld>
            <a:endParaRPr lang="en-US" alt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572F971-A15D-48B0-893D-74B1C1EADFA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770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7963"/>
            <a:ext cx="5064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74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9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91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1697" y="2349870"/>
            <a:ext cx="9090025" cy="162083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3375" y="4284669"/>
            <a:ext cx="7486650" cy="1931986"/>
          </a:xfrm>
        </p:spPr>
        <p:txBody>
          <a:bodyPr/>
          <a:lstStyle>
            <a:lvl1pPr marL="0" indent="0" algn="ctr">
              <a:buNone/>
              <a:defRPr/>
            </a:lvl1pPr>
            <a:lvl2pPr marL="456857" indent="0" algn="ctr">
              <a:buNone/>
              <a:defRPr/>
            </a:lvl2pPr>
            <a:lvl3pPr marL="913710" indent="0" algn="ctr">
              <a:buNone/>
              <a:defRPr/>
            </a:lvl3pPr>
            <a:lvl4pPr marL="1370571" indent="0" algn="ctr">
              <a:buNone/>
              <a:defRPr/>
            </a:lvl4pPr>
            <a:lvl5pPr marL="1827427" indent="0" algn="ctr">
              <a:buNone/>
              <a:defRPr/>
            </a:lvl5pPr>
            <a:lvl6pPr marL="2284284" indent="0" algn="ctr">
              <a:buNone/>
              <a:defRPr/>
            </a:lvl6pPr>
            <a:lvl7pPr marL="2741139" indent="0" algn="ctr">
              <a:buNone/>
              <a:defRPr/>
            </a:lvl7pPr>
            <a:lvl8pPr marL="3197998" indent="0" algn="ctr">
              <a:buNone/>
              <a:defRPr/>
            </a:lvl8pPr>
            <a:lvl9pPr marL="3654853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51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42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3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83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 userDrawn="1"/>
        </p:nvSpPr>
        <p:spPr bwMode="auto">
          <a:xfrm>
            <a:off x="0" y="7219950"/>
            <a:ext cx="10736263" cy="3540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6" rIns="91370" bIns="45686">
            <a:spAutoFit/>
          </a:bodyPr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zh-CN" sz="1700" b="0" smtClean="0">
              <a:solidFill>
                <a:srgbClr val="000000"/>
              </a:solidFill>
              <a:ea typeface="@微软雅黑" pitchFamily="34" charset="-122"/>
            </a:endParaRPr>
          </a:p>
        </p:txBody>
      </p:sp>
      <p:sp>
        <p:nvSpPr>
          <p:cNvPr id="5" name="AutoShape 5"/>
          <p:cNvSpPr>
            <a:spLocks noChangeArrowheads="1"/>
          </p:cNvSpPr>
          <p:nvPr userDrawn="1"/>
        </p:nvSpPr>
        <p:spPr bwMode="auto">
          <a:xfrm>
            <a:off x="7788275" y="7273925"/>
            <a:ext cx="2611438" cy="287338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70" tIns="45686" rIns="91370" bIns="45686" anchor="ctr"/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CN" sz="1000" b="0" smtClean="0">
                <a:solidFill>
                  <a:srgbClr val="0D0D0D"/>
                </a:solidFill>
                <a:latin typeface="Myriad Pro"/>
              </a:rPr>
              <a:t>© 2011-2012 DAHUA TECHNOLOGY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6767" y="684347"/>
            <a:ext cx="9624060" cy="1260211"/>
          </a:xfrm>
          <a:prstGeom prst="rect">
            <a:avLst/>
          </a:prstGeom>
        </p:spPr>
        <p:txBody>
          <a:bodyPr lIns="91370" tIns="45686" rIns="91370" bIns="45686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lIns="91370" tIns="45686" rIns="91370" bIns="4568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5E7A084-FFA5-4185-BA24-07566565D90E}" type="datetimeFigureOut">
              <a:rPr lang="zh-CN" altLang="en-US"/>
              <a:pPr>
                <a:defRPr/>
              </a:pPr>
              <a:t>2018/11/9</a:t>
            </a:fld>
            <a:endParaRPr lang="en-US" alt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917D2B7-12D0-4408-851D-58980A62E7A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156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7963"/>
            <a:ext cx="5064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09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7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2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56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30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78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362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 userDrawn="1"/>
        </p:nvSpPr>
        <p:spPr bwMode="auto">
          <a:xfrm>
            <a:off x="0" y="7219950"/>
            <a:ext cx="10736263" cy="3540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6" rIns="91370" bIns="45686">
            <a:spAutoFit/>
          </a:bodyPr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zh-CN" sz="1700" b="0" smtClean="0">
              <a:solidFill>
                <a:srgbClr val="000000"/>
              </a:solidFill>
              <a:ea typeface="@微软雅黑" pitchFamily="34" charset="-122"/>
            </a:endParaRPr>
          </a:p>
        </p:txBody>
      </p:sp>
      <p:sp>
        <p:nvSpPr>
          <p:cNvPr id="5" name="AutoShape 5"/>
          <p:cNvSpPr>
            <a:spLocks noChangeArrowheads="1"/>
          </p:cNvSpPr>
          <p:nvPr userDrawn="1"/>
        </p:nvSpPr>
        <p:spPr bwMode="auto">
          <a:xfrm>
            <a:off x="7788275" y="7273925"/>
            <a:ext cx="2611438" cy="287338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70" tIns="45686" rIns="91370" bIns="45686" anchor="ctr"/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CN" sz="1000" b="0" smtClean="0">
                <a:solidFill>
                  <a:srgbClr val="0D0D0D"/>
                </a:solidFill>
                <a:latin typeface="Myriad Pro"/>
              </a:rPr>
              <a:t>© 2011-2012 DAHUA TECHNOLOGY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6767" y="684347"/>
            <a:ext cx="9624060" cy="1260211"/>
          </a:xfrm>
          <a:prstGeom prst="rect">
            <a:avLst/>
          </a:prstGeom>
        </p:spPr>
        <p:txBody>
          <a:bodyPr lIns="91370" tIns="45686" rIns="91370" bIns="45686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lIns="91370" tIns="45686" rIns="91370" bIns="4568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964E130-0CF0-44F4-80C9-9EE9FB99D50E}" type="datetimeFigureOut">
              <a:rPr lang="zh-CN" altLang="en-US"/>
              <a:pPr>
                <a:defRPr/>
              </a:pPr>
              <a:t>2018/11/9</a:t>
            </a:fld>
            <a:endParaRPr lang="en-US" alt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3EA5F13-ADA2-4702-AD77-32EFD6E2B7E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964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7963"/>
            <a:ext cx="5064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48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05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1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0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02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04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22288"/>
            <a:ext cx="13112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94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Layout">
    <p:bg bwMode="gray"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7"/>
          <p:cNvSpPr/>
          <p:nvPr userDrawn="1"/>
        </p:nvSpPr>
        <p:spPr bwMode="gray">
          <a:xfrm>
            <a:off x="236538" y="2297113"/>
            <a:ext cx="5503862" cy="3954462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ltGray">
          <a:xfrm>
            <a:off x="234780" y="2297895"/>
            <a:ext cx="5505040" cy="2273526"/>
          </a:xfrm>
          <a:noFill/>
        </p:spPr>
        <p:txBody>
          <a:bodyPr anchorCtr="0"/>
          <a:lstStyle>
            <a:lvl1pPr>
              <a:defRPr lang="en-US" sz="6000" spc="-100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 bwMode="ltGray">
          <a:xfrm>
            <a:off x="236145" y="4571425"/>
            <a:ext cx="5503675" cy="168043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5703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13" y="238125"/>
            <a:ext cx="13112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8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560" y="4859731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560" y="3205167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57" indent="0">
              <a:buNone/>
              <a:defRPr sz="1800"/>
            </a:lvl2pPr>
            <a:lvl3pPr marL="913710" indent="0">
              <a:buNone/>
              <a:defRPr sz="1700"/>
            </a:lvl3pPr>
            <a:lvl4pPr marL="1370571" indent="0">
              <a:buNone/>
              <a:defRPr sz="1400"/>
            </a:lvl4pPr>
            <a:lvl5pPr marL="1827427" indent="0">
              <a:buNone/>
              <a:defRPr sz="1400"/>
            </a:lvl5pPr>
            <a:lvl6pPr marL="2284284" indent="0">
              <a:buNone/>
              <a:defRPr sz="1400"/>
            </a:lvl6pPr>
            <a:lvl7pPr marL="2741139" indent="0">
              <a:buNone/>
              <a:defRPr sz="1400"/>
            </a:lvl7pPr>
            <a:lvl8pPr marL="3197998" indent="0">
              <a:buNone/>
              <a:defRPr sz="1400"/>
            </a:lvl8pPr>
            <a:lvl9pPr marL="3654853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1672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 bwMode="auto"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6548438"/>
            <a:ext cx="13112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7781" y="4275227"/>
            <a:ext cx="5502310" cy="1978697"/>
          </a:xfrm>
          <a:noFill/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6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522" y="2288713"/>
            <a:ext cx="7076097" cy="1986167"/>
          </a:xfrm>
          <a:noFill/>
        </p:spPr>
        <p:txBody>
          <a:bodyPr anchorCtr="0"/>
          <a:lstStyle>
            <a:lvl1pPr>
              <a:defRPr sz="6000" spc="-100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6548438"/>
            <a:ext cx="13112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/>
          <p:nvPr userDrawn="1"/>
        </p:nvSpPr>
        <p:spPr bwMode="auto">
          <a:xfrm>
            <a:off x="236538" y="2297113"/>
            <a:ext cx="7075487" cy="3954462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0" y="2297915"/>
            <a:ext cx="7076098" cy="1976965"/>
          </a:xfrm>
          <a:noFill/>
        </p:spPr>
        <p:txBody>
          <a:bodyPr anchorCtr="0"/>
          <a:lstStyle>
            <a:lvl1pPr>
              <a:defRPr sz="6000" spc="-100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6523" y="4276316"/>
            <a:ext cx="7076099" cy="1976123"/>
          </a:xfrm>
          <a:noFill/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600" spc="0" baseline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54935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236538" y="1309688"/>
            <a:ext cx="7075487" cy="296545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463" y="1308012"/>
            <a:ext cx="7076153" cy="2974657"/>
          </a:xfrm>
          <a:noFill/>
        </p:spPr>
        <p:txBody>
          <a:bodyPr anchorCtr="0"/>
          <a:lstStyle>
            <a:lvl1pPr>
              <a:defRPr sz="7200" spc="-100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6147" y="4274877"/>
            <a:ext cx="7076144" cy="1977838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600" spc="0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69920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DC3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 bwMode="auto">
          <a:xfrm>
            <a:off x="236538" y="1309688"/>
            <a:ext cx="7075487" cy="296545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463" y="1308012"/>
            <a:ext cx="7076153" cy="2974657"/>
          </a:xfrm>
          <a:noFill/>
        </p:spPr>
        <p:txBody>
          <a:bodyPr anchorCtr="0"/>
          <a:lstStyle>
            <a:lvl1pPr>
              <a:defRPr sz="7200" spc="-100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9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145" y="2298252"/>
            <a:ext cx="10221110" cy="1980413"/>
          </a:xfrm>
          <a:noFill/>
        </p:spPr>
        <p:txBody>
          <a:bodyPr anchorCtr="0"/>
          <a:lstStyle>
            <a:lvl1pPr>
              <a:defRPr sz="8800" spc="-100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87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145" y="2298252"/>
            <a:ext cx="10221110" cy="1980413"/>
          </a:xfrm>
          <a:noFill/>
        </p:spPr>
        <p:txBody>
          <a:bodyPr anchorCtr="0"/>
          <a:lstStyle>
            <a:lvl1pPr>
              <a:defRPr sz="8800" spc="-100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73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rgbClr val="DC3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145" y="2298252"/>
            <a:ext cx="10221110" cy="1980413"/>
          </a:xfrm>
          <a:noFill/>
        </p:spPr>
        <p:txBody>
          <a:bodyPr anchorCtr="0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800" b="0" kern="1200" cap="none" spc="-100" baseline="0" dirty="0">
                <a:ln w="3175">
                  <a:noFill/>
                </a:ln>
                <a:gradFill>
                  <a:gsLst>
                    <a:gs pos="84828">
                      <a:srgbClr val="FFFFFF"/>
                    </a:gs>
                    <a:gs pos="59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15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rgbClr val="6821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145" y="2298252"/>
            <a:ext cx="10221110" cy="1980413"/>
          </a:xfrm>
          <a:noFill/>
        </p:spPr>
        <p:txBody>
          <a:bodyPr anchorCtr="0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800" b="0" kern="1200" cap="none" spc="-100" baseline="0" dirty="0">
                <a:ln w="3175">
                  <a:noFill/>
                </a:ln>
                <a:gradFill>
                  <a:gsLst>
                    <a:gs pos="83448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88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36150" y="1311122"/>
            <a:ext cx="10223143" cy="2025170"/>
          </a:xfrm>
        </p:spPr>
        <p:txBody>
          <a:bodyPr/>
          <a:lstStyle>
            <a:lvl1pPr marL="0" indent="0">
              <a:buNone/>
              <a:defRPr/>
            </a:lvl1pPr>
            <a:lvl2pPr marL="28575" indent="0">
              <a:buNone/>
              <a:defRPr sz="2000"/>
            </a:lvl2pPr>
            <a:lvl3pPr marL="223838" indent="0">
              <a:buNone/>
              <a:defRPr sz="2000"/>
            </a:lvl3pPr>
            <a:lvl4pPr marL="476250" indent="0">
              <a:buNone/>
              <a:defRPr sz="1800"/>
            </a:lvl4pPr>
            <a:lvl5pPr marL="739775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74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36150" y="1311122"/>
            <a:ext cx="10223143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920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  <a:lvl2pPr marL="28575" indent="0">
              <a:buNone/>
              <a:defRPr sz="2000"/>
            </a:lvl2pPr>
            <a:lvl3pPr marL="223838" indent="0">
              <a:buNone/>
              <a:defRPr sz="2000"/>
            </a:lvl3pPr>
            <a:lvl4pPr marL="476250" indent="0">
              <a:buNone/>
              <a:defRPr sz="1800"/>
            </a:lvl4pPr>
            <a:lvl5pPr marL="739775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82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47693" y="2509865"/>
            <a:ext cx="4722812" cy="4605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22907" y="2509865"/>
            <a:ext cx="4722813" cy="4605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203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6145" y="1311122"/>
            <a:ext cx="10221110" cy="2228302"/>
          </a:xfrm>
        </p:spPr>
        <p:txBody>
          <a:bodyPr/>
          <a:lstStyle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5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-color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6145" y="1311122"/>
            <a:ext cx="10221110" cy="2228302"/>
          </a:xfrm>
        </p:spPr>
        <p:txBody>
          <a:bodyPr/>
          <a:lstStyle>
            <a:lvl1pPr>
              <a:buClr>
                <a:schemeClr val="tx2"/>
              </a:buClr>
              <a:defRPr>
                <a:gradFill>
                  <a:gsLst>
                    <a:gs pos="13869">
                      <a:schemeClr val="tx2"/>
                    </a:gs>
                    <a:gs pos="42000">
                      <a:schemeClr val="tx2"/>
                    </a:gs>
                  </a:gsLst>
                  <a:lin ang="5400000" scaled="0"/>
                </a:gradFill>
              </a:defRPr>
            </a:lvl1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8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6155" y="1311134"/>
            <a:ext cx="4717435" cy="2536079"/>
          </a:xfrm>
        </p:spPr>
        <p:txBody>
          <a:bodyPr/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39827" y="1311134"/>
            <a:ext cx="4717435" cy="2536079"/>
          </a:xfrm>
        </p:spPr>
        <p:txBody>
          <a:bodyPr/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76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6155" y="1311134"/>
            <a:ext cx="4717435" cy="2536079"/>
          </a:xfrm>
        </p:spPr>
        <p:txBody>
          <a:bodyPr/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>
                <a:gradFill>
                  <a:gsLst>
                    <a:gs pos="5109">
                      <a:schemeClr val="tx2"/>
                    </a:gs>
                    <a:gs pos="25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39827" y="1311134"/>
            <a:ext cx="4717435" cy="2536079"/>
          </a:xfrm>
        </p:spPr>
        <p:txBody>
          <a:bodyPr/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41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6155" y="1311121"/>
            <a:ext cx="4717435" cy="2603790"/>
          </a:xfrm>
        </p:spPr>
        <p:txBody>
          <a:bodyPr/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Tx/>
              <a:buBlip>
                <a:blip r:embed="rId3"/>
              </a:buBlip>
              <a:defRPr sz="36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39827" y="1311121"/>
            <a:ext cx="4717435" cy="2603790"/>
          </a:xfrm>
        </p:spPr>
        <p:txBody>
          <a:bodyPr/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Tx/>
              <a:buBlip>
                <a:blip r:embed="rId3"/>
              </a:buBlip>
              <a:defRPr sz="36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97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6155" y="1311121"/>
            <a:ext cx="4717435" cy="2603790"/>
          </a:xfrm>
        </p:spPr>
        <p:txBody>
          <a:bodyPr/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Tx/>
              <a:buBlip>
                <a:blip r:embed="rId3"/>
              </a:buBlip>
              <a:defRPr sz="3600">
                <a:gradFill>
                  <a:gsLst>
                    <a:gs pos="5109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39827" y="1311121"/>
            <a:ext cx="4717435" cy="2603790"/>
          </a:xfrm>
        </p:spPr>
        <p:txBody>
          <a:bodyPr/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Tx/>
              <a:buBlip>
                <a:blip r:embed="rId3"/>
              </a:buBlip>
              <a:defRPr sz="3600">
                <a:gradFill>
                  <a:gsLst>
                    <a:gs pos="5109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50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972" y="1309412"/>
            <a:ext cx="10223143" cy="991922"/>
          </a:xfrm>
        </p:spPr>
        <p:txBody>
          <a:bodyPr/>
          <a:lstStyle>
            <a:lvl1pPr>
              <a:defRPr sz="7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50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039" y="2297898"/>
            <a:ext cx="7067738" cy="1976980"/>
          </a:xfrm>
        </p:spPr>
        <p:txBody>
          <a:bodyPr/>
          <a:lstStyle>
            <a:lvl1pPr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74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_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039" y="2297898"/>
            <a:ext cx="7067738" cy="1976980"/>
          </a:xfrm>
        </p:spPr>
        <p:txBody>
          <a:bodyPr/>
          <a:lstStyle>
            <a:lvl1pPr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92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22399" y="1299184"/>
            <a:ext cx="8648631" cy="991922"/>
          </a:xfrm>
        </p:spPr>
        <p:txBody>
          <a:bodyPr/>
          <a:lstStyle>
            <a:lvl1pPr marL="233363" indent="-233363">
              <a:defRPr sz="60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581" y="5541379"/>
            <a:ext cx="4717436" cy="147732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43831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009" y="303229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4991" y="1692282"/>
            <a:ext cx="4724400" cy="7048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7" indent="0">
              <a:buNone/>
              <a:defRPr sz="2000" b="1"/>
            </a:lvl2pPr>
            <a:lvl3pPr marL="913710" indent="0">
              <a:buNone/>
              <a:defRPr sz="1800" b="1"/>
            </a:lvl3pPr>
            <a:lvl4pPr marL="1370571" indent="0">
              <a:buNone/>
              <a:defRPr sz="1700" b="1"/>
            </a:lvl4pPr>
            <a:lvl5pPr marL="1827427" indent="0">
              <a:buNone/>
              <a:defRPr sz="1700" b="1"/>
            </a:lvl5pPr>
            <a:lvl6pPr marL="2284284" indent="0">
              <a:buNone/>
              <a:defRPr sz="1700" b="1"/>
            </a:lvl6pPr>
            <a:lvl7pPr marL="2741139" indent="0">
              <a:buNone/>
              <a:defRPr sz="1700" b="1"/>
            </a:lvl7pPr>
            <a:lvl8pPr marL="3197998" indent="0">
              <a:buNone/>
              <a:defRPr sz="1700" b="1"/>
            </a:lvl8pPr>
            <a:lvl9pPr marL="3654853" indent="0">
              <a:buNone/>
              <a:defRPr sz="17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4991" y="2397129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32429" y="1692282"/>
            <a:ext cx="4725988" cy="7048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7" indent="0">
              <a:buNone/>
              <a:defRPr sz="2000" b="1"/>
            </a:lvl2pPr>
            <a:lvl3pPr marL="913710" indent="0">
              <a:buNone/>
              <a:defRPr sz="1800" b="1"/>
            </a:lvl3pPr>
            <a:lvl4pPr marL="1370571" indent="0">
              <a:buNone/>
              <a:defRPr sz="1700" b="1"/>
            </a:lvl4pPr>
            <a:lvl5pPr marL="1827427" indent="0">
              <a:buNone/>
              <a:defRPr sz="1700" b="1"/>
            </a:lvl5pPr>
            <a:lvl6pPr marL="2284284" indent="0">
              <a:buNone/>
              <a:defRPr sz="1700" b="1"/>
            </a:lvl6pPr>
            <a:lvl7pPr marL="2741139" indent="0">
              <a:buNone/>
              <a:defRPr sz="1700" b="1"/>
            </a:lvl7pPr>
            <a:lvl8pPr marL="3197998" indent="0">
              <a:buNone/>
              <a:defRPr sz="1700" b="1"/>
            </a:lvl8pPr>
            <a:lvl9pPr marL="3654853" indent="0">
              <a:buNone/>
              <a:defRPr sz="17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32429" y="2397129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01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_Accent Colo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22399" y="2297908"/>
            <a:ext cx="8648631" cy="991922"/>
          </a:xfrm>
        </p:spPr>
        <p:txBody>
          <a:bodyPr/>
          <a:lstStyle>
            <a:lvl1pPr marL="282575" indent="-282575">
              <a:tabLst>
                <a:tab pos="282575" algn="l"/>
              </a:tabLst>
              <a:defRPr sz="60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581" y="5263350"/>
            <a:ext cx="4717436" cy="147732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306130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&amp;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2973" y="2627398"/>
            <a:ext cx="10221110" cy="932563"/>
          </a:xfrm>
        </p:spPr>
        <p:txBody>
          <a:bodyPr/>
          <a:lstStyle>
            <a:lvl1pPr marL="0" indent="0">
              <a:buNone/>
              <a:defRPr sz="540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2972" y="1309412"/>
            <a:ext cx="10223143" cy="991922"/>
          </a:xfrm>
        </p:spPr>
        <p:txBody>
          <a:bodyPr/>
          <a:lstStyle>
            <a:lvl1pPr>
              <a:defRPr sz="72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97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64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38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rgbClr val="DC3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2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rgbClr val="6821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13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236145" y="1311123"/>
            <a:ext cx="1022111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21" y="6878655"/>
            <a:ext cx="10693401" cy="682614"/>
          </a:xfrm>
          <a:prstGeom prst="rect">
            <a:avLst/>
          </a:prstGeom>
          <a:solidFill>
            <a:srgbClr val="FFFC9E"/>
          </a:solidFill>
        </p:spPr>
        <p:txBody>
          <a:bodyPr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01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236145" y="1311123"/>
            <a:ext cx="1022111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170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3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320918"/>
            <a:ext cx="10223143" cy="1976980"/>
          </a:xfrm>
        </p:spPr>
        <p:txBody>
          <a:bodyPr/>
          <a:lstStyle>
            <a:lvl1pPr>
              <a:defRPr sz="5399">
                <a:gradFill>
                  <a:gsLst>
                    <a:gs pos="885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557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00050" y="519113"/>
            <a:ext cx="140811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7">
            <a:hlinkClick r:id="rId4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0" y="2297915"/>
            <a:ext cx="7862338" cy="1976965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5833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6201" y="4276316"/>
            <a:ext cx="7862338" cy="1976123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5833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gradFill>
                  <a:gsLst>
                    <a:gs pos="2239">
                      <a:srgbClr val="FFFFFF"/>
                    </a:gs>
                    <a:gs pos="1194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>
              <a:defRPr/>
            </a:pPr>
            <a:r>
              <a:t>Microsoft Confidential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gradFill>
                  <a:gsLst>
                    <a:gs pos="2239">
                      <a:srgbClr val="FFFFFF"/>
                    </a:gs>
                    <a:gs pos="1194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>
              <a:defRPr/>
            </a:pPr>
            <a:fld id="{67F38DCF-EA52-4860-BC27-87D98854315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9316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329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900113"/>
            <a:ext cx="1024255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355600"/>
            <a:ext cx="8526462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hlinkClick r:id="rId4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8107" y="4274871"/>
            <a:ext cx="4468923" cy="1101532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1" y="2297912"/>
            <a:ext cx="4460386" cy="197698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629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8107" y="4274871"/>
            <a:ext cx="4468923" cy="1101532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6201" y="2297912"/>
            <a:ext cx="4460386" cy="197698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r>
              <a:t>Microsoft Confidential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7C489DA-6A6E-4FF1-8216-AAB060DFDDF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44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7782" y="2297904"/>
            <a:ext cx="4715800" cy="1976987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46903">
                      <a:srgbClr val="FFFFFF"/>
                    </a:gs>
                    <a:gs pos="83000">
                      <a:srgbClr val="FFFFFF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2" y="320917"/>
            <a:ext cx="4717380" cy="197698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46903">
                      <a:srgbClr val="FFFFFF"/>
                    </a:gs>
                    <a:gs pos="83000">
                      <a:srgbClr val="FFFFFF"/>
                    </a:gs>
                  </a:gsLst>
                  <a:lin ang="5400000" scaled="1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94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1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2" y="2297903"/>
            <a:ext cx="4717380" cy="395396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46903">
                      <a:schemeClr val="tx1"/>
                    </a:gs>
                    <a:gs pos="83000">
                      <a:schemeClr val="tx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253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187818" y="781598"/>
            <a:ext cx="550367" cy="691943"/>
          </a:xfrm>
          <a:solidFill>
            <a:srgbClr val="68217A"/>
          </a:solidFill>
        </p:spPr>
        <p:txBody>
          <a:bodyPr anchor="ctr">
            <a:noAutofit/>
          </a:bodyPr>
          <a:lstStyle>
            <a:lvl1pPr marL="0" indent="0">
              <a:lnSpc>
                <a:spcPts val="6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  <a:lvl2pPr marL="342834" indent="0">
              <a:buNone/>
              <a:defRPr sz="3199"/>
            </a:lvl2pPr>
            <a:lvl3pPr marL="571390" indent="0">
              <a:buNone/>
              <a:defRPr sz="3199"/>
            </a:lvl3pPr>
            <a:lvl4pPr marL="799946" indent="0">
              <a:buNone/>
              <a:defRPr sz="3199"/>
            </a:lvl4pPr>
            <a:lvl5pPr marL="1028503" indent="0">
              <a:buNone/>
              <a:defRPr sz="3199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8098863" y="804685"/>
            <a:ext cx="550367" cy="646331"/>
          </a:xfrm>
          <a:solidFill>
            <a:srgbClr val="68217A"/>
          </a:solidFill>
        </p:spPr>
        <p:txBody>
          <a:bodyPr anchor="ctr"/>
          <a:lstStyle>
            <a:lvl1pPr marL="0" indent="0">
              <a:lnSpc>
                <a:spcPts val="6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  <a:lvl2pPr marL="342834" indent="0">
              <a:buNone/>
              <a:defRPr sz="3199"/>
            </a:lvl2pPr>
            <a:lvl3pPr marL="571390" indent="0">
              <a:buNone/>
              <a:defRPr sz="3199"/>
            </a:lvl3pPr>
            <a:lvl4pPr marL="799946" indent="0">
              <a:buNone/>
              <a:defRPr sz="3199"/>
            </a:lvl4pPr>
            <a:lvl5pPr marL="1028503" indent="0">
              <a:buNone/>
              <a:defRPr sz="3199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8098863" y="3949195"/>
            <a:ext cx="550367" cy="646331"/>
          </a:xfrm>
          <a:solidFill>
            <a:srgbClr val="68217A"/>
          </a:solidFill>
        </p:spPr>
        <p:txBody>
          <a:bodyPr anchor="ctr"/>
          <a:lstStyle>
            <a:lvl1pPr marL="0" indent="0">
              <a:lnSpc>
                <a:spcPts val="6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  <a:lvl2pPr marL="342834" indent="0">
              <a:buNone/>
              <a:defRPr sz="3199"/>
            </a:lvl2pPr>
            <a:lvl3pPr marL="571390" indent="0">
              <a:buNone/>
              <a:defRPr sz="3199"/>
            </a:lvl3pPr>
            <a:lvl4pPr marL="799946" indent="0">
              <a:buNone/>
              <a:defRPr sz="3199"/>
            </a:lvl4pPr>
            <a:lvl5pPr marL="1028503" indent="0">
              <a:buNone/>
              <a:defRPr sz="3199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778634" y="3922281"/>
            <a:ext cx="1959545" cy="2456581"/>
          </a:xfrm>
          <a:solidFill>
            <a:srgbClr val="68217A"/>
          </a:solidFill>
        </p:spPr>
        <p:txBody>
          <a:bodyPr lIns="182880" tIns="146304" rIns="182880" bIns="146304"/>
          <a:lstStyle>
            <a:lvl1pPr>
              <a:defRPr sz="3199">
                <a:gradFill>
                  <a:gsLst>
                    <a:gs pos="14159">
                      <a:schemeClr val="bg1"/>
                    </a:gs>
                    <a:gs pos="37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97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8"/>
            <a:ext cx="10221384" cy="3459678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4274890"/>
            <a:ext cx="4717436" cy="406137"/>
          </a:xfrm>
        </p:spPr>
        <p:txBody>
          <a:bodyPr/>
          <a:lstStyle>
            <a:lvl1pPr marL="0" indent="0">
              <a:buNone/>
              <a:defRPr sz="1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1599"/>
            </a:lvl2pPr>
            <a:lvl3pPr>
              <a:defRPr sz="1599"/>
            </a:lvl3pPr>
            <a:lvl4pPr>
              <a:defRPr sz="1599"/>
            </a:lvl4pPr>
            <a:lvl5pPr marL="1028503" indent="0">
              <a:buNone/>
              <a:defRPr sz="1599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72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8"/>
            <a:ext cx="10221384" cy="3459678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26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4274890"/>
            <a:ext cx="4717436" cy="406137"/>
          </a:xfrm>
        </p:spPr>
        <p:txBody>
          <a:bodyPr/>
          <a:lstStyle>
            <a:lvl1pPr marL="0" indent="0">
              <a:buNone/>
              <a:defRPr sz="1599">
                <a:gradFill>
                  <a:gsLst>
                    <a:gs pos="92035">
                      <a:schemeClr val="tx1"/>
                    </a:gs>
                    <a:gs pos="84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630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urple">
    <p:bg bwMode="ltGray">
      <p:bgPr>
        <a:solidFill>
          <a:srgbClr val="6821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8"/>
            <a:ext cx="10221384" cy="3459678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26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4274890"/>
            <a:ext cx="4717436" cy="406137"/>
          </a:xfrm>
        </p:spPr>
        <p:txBody>
          <a:bodyPr/>
          <a:lstStyle>
            <a:lvl1pPr marL="0" indent="0">
              <a:buNone/>
              <a:defRPr sz="1599">
                <a:gradFill>
                  <a:gsLst>
                    <a:gs pos="9469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8268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60"/>
            <a:ext cx="10221384" cy="1976943"/>
          </a:xfrm>
        </p:spPr>
        <p:txBody>
          <a:bodyPr/>
          <a:lstStyle>
            <a:lvl1pPr>
              <a:defRPr sz="5799">
                <a:gradFill>
                  <a:gsLst>
                    <a:gs pos="56637">
                      <a:schemeClr val="tx1"/>
                    </a:gs>
                    <a:gs pos="3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2808007"/>
            <a:ext cx="6289914" cy="517065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961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Gray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60"/>
            <a:ext cx="10221384" cy="1976943"/>
          </a:xfrm>
        </p:spPr>
        <p:txBody>
          <a:bodyPr/>
          <a:lstStyle>
            <a:lvl1pPr>
              <a:defRPr sz="5799">
                <a:gradFill>
                  <a:gsLst>
                    <a:gs pos="99115">
                      <a:schemeClr val="tx1"/>
                    </a:gs>
                    <a:gs pos="87611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2808007"/>
            <a:ext cx="6289914" cy="517065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14159">
                      <a:schemeClr val="tx1"/>
                    </a:gs>
                    <a:gs pos="31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1880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8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Orange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60"/>
            <a:ext cx="10221384" cy="1976943"/>
          </a:xfrm>
        </p:spPr>
        <p:txBody>
          <a:bodyPr/>
          <a:lstStyle>
            <a:lvl1pPr>
              <a:defRPr sz="5799">
                <a:gradFill>
                  <a:gsLst>
                    <a:gs pos="85821">
                      <a:schemeClr val="tx1"/>
                    </a:gs>
                    <a:gs pos="6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2808007"/>
            <a:ext cx="6289914" cy="517065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54867">
                      <a:schemeClr val="tx1"/>
                    </a:gs>
                    <a:gs pos="31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72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Bulleted Text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7"/>
            <a:ext cx="10221384" cy="988452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26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1834626"/>
            <a:ext cx="9434871" cy="1898981"/>
          </a:xfrm>
        </p:spPr>
        <p:txBody>
          <a:bodyPr/>
          <a:lstStyle>
            <a:lvl1pPr>
              <a:defRPr sz="2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Content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20" y="1"/>
            <a:ext cx="5161061" cy="1264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953583" y="1309407"/>
            <a:ext cx="5503675" cy="600164"/>
          </a:xfrm>
        </p:spPr>
        <p:txBody>
          <a:bodyPr/>
          <a:lstStyle>
            <a:lvl1pPr marL="0" indent="0">
              <a:buNone/>
              <a:defRPr sz="3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85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2655">
                      <a:schemeClr val="tx1"/>
                    </a:gs>
                    <a:gs pos="31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45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&amp; Content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467" y="1834542"/>
            <a:ext cx="7862393" cy="683136"/>
          </a:xfrm>
        </p:spPr>
        <p:txBody>
          <a:bodyPr/>
          <a:lstStyle>
            <a:lvl1pPr marL="0" indent="0">
              <a:buNone/>
              <a:defRPr sz="3599"/>
            </a:lvl1pPr>
            <a:lvl2pPr>
              <a:defRPr sz="3599"/>
            </a:lvl2pPr>
            <a:lvl3pPr>
              <a:defRPr sz="3599"/>
            </a:lvl3pPr>
            <a:lvl4pPr>
              <a:defRPr sz="3599"/>
            </a:lvl4pPr>
            <a:lvl5pPr>
              <a:defRPr sz="3599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227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ox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462" y="1834577"/>
            <a:ext cx="3144957" cy="683264"/>
          </a:xfr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8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hoto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693400" cy="724814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799">
                <a:gradFill>
                  <a:gsLst>
                    <a:gs pos="69027">
                      <a:schemeClr val="tx1"/>
                    </a:gs>
                    <a:gs pos="22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4 Categories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320955"/>
            <a:ext cx="10223143" cy="813032"/>
          </a:xfrm>
        </p:spPr>
        <p:txBody>
          <a:bodyPr/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3286787"/>
            <a:ext cx="10221110" cy="517065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236146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856172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476198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8096224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299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Dark Content Box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1834546"/>
            <a:ext cx="4717436" cy="5405806"/>
          </a:xfrm>
          <a:solidFill>
            <a:schemeClr val="accent1">
              <a:alpha val="90000"/>
            </a:schemeClr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10619">
                      <a:schemeClr val="bg1"/>
                    </a:gs>
                    <a:gs pos="33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57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63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19" y="301643"/>
            <a:ext cx="3517901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81479" y="301626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5319" y="1582761"/>
            <a:ext cx="3517901" cy="5172074"/>
          </a:xfrm>
        </p:spPr>
        <p:txBody>
          <a:bodyPr/>
          <a:lstStyle>
            <a:lvl1pPr marL="0" indent="0">
              <a:buNone/>
              <a:defRPr sz="1400"/>
            </a:lvl1pPr>
            <a:lvl2pPr marL="456857" indent="0">
              <a:buNone/>
              <a:defRPr sz="1100"/>
            </a:lvl2pPr>
            <a:lvl3pPr marL="913710" indent="0">
              <a:buNone/>
              <a:defRPr sz="1000"/>
            </a:lvl3pPr>
            <a:lvl4pPr marL="1370571" indent="0">
              <a:buNone/>
              <a:defRPr sz="900"/>
            </a:lvl4pPr>
            <a:lvl5pPr marL="1827427" indent="0">
              <a:buNone/>
              <a:defRPr sz="900"/>
            </a:lvl5pPr>
            <a:lvl6pPr marL="2284284" indent="0">
              <a:buNone/>
              <a:defRPr sz="900"/>
            </a:lvl6pPr>
            <a:lvl7pPr marL="2741139" indent="0">
              <a:buNone/>
              <a:defRPr sz="900"/>
            </a:lvl7pPr>
            <a:lvl8pPr marL="3197998" indent="0">
              <a:buNone/>
              <a:defRPr sz="900"/>
            </a:lvl8pPr>
            <a:lvl9pPr marL="3654853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01574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7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 userDrawn="1"/>
        </p:nvGrpSpPr>
        <p:grpSpPr bwMode="auto">
          <a:xfrm>
            <a:off x="239713" y="320675"/>
            <a:ext cx="10220325" cy="6754813"/>
            <a:chOff x="274638" y="297107"/>
            <a:chExt cx="11887200" cy="6247693"/>
          </a:xfrm>
        </p:grpSpPr>
        <p:pic>
          <p:nvPicPr>
            <p:cNvPr id="4" name="Picture 3" descr="NewGridTile_8x8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38" y="298483"/>
              <a:ext cx="3657356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NewGridTile_8x8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9838" y="298727"/>
              <a:ext cx="3657356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NewGridTile_8x8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482" y="298483"/>
              <a:ext cx="3657356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NewGridTile_8x8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882" y="3954584"/>
              <a:ext cx="3657356" cy="258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NewGridTile_8x8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9838" y="3954707"/>
              <a:ext cx="3657356" cy="259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NewGridTile_8x8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482" y="3954463"/>
              <a:ext cx="3657356" cy="259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NewGridTile_8x8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7438" y="297107"/>
              <a:ext cx="914400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NewGridTile_8x8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7438" y="3952515"/>
              <a:ext cx="914400" cy="259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 11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2294823"/>
            <a:ext cx="10223143" cy="2968903"/>
          </a:xfrm>
        </p:spPr>
        <p:txBody>
          <a:bodyPr/>
          <a:lstStyle>
            <a:lvl1pPr>
              <a:defRPr sz="8799">
                <a:gradFill>
                  <a:gsLst>
                    <a:gs pos="885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584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2294823"/>
            <a:ext cx="10223143" cy="2968903"/>
          </a:xfrm>
        </p:spPr>
        <p:txBody>
          <a:bodyPr/>
          <a:lstStyle>
            <a:lvl1pPr>
              <a:defRPr sz="8799">
                <a:gradFill>
                  <a:gsLst>
                    <a:gs pos="0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92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320918"/>
            <a:ext cx="10223143" cy="1976980"/>
          </a:xfrm>
        </p:spPr>
        <p:txBody>
          <a:bodyPr/>
          <a:lstStyle>
            <a:lvl1pPr>
              <a:defRPr sz="5399">
                <a:gradFill>
                  <a:gsLst>
                    <a:gs pos="885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157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2301997"/>
            <a:ext cx="10223143" cy="991922"/>
          </a:xfrm>
        </p:spPr>
        <p:txBody>
          <a:bodyPr/>
          <a:lstStyle>
            <a:lvl1pPr>
              <a:defRPr sz="5999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65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199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91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2">
    <p:bg>
      <p:bgPr>
        <a:solidFill>
          <a:srgbClr val="0082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7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534670" y="302802"/>
            <a:ext cx="9624060" cy="22144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00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13" y="7008813"/>
            <a:ext cx="2406650" cy="401637"/>
          </a:xfrm>
          <a:prstGeom prst="rect">
            <a:avLst/>
          </a:prstGeom>
        </p:spPr>
        <p:txBody>
          <a:bodyPr/>
          <a:lstStyle>
            <a:lvl1pPr defTabSz="932742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505050"/>
                </a:solidFill>
                <a:latin typeface="Segoe UI"/>
                <a:cs typeface="+mn-cs"/>
              </a:defRPr>
            </a:lvl1pPr>
          </a:lstStyle>
          <a:p>
            <a:pPr>
              <a:defRPr/>
            </a:pPr>
            <a:fld id="{21A24E8C-BA39-4039-A404-E66BEACBEB3F}" type="datetimeFigureOut">
              <a:rPr lang="pt-BR"/>
              <a:pPr>
                <a:defRPr/>
              </a:pPr>
              <a:t>09/11/2018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7BA63FC-A614-4FA5-8975-FA7FB262BD5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708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00050" y="519113"/>
            <a:ext cx="140811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7">
            <a:hlinkClick r:id="rId4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0" y="2297915"/>
            <a:ext cx="7862338" cy="1976965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5833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6201" y="4276316"/>
            <a:ext cx="7862338" cy="1976123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5833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gradFill>
                  <a:gsLst>
                    <a:gs pos="2239">
                      <a:srgbClr val="FFFFFF"/>
                    </a:gs>
                    <a:gs pos="1194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>
              <a:defRPr/>
            </a:pPr>
            <a:r>
              <a:t>Microsoft Confidential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gradFill>
                  <a:gsLst>
                    <a:gs pos="2239">
                      <a:srgbClr val="FFFFFF"/>
                    </a:gs>
                    <a:gs pos="1194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>
              <a:defRPr/>
            </a:pPr>
            <a:fld id="{51B87580-F111-4B94-910E-13663A0D0F7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8753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242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5508" y="529274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5508" y="676274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6857" indent="0">
              <a:buNone/>
              <a:defRPr sz="2800"/>
            </a:lvl2pPr>
            <a:lvl3pPr marL="913710" indent="0">
              <a:buNone/>
              <a:defRPr sz="2400"/>
            </a:lvl3pPr>
            <a:lvl4pPr marL="1370571" indent="0">
              <a:buNone/>
              <a:defRPr sz="2000"/>
            </a:lvl4pPr>
            <a:lvl5pPr marL="1827427" indent="0">
              <a:buNone/>
              <a:defRPr sz="2000"/>
            </a:lvl5pPr>
            <a:lvl6pPr marL="2284284" indent="0">
              <a:buNone/>
              <a:defRPr sz="2000"/>
            </a:lvl6pPr>
            <a:lvl7pPr marL="2741139" indent="0">
              <a:buNone/>
              <a:defRPr sz="2000"/>
            </a:lvl7pPr>
            <a:lvl8pPr marL="3197998" indent="0">
              <a:buNone/>
              <a:defRPr sz="2000"/>
            </a:lvl8pPr>
            <a:lvl9pPr marL="3654853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5508" y="5918222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6857" indent="0">
              <a:buNone/>
              <a:defRPr sz="1100"/>
            </a:lvl2pPr>
            <a:lvl3pPr marL="913710" indent="0">
              <a:buNone/>
              <a:defRPr sz="1000"/>
            </a:lvl3pPr>
            <a:lvl4pPr marL="1370571" indent="0">
              <a:buNone/>
              <a:defRPr sz="900"/>
            </a:lvl4pPr>
            <a:lvl5pPr marL="1827427" indent="0">
              <a:buNone/>
              <a:defRPr sz="900"/>
            </a:lvl5pPr>
            <a:lvl6pPr marL="2284284" indent="0">
              <a:buNone/>
              <a:defRPr sz="900"/>
            </a:lvl6pPr>
            <a:lvl7pPr marL="2741139" indent="0">
              <a:buNone/>
              <a:defRPr sz="900"/>
            </a:lvl7pPr>
            <a:lvl8pPr marL="3197998" indent="0">
              <a:buNone/>
              <a:defRPr sz="900"/>
            </a:lvl8pPr>
            <a:lvl9pPr marL="3654853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83273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900113"/>
            <a:ext cx="1024255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355600"/>
            <a:ext cx="8526462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hlinkClick r:id="rId4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8105" y="4274871"/>
            <a:ext cx="4468923" cy="1101532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1" y="2297912"/>
            <a:ext cx="4460386" cy="197698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37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8105" y="4274871"/>
            <a:ext cx="4468923" cy="1101532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6201" y="2297912"/>
            <a:ext cx="4460386" cy="197698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r>
              <a:t>Microsoft Confidential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983ED61-423E-4A42-9976-DD48D1EFE6C9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942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7782" y="2297904"/>
            <a:ext cx="4715800" cy="1976987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46903">
                      <a:srgbClr val="FFFFFF"/>
                    </a:gs>
                    <a:gs pos="83000">
                      <a:srgbClr val="FFFFFF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2" y="320917"/>
            <a:ext cx="4717380" cy="197698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46903">
                      <a:srgbClr val="FFFFFF"/>
                    </a:gs>
                    <a:gs pos="83000">
                      <a:srgbClr val="FFFFFF"/>
                    </a:gs>
                  </a:gsLst>
                  <a:lin ang="5400000" scaled="1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057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1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2" y="2297903"/>
            <a:ext cx="4717380" cy="395396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46903">
                      <a:schemeClr val="tx1"/>
                    </a:gs>
                    <a:gs pos="83000">
                      <a:schemeClr val="tx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40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187816" y="781598"/>
            <a:ext cx="550367" cy="691943"/>
          </a:xfrm>
          <a:solidFill>
            <a:srgbClr val="68217A"/>
          </a:solidFill>
        </p:spPr>
        <p:txBody>
          <a:bodyPr anchor="ctr">
            <a:noAutofit/>
          </a:bodyPr>
          <a:lstStyle>
            <a:lvl1pPr marL="0" indent="0">
              <a:lnSpc>
                <a:spcPts val="6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  <a:lvl2pPr marL="342834" indent="0">
              <a:buNone/>
              <a:defRPr sz="3199"/>
            </a:lvl2pPr>
            <a:lvl3pPr marL="571390" indent="0">
              <a:buNone/>
              <a:defRPr sz="3199"/>
            </a:lvl3pPr>
            <a:lvl4pPr marL="799946" indent="0">
              <a:buNone/>
              <a:defRPr sz="3199"/>
            </a:lvl4pPr>
            <a:lvl5pPr marL="1028503" indent="0">
              <a:buNone/>
              <a:defRPr sz="3199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8098861" y="804685"/>
            <a:ext cx="550367" cy="646331"/>
          </a:xfrm>
          <a:solidFill>
            <a:srgbClr val="68217A"/>
          </a:solidFill>
        </p:spPr>
        <p:txBody>
          <a:bodyPr anchor="ctr"/>
          <a:lstStyle>
            <a:lvl1pPr marL="0" indent="0">
              <a:lnSpc>
                <a:spcPts val="6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  <a:lvl2pPr marL="342834" indent="0">
              <a:buNone/>
              <a:defRPr sz="3199"/>
            </a:lvl2pPr>
            <a:lvl3pPr marL="571390" indent="0">
              <a:buNone/>
              <a:defRPr sz="3199"/>
            </a:lvl3pPr>
            <a:lvl4pPr marL="799946" indent="0">
              <a:buNone/>
              <a:defRPr sz="3199"/>
            </a:lvl4pPr>
            <a:lvl5pPr marL="1028503" indent="0">
              <a:buNone/>
              <a:defRPr sz="3199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8098861" y="3949195"/>
            <a:ext cx="550367" cy="646331"/>
          </a:xfrm>
          <a:solidFill>
            <a:srgbClr val="68217A"/>
          </a:solidFill>
        </p:spPr>
        <p:txBody>
          <a:bodyPr anchor="ctr"/>
          <a:lstStyle>
            <a:lvl1pPr marL="0" indent="0">
              <a:lnSpc>
                <a:spcPts val="6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  <a:lvl2pPr marL="342834" indent="0">
              <a:buNone/>
              <a:defRPr sz="3199"/>
            </a:lvl2pPr>
            <a:lvl3pPr marL="571390" indent="0">
              <a:buNone/>
              <a:defRPr sz="3199"/>
            </a:lvl3pPr>
            <a:lvl4pPr marL="799946" indent="0">
              <a:buNone/>
              <a:defRPr sz="3199"/>
            </a:lvl4pPr>
            <a:lvl5pPr marL="1028503" indent="0">
              <a:buNone/>
              <a:defRPr sz="3199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778634" y="3922281"/>
            <a:ext cx="1959545" cy="2456581"/>
          </a:xfrm>
          <a:solidFill>
            <a:srgbClr val="68217A"/>
          </a:solidFill>
        </p:spPr>
        <p:txBody>
          <a:bodyPr lIns="182880" tIns="146304" rIns="182880" bIns="146304"/>
          <a:lstStyle>
            <a:lvl1pPr>
              <a:defRPr sz="3199">
                <a:gradFill>
                  <a:gsLst>
                    <a:gs pos="14159">
                      <a:schemeClr val="bg1"/>
                    </a:gs>
                    <a:gs pos="37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25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8"/>
            <a:ext cx="10221384" cy="3459678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4274890"/>
            <a:ext cx="4717436" cy="406137"/>
          </a:xfrm>
        </p:spPr>
        <p:txBody>
          <a:bodyPr/>
          <a:lstStyle>
            <a:lvl1pPr marL="0" indent="0">
              <a:buNone/>
              <a:defRPr sz="1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1599"/>
            </a:lvl2pPr>
            <a:lvl3pPr>
              <a:defRPr sz="1599"/>
            </a:lvl3pPr>
            <a:lvl4pPr>
              <a:defRPr sz="1599"/>
            </a:lvl4pPr>
            <a:lvl5pPr marL="1028503" indent="0">
              <a:buNone/>
              <a:defRPr sz="1599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286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8"/>
            <a:ext cx="10221384" cy="3459678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26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4274890"/>
            <a:ext cx="4717436" cy="406137"/>
          </a:xfrm>
        </p:spPr>
        <p:txBody>
          <a:bodyPr/>
          <a:lstStyle>
            <a:lvl1pPr marL="0" indent="0">
              <a:buNone/>
              <a:defRPr sz="1599">
                <a:gradFill>
                  <a:gsLst>
                    <a:gs pos="92035">
                      <a:schemeClr val="tx1"/>
                    </a:gs>
                    <a:gs pos="84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3730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urple">
    <p:bg bwMode="ltGray">
      <p:bgPr>
        <a:solidFill>
          <a:srgbClr val="6821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8"/>
            <a:ext cx="10221384" cy="3459678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26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4274890"/>
            <a:ext cx="4717436" cy="406137"/>
          </a:xfrm>
        </p:spPr>
        <p:txBody>
          <a:bodyPr/>
          <a:lstStyle>
            <a:lvl1pPr marL="0" indent="0">
              <a:buNone/>
              <a:defRPr sz="1599">
                <a:gradFill>
                  <a:gsLst>
                    <a:gs pos="9469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7773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60"/>
            <a:ext cx="10221384" cy="1976943"/>
          </a:xfrm>
        </p:spPr>
        <p:txBody>
          <a:bodyPr/>
          <a:lstStyle>
            <a:lvl1pPr>
              <a:defRPr sz="5799">
                <a:gradFill>
                  <a:gsLst>
                    <a:gs pos="56637">
                      <a:schemeClr val="tx1"/>
                    </a:gs>
                    <a:gs pos="3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2808007"/>
            <a:ext cx="6289914" cy="517065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25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Gray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60"/>
            <a:ext cx="10221384" cy="1976943"/>
          </a:xfrm>
        </p:spPr>
        <p:txBody>
          <a:bodyPr/>
          <a:lstStyle>
            <a:lvl1pPr>
              <a:defRPr sz="5799">
                <a:gradFill>
                  <a:gsLst>
                    <a:gs pos="99115">
                      <a:schemeClr val="tx1"/>
                    </a:gs>
                    <a:gs pos="87611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2808005"/>
            <a:ext cx="6289914" cy="517065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14159">
                      <a:schemeClr val="tx1"/>
                    </a:gs>
                    <a:gs pos="31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3824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47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Orange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60"/>
            <a:ext cx="10221384" cy="1976943"/>
          </a:xfrm>
        </p:spPr>
        <p:txBody>
          <a:bodyPr/>
          <a:lstStyle>
            <a:lvl1pPr>
              <a:defRPr sz="5799">
                <a:gradFill>
                  <a:gsLst>
                    <a:gs pos="85821">
                      <a:schemeClr val="tx1"/>
                    </a:gs>
                    <a:gs pos="6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2808005"/>
            <a:ext cx="6289914" cy="517065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54867">
                      <a:schemeClr val="tx1"/>
                    </a:gs>
                    <a:gs pos="31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1536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Bulleted Text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7"/>
            <a:ext cx="10221384" cy="988452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26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1834626"/>
            <a:ext cx="9434871" cy="1898981"/>
          </a:xfrm>
        </p:spPr>
        <p:txBody>
          <a:bodyPr/>
          <a:lstStyle>
            <a:lvl1pPr>
              <a:defRPr sz="2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3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Content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20" y="1"/>
            <a:ext cx="5161061" cy="1264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953583" y="1309407"/>
            <a:ext cx="5503675" cy="600164"/>
          </a:xfrm>
        </p:spPr>
        <p:txBody>
          <a:bodyPr/>
          <a:lstStyle>
            <a:lvl1pPr marL="0" indent="0">
              <a:buNone/>
              <a:defRPr sz="3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097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2655">
                      <a:schemeClr val="tx1"/>
                    </a:gs>
                    <a:gs pos="31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1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&amp; Content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467" y="1834542"/>
            <a:ext cx="7862393" cy="683136"/>
          </a:xfrm>
        </p:spPr>
        <p:txBody>
          <a:bodyPr/>
          <a:lstStyle>
            <a:lvl1pPr marL="0" indent="0">
              <a:buNone/>
              <a:defRPr sz="3599"/>
            </a:lvl1pPr>
            <a:lvl2pPr>
              <a:defRPr sz="3599"/>
            </a:lvl2pPr>
            <a:lvl3pPr>
              <a:defRPr sz="3599"/>
            </a:lvl3pPr>
            <a:lvl4pPr>
              <a:defRPr sz="3599"/>
            </a:lvl4pPr>
            <a:lvl5pPr>
              <a:defRPr sz="3599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398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ox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462" y="1834574"/>
            <a:ext cx="3144957" cy="683264"/>
          </a:xfr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825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hoto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693400" cy="724814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799">
                <a:gradFill>
                  <a:gsLst>
                    <a:gs pos="69027">
                      <a:schemeClr val="tx1"/>
                    </a:gs>
                    <a:gs pos="22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20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4 Categories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320955"/>
            <a:ext cx="10223143" cy="813032"/>
          </a:xfrm>
        </p:spPr>
        <p:txBody>
          <a:bodyPr/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3286787"/>
            <a:ext cx="10221110" cy="517065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236146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856172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476198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8096224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567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Dark Content Box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1834546"/>
            <a:ext cx="4717436" cy="5405806"/>
          </a:xfrm>
          <a:solidFill>
            <a:schemeClr val="accent1">
              <a:alpha val="90000"/>
            </a:schemeClr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10619">
                      <a:schemeClr val="bg1"/>
                    </a:gs>
                    <a:gs pos="33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605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0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766397" y="1081112"/>
            <a:ext cx="2405063" cy="6034086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47690" y="1081112"/>
            <a:ext cx="7065962" cy="6034086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3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2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 userDrawn="1"/>
        </p:nvGrpSpPr>
        <p:grpSpPr bwMode="auto">
          <a:xfrm>
            <a:off x="239713" y="320675"/>
            <a:ext cx="10220325" cy="6754813"/>
            <a:chOff x="274638" y="297107"/>
            <a:chExt cx="11887200" cy="6247693"/>
          </a:xfrm>
        </p:grpSpPr>
        <p:pic>
          <p:nvPicPr>
            <p:cNvPr id="4" name="Picture 3" descr="NewGridTile_8x8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38" y="298483"/>
              <a:ext cx="3657356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NewGridTile_8x8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9838" y="298727"/>
              <a:ext cx="3657356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NewGridTile_8x8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482" y="298483"/>
              <a:ext cx="3657356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NewGridTile_8x8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882" y="3954584"/>
              <a:ext cx="3657356" cy="258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NewGridTile_8x8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9838" y="3954707"/>
              <a:ext cx="3657356" cy="259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NewGridTile_8x8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482" y="3954463"/>
              <a:ext cx="3657356" cy="259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NewGridTile_8x8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7438" y="297107"/>
              <a:ext cx="914400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NewGridTile_8x8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7438" y="3952515"/>
              <a:ext cx="914400" cy="259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 11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2294821"/>
            <a:ext cx="10223143" cy="2968903"/>
          </a:xfrm>
        </p:spPr>
        <p:txBody>
          <a:bodyPr/>
          <a:lstStyle>
            <a:lvl1pPr>
              <a:defRPr sz="8799">
                <a:gradFill>
                  <a:gsLst>
                    <a:gs pos="885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9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2294821"/>
            <a:ext cx="10223143" cy="2968903"/>
          </a:xfrm>
        </p:spPr>
        <p:txBody>
          <a:bodyPr/>
          <a:lstStyle>
            <a:lvl1pPr>
              <a:defRPr sz="8799">
                <a:gradFill>
                  <a:gsLst>
                    <a:gs pos="0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54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320918"/>
            <a:ext cx="10223143" cy="1976980"/>
          </a:xfrm>
        </p:spPr>
        <p:txBody>
          <a:bodyPr/>
          <a:lstStyle>
            <a:lvl1pPr>
              <a:defRPr sz="5399">
                <a:gradFill>
                  <a:gsLst>
                    <a:gs pos="885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18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2301997"/>
            <a:ext cx="10223143" cy="991922"/>
          </a:xfrm>
        </p:spPr>
        <p:txBody>
          <a:bodyPr/>
          <a:lstStyle>
            <a:lvl1pPr>
              <a:defRPr sz="5999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66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199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25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2">
    <p:bg>
      <p:bgPr>
        <a:solidFill>
          <a:srgbClr val="0082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52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534670" y="302802"/>
            <a:ext cx="9624060" cy="22144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99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13" y="7008813"/>
            <a:ext cx="2406650" cy="401637"/>
          </a:xfrm>
          <a:prstGeom prst="rect">
            <a:avLst/>
          </a:prstGeom>
        </p:spPr>
        <p:txBody>
          <a:bodyPr/>
          <a:lstStyle>
            <a:lvl1pPr defTabSz="932742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505050"/>
                </a:solidFill>
                <a:latin typeface="Segoe UI"/>
                <a:cs typeface="+mn-cs"/>
              </a:defRPr>
            </a:lvl1pPr>
          </a:lstStyle>
          <a:p>
            <a:pPr>
              <a:defRPr/>
            </a:pPr>
            <a:fld id="{AED235EC-6196-492D-8307-90F94BA66D09}" type="datetimeFigureOut">
              <a:rPr lang="pt-BR"/>
              <a:pPr>
                <a:defRPr/>
              </a:pPr>
              <a:t>09/11/2018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A6D26EE-35D6-4647-8F28-8B1C0E5175B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39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00050" y="519113"/>
            <a:ext cx="140811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7">
            <a:hlinkClick r:id="rId4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0" y="2297915"/>
            <a:ext cx="7862338" cy="1976965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5833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6201" y="4276316"/>
            <a:ext cx="7862338" cy="1976123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5833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gradFill>
                  <a:gsLst>
                    <a:gs pos="2239">
                      <a:srgbClr val="FFFFFF"/>
                    </a:gs>
                    <a:gs pos="1194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>
              <a:defRPr/>
            </a:pPr>
            <a:r>
              <a:t>Microsoft Confidential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gradFill>
                  <a:gsLst>
                    <a:gs pos="2239">
                      <a:srgbClr val="FFFFFF"/>
                    </a:gs>
                    <a:gs pos="1194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>
              <a:defRPr/>
            </a:pPr>
            <a:fld id="{159C77C8-34F3-46F0-8AB3-19310938414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4147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1697" y="2349870"/>
            <a:ext cx="9090025" cy="162083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3375" y="4284669"/>
            <a:ext cx="7486650" cy="1931986"/>
          </a:xfrm>
        </p:spPr>
        <p:txBody>
          <a:bodyPr/>
          <a:lstStyle>
            <a:lvl1pPr marL="0" indent="0" algn="ctr">
              <a:buNone/>
              <a:defRPr/>
            </a:lvl1pPr>
            <a:lvl2pPr marL="456857" indent="0" algn="ctr">
              <a:buNone/>
              <a:defRPr/>
            </a:lvl2pPr>
            <a:lvl3pPr marL="913710" indent="0" algn="ctr">
              <a:buNone/>
              <a:defRPr/>
            </a:lvl3pPr>
            <a:lvl4pPr marL="1370571" indent="0" algn="ctr">
              <a:buNone/>
              <a:defRPr/>
            </a:lvl4pPr>
            <a:lvl5pPr marL="1827427" indent="0" algn="ctr">
              <a:buNone/>
              <a:defRPr/>
            </a:lvl5pPr>
            <a:lvl6pPr marL="2284284" indent="0" algn="ctr">
              <a:buNone/>
              <a:defRPr/>
            </a:lvl6pPr>
            <a:lvl7pPr marL="2741139" indent="0" algn="ctr">
              <a:buNone/>
              <a:defRPr/>
            </a:lvl7pPr>
            <a:lvl8pPr marL="3197998" indent="0" algn="ctr">
              <a:buNone/>
              <a:defRPr/>
            </a:lvl8pPr>
            <a:lvl9pPr marL="3654853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33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900113"/>
            <a:ext cx="1024255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355600"/>
            <a:ext cx="8526462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hlinkClick r:id="rId4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8103" y="4274871"/>
            <a:ext cx="4468923" cy="1101532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1" y="2297912"/>
            <a:ext cx="4460386" cy="197698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620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8103" y="4274871"/>
            <a:ext cx="4468923" cy="1101532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6201" y="2297912"/>
            <a:ext cx="4460386" cy="197698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r>
              <a:t>Microsoft Confidential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1F7C35D-F7E0-4731-BA48-8C3765BD076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2481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7782" y="2297904"/>
            <a:ext cx="4715800" cy="1976987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46903">
                      <a:srgbClr val="FFFFFF"/>
                    </a:gs>
                    <a:gs pos="83000">
                      <a:srgbClr val="FFFFFF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2" y="320917"/>
            <a:ext cx="4717380" cy="197698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46903">
                      <a:srgbClr val="FFFFFF"/>
                    </a:gs>
                    <a:gs pos="83000">
                      <a:srgbClr val="FFFFFF"/>
                    </a:gs>
                  </a:gsLst>
                  <a:lin ang="5400000" scaled="1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085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1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2" y="2297903"/>
            <a:ext cx="4717380" cy="395396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46903">
                      <a:schemeClr val="tx1"/>
                    </a:gs>
                    <a:gs pos="83000">
                      <a:schemeClr val="tx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750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187814" y="781598"/>
            <a:ext cx="550367" cy="691943"/>
          </a:xfrm>
          <a:solidFill>
            <a:srgbClr val="68217A"/>
          </a:solidFill>
        </p:spPr>
        <p:txBody>
          <a:bodyPr anchor="ctr">
            <a:noAutofit/>
          </a:bodyPr>
          <a:lstStyle>
            <a:lvl1pPr marL="0" indent="0">
              <a:lnSpc>
                <a:spcPts val="6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  <a:lvl2pPr marL="342834" indent="0">
              <a:buNone/>
              <a:defRPr sz="3199"/>
            </a:lvl2pPr>
            <a:lvl3pPr marL="571390" indent="0">
              <a:buNone/>
              <a:defRPr sz="3199"/>
            </a:lvl3pPr>
            <a:lvl4pPr marL="799946" indent="0">
              <a:buNone/>
              <a:defRPr sz="3199"/>
            </a:lvl4pPr>
            <a:lvl5pPr marL="1028503" indent="0">
              <a:buNone/>
              <a:defRPr sz="3199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8098859" y="804685"/>
            <a:ext cx="550367" cy="646331"/>
          </a:xfrm>
          <a:solidFill>
            <a:srgbClr val="68217A"/>
          </a:solidFill>
        </p:spPr>
        <p:txBody>
          <a:bodyPr anchor="ctr"/>
          <a:lstStyle>
            <a:lvl1pPr marL="0" indent="0">
              <a:lnSpc>
                <a:spcPts val="6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  <a:lvl2pPr marL="342834" indent="0">
              <a:buNone/>
              <a:defRPr sz="3199"/>
            </a:lvl2pPr>
            <a:lvl3pPr marL="571390" indent="0">
              <a:buNone/>
              <a:defRPr sz="3199"/>
            </a:lvl3pPr>
            <a:lvl4pPr marL="799946" indent="0">
              <a:buNone/>
              <a:defRPr sz="3199"/>
            </a:lvl4pPr>
            <a:lvl5pPr marL="1028503" indent="0">
              <a:buNone/>
              <a:defRPr sz="3199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8098859" y="3949195"/>
            <a:ext cx="550367" cy="646331"/>
          </a:xfrm>
          <a:solidFill>
            <a:srgbClr val="68217A"/>
          </a:solidFill>
        </p:spPr>
        <p:txBody>
          <a:bodyPr anchor="ctr"/>
          <a:lstStyle>
            <a:lvl1pPr marL="0" indent="0">
              <a:lnSpc>
                <a:spcPts val="6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  <a:lvl2pPr marL="342834" indent="0">
              <a:buNone/>
              <a:defRPr sz="3199"/>
            </a:lvl2pPr>
            <a:lvl3pPr marL="571390" indent="0">
              <a:buNone/>
              <a:defRPr sz="3199"/>
            </a:lvl3pPr>
            <a:lvl4pPr marL="799946" indent="0">
              <a:buNone/>
              <a:defRPr sz="3199"/>
            </a:lvl4pPr>
            <a:lvl5pPr marL="1028503" indent="0">
              <a:buNone/>
              <a:defRPr sz="3199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778634" y="3922278"/>
            <a:ext cx="1959545" cy="2456581"/>
          </a:xfrm>
          <a:solidFill>
            <a:srgbClr val="68217A"/>
          </a:solidFill>
        </p:spPr>
        <p:txBody>
          <a:bodyPr lIns="182880" tIns="146304" rIns="182880" bIns="146304"/>
          <a:lstStyle>
            <a:lvl1pPr>
              <a:defRPr sz="3199">
                <a:gradFill>
                  <a:gsLst>
                    <a:gs pos="14159">
                      <a:schemeClr val="bg1"/>
                    </a:gs>
                    <a:gs pos="37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856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6"/>
            <a:ext cx="10221384" cy="3459678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4274890"/>
            <a:ext cx="4717436" cy="406137"/>
          </a:xfrm>
        </p:spPr>
        <p:txBody>
          <a:bodyPr/>
          <a:lstStyle>
            <a:lvl1pPr marL="0" indent="0">
              <a:buNone/>
              <a:defRPr sz="1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1599"/>
            </a:lvl2pPr>
            <a:lvl3pPr>
              <a:defRPr sz="1599"/>
            </a:lvl3pPr>
            <a:lvl4pPr>
              <a:defRPr sz="1599"/>
            </a:lvl4pPr>
            <a:lvl5pPr marL="1028503" indent="0">
              <a:buNone/>
              <a:defRPr sz="1599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402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6"/>
            <a:ext cx="10221384" cy="3459678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26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4274890"/>
            <a:ext cx="4717436" cy="406137"/>
          </a:xfrm>
        </p:spPr>
        <p:txBody>
          <a:bodyPr/>
          <a:lstStyle>
            <a:lvl1pPr marL="0" indent="0">
              <a:buNone/>
              <a:defRPr sz="1599">
                <a:gradFill>
                  <a:gsLst>
                    <a:gs pos="92035">
                      <a:schemeClr val="tx1"/>
                    </a:gs>
                    <a:gs pos="84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5108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urple">
    <p:bg bwMode="ltGray">
      <p:bgPr>
        <a:solidFill>
          <a:srgbClr val="6821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6"/>
            <a:ext cx="10221384" cy="3459678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26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4274890"/>
            <a:ext cx="4717436" cy="406137"/>
          </a:xfrm>
        </p:spPr>
        <p:txBody>
          <a:bodyPr/>
          <a:lstStyle>
            <a:lvl1pPr marL="0" indent="0">
              <a:buNone/>
              <a:defRPr sz="1599">
                <a:gradFill>
                  <a:gsLst>
                    <a:gs pos="9469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3983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60"/>
            <a:ext cx="10221384" cy="1976943"/>
          </a:xfrm>
        </p:spPr>
        <p:txBody>
          <a:bodyPr/>
          <a:lstStyle>
            <a:lvl1pPr>
              <a:defRPr sz="5799">
                <a:gradFill>
                  <a:gsLst>
                    <a:gs pos="56637">
                      <a:schemeClr val="tx1"/>
                    </a:gs>
                    <a:gs pos="3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2808004"/>
            <a:ext cx="6289914" cy="517065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35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Gray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60"/>
            <a:ext cx="10221384" cy="1976943"/>
          </a:xfrm>
        </p:spPr>
        <p:txBody>
          <a:bodyPr/>
          <a:lstStyle>
            <a:lvl1pPr>
              <a:defRPr sz="5799">
                <a:gradFill>
                  <a:gsLst>
                    <a:gs pos="99115">
                      <a:schemeClr val="tx1"/>
                    </a:gs>
                    <a:gs pos="87611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2808004"/>
            <a:ext cx="6289914" cy="517065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14159">
                      <a:schemeClr val="tx1"/>
                    </a:gs>
                    <a:gs pos="31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6538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24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Orange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60"/>
            <a:ext cx="10221384" cy="1976943"/>
          </a:xfrm>
        </p:spPr>
        <p:txBody>
          <a:bodyPr/>
          <a:lstStyle>
            <a:lvl1pPr>
              <a:defRPr sz="5799">
                <a:gradFill>
                  <a:gsLst>
                    <a:gs pos="85821">
                      <a:schemeClr val="tx1"/>
                    </a:gs>
                    <a:gs pos="6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2808004"/>
            <a:ext cx="6289914" cy="517065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54867">
                      <a:schemeClr val="tx1"/>
                    </a:gs>
                    <a:gs pos="31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1194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Bulleted Text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7"/>
            <a:ext cx="10221384" cy="988452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26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1834626"/>
            <a:ext cx="9434871" cy="1898981"/>
          </a:xfrm>
        </p:spPr>
        <p:txBody>
          <a:bodyPr/>
          <a:lstStyle>
            <a:lvl1pPr>
              <a:defRPr sz="2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1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Content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20" y="1"/>
            <a:ext cx="5161061" cy="1264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953583" y="1309407"/>
            <a:ext cx="5503675" cy="600164"/>
          </a:xfrm>
        </p:spPr>
        <p:txBody>
          <a:bodyPr/>
          <a:lstStyle>
            <a:lvl1pPr marL="0" indent="0">
              <a:buNone/>
              <a:defRPr sz="3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307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2655">
                      <a:schemeClr val="tx1"/>
                    </a:gs>
                    <a:gs pos="31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64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&amp; Content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462" y="1834542"/>
            <a:ext cx="7862393" cy="683136"/>
          </a:xfrm>
        </p:spPr>
        <p:txBody>
          <a:bodyPr/>
          <a:lstStyle>
            <a:lvl1pPr marL="0" indent="0">
              <a:buNone/>
              <a:defRPr sz="3599"/>
            </a:lvl1pPr>
            <a:lvl2pPr>
              <a:defRPr sz="3599"/>
            </a:lvl2pPr>
            <a:lvl3pPr>
              <a:defRPr sz="3599"/>
            </a:lvl3pPr>
            <a:lvl4pPr>
              <a:defRPr sz="3599"/>
            </a:lvl4pPr>
            <a:lvl5pPr>
              <a:defRPr sz="3599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138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ox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462" y="1834572"/>
            <a:ext cx="3144957" cy="683264"/>
          </a:xfr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94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hoto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693400" cy="724814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799">
                <a:gradFill>
                  <a:gsLst>
                    <a:gs pos="69027">
                      <a:schemeClr val="tx1"/>
                    </a:gs>
                    <a:gs pos="22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68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4 Categories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8" y="320955"/>
            <a:ext cx="10223143" cy="813032"/>
          </a:xfrm>
        </p:spPr>
        <p:txBody>
          <a:bodyPr/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3286787"/>
            <a:ext cx="10221110" cy="517065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236146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856172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476198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8096224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711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Dark Content Box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1834546"/>
            <a:ext cx="4717436" cy="5405806"/>
          </a:xfrm>
          <a:solidFill>
            <a:schemeClr val="accent1">
              <a:alpha val="90000"/>
            </a:schemeClr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10619">
                      <a:schemeClr val="bg1"/>
                    </a:gs>
                    <a:gs pos="33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774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60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560" y="4859731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560" y="3205167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57" indent="0">
              <a:buNone/>
              <a:defRPr sz="1800"/>
            </a:lvl2pPr>
            <a:lvl3pPr marL="913710" indent="0">
              <a:buNone/>
              <a:defRPr sz="1700"/>
            </a:lvl3pPr>
            <a:lvl4pPr marL="1370571" indent="0">
              <a:buNone/>
              <a:defRPr sz="1400"/>
            </a:lvl4pPr>
            <a:lvl5pPr marL="1827427" indent="0">
              <a:buNone/>
              <a:defRPr sz="1400"/>
            </a:lvl5pPr>
            <a:lvl6pPr marL="2284284" indent="0">
              <a:buNone/>
              <a:defRPr sz="1400"/>
            </a:lvl6pPr>
            <a:lvl7pPr marL="2741139" indent="0">
              <a:buNone/>
              <a:defRPr sz="1400"/>
            </a:lvl7pPr>
            <a:lvl8pPr marL="3197998" indent="0">
              <a:buNone/>
              <a:defRPr sz="1400"/>
            </a:lvl8pPr>
            <a:lvl9pPr marL="3654853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7347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29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 userDrawn="1"/>
        </p:nvGrpSpPr>
        <p:grpSpPr bwMode="auto">
          <a:xfrm>
            <a:off x="239713" y="320675"/>
            <a:ext cx="10220325" cy="6754813"/>
            <a:chOff x="274638" y="297107"/>
            <a:chExt cx="11887200" cy="6247693"/>
          </a:xfrm>
        </p:grpSpPr>
        <p:pic>
          <p:nvPicPr>
            <p:cNvPr id="4" name="Picture 3" descr="NewGridTile_8x8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38" y="298483"/>
              <a:ext cx="3657356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NewGridTile_8x8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9838" y="298727"/>
              <a:ext cx="3657356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NewGridTile_8x8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482" y="298483"/>
              <a:ext cx="3657356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NewGridTile_8x8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882" y="3954584"/>
              <a:ext cx="3657356" cy="258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NewGridTile_8x8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9838" y="3954707"/>
              <a:ext cx="3657356" cy="259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NewGridTile_8x8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482" y="3954463"/>
              <a:ext cx="3657356" cy="259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NewGridTile_8x8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7438" y="297107"/>
              <a:ext cx="914400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NewGridTile_8x8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7438" y="3952515"/>
              <a:ext cx="914400" cy="259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 11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8" y="2294818"/>
            <a:ext cx="10223143" cy="2968903"/>
          </a:xfrm>
        </p:spPr>
        <p:txBody>
          <a:bodyPr/>
          <a:lstStyle>
            <a:lvl1pPr>
              <a:defRPr sz="8799">
                <a:gradFill>
                  <a:gsLst>
                    <a:gs pos="885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21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8" y="2294818"/>
            <a:ext cx="10223143" cy="2968903"/>
          </a:xfrm>
        </p:spPr>
        <p:txBody>
          <a:bodyPr/>
          <a:lstStyle>
            <a:lvl1pPr>
              <a:defRPr sz="8799">
                <a:gradFill>
                  <a:gsLst>
                    <a:gs pos="0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597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8" y="320918"/>
            <a:ext cx="10223143" cy="1976980"/>
          </a:xfrm>
        </p:spPr>
        <p:txBody>
          <a:bodyPr/>
          <a:lstStyle>
            <a:lvl1pPr>
              <a:defRPr sz="5399">
                <a:gradFill>
                  <a:gsLst>
                    <a:gs pos="885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0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8" y="2301997"/>
            <a:ext cx="10223143" cy="991922"/>
          </a:xfrm>
        </p:spPr>
        <p:txBody>
          <a:bodyPr/>
          <a:lstStyle>
            <a:lvl1pPr>
              <a:defRPr sz="5999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199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03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2">
    <p:bg>
      <p:bgPr>
        <a:solidFill>
          <a:srgbClr val="0082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94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534670" y="302802"/>
            <a:ext cx="9624060" cy="22144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23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13" y="7008813"/>
            <a:ext cx="2406650" cy="401637"/>
          </a:xfrm>
          <a:prstGeom prst="rect">
            <a:avLst/>
          </a:prstGeom>
        </p:spPr>
        <p:txBody>
          <a:bodyPr/>
          <a:lstStyle>
            <a:lvl1pPr defTabSz="932742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505050"/>
                </a:solidFill>
                <a:latin typeface="Segoe UI"/>
                <a:cs typeface="+mn-cs"/>
              </a:defRPr>
            </a:lvl1pPr>
          </a:lstStyle>
          <a:p>
            <a:pPr>
              <a:defRPr/>
            </a:pPr>
            <a:fld id="{071F3477-8B3E-4D91-83FE-06635A6A31FF}" type="datetimeFigureOut">
              <a:rPr lang="pt-BR"/>
              <a:pPr>
                <a:defRPr/>
              </a:pPr>
              <a:t>09/11/2018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40AAF0B-B017-4786-88C9-1A56384EFF6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15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00050" y="519113"/>
            <a:ext cx="140811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7">
            <a:hlinkClick r:id="rId4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0" y="2297915"/>
            <a:ext cx="7862338" cy="1976965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5833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6201" y="4276313"/>
            <a:ext cx="7862338" cy="1976123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5833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gradFill>
                  <a:gsLst>
                    <a:gs pos="2239">
                      <a:srgbClr val="FFFFFF"/>
                    </a:gs>
                    <a:gs pos="1194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>
              <a:defRPr/>
            </a:pPr>
            <a:r>
              <a:t>Microsoft Confidential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gradFill>
                  <a:gsLst>
                    <a:gs pos="2239">
                      <a:srgbClr val="FFFFFF"/>
                    </a:gs>
                    <a:gs pos="1194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>
              <a:defRPr/>
            </a:pPr>
            <a:fld id="{E186EDEB-8E75-44AA-A621-AFFBEC322AF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7927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47693" y="2509865"/>
            <a:ext cx="4722812" cy="4605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22907" y="2509865"/>
            <a:ext cx="4722813" cy="4605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464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900113"/>
            <a:ext cx="1024255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355600"/>
            <a:ext cx="8526462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hlinkClick r:id="rId4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8040" y="4274871"/>
            <a:ext cx="4468923" cy="1101532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1" y="2297912"/>
            <a:ext cx="4460386" cy="197698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661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8040" y="4274871"/>
            <a:ext cx="4468923" cy="1101532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6201" y="2297912"/>
            <a:ext cx="4460386" cy="197698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r>
              <a:t>Microsoft Confidential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63D857F-B225-4922-8A96-6F7185B95DE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4317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7782" y="2297897"/>
            <a:ext cx="4715800" cy="1976987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46903">
                      <a:srgbClr val="FFFFFF"/>
                    </a:gs>
                    <a:gs pos="83000">
                      <a:srgbClr val="FFFFFF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2" y="320917"/>
            <a:ext cx="4717380" cy="197698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46903">
                      <a:srgbClr val="FFFFFF"/>
                    </a:gs>
                    <a:gs pos="83000">
                      <a:srgbClr val="FFFFFF"/>
                    </a:gs>
                  </a:gsLst>
                  <a:lin ang="5400000" scaled="1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810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1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2" y="2297902"/>
            <a:ext cx="4717380" cy="395396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46903">
                      <a:schemeClr val="tx1"/>
                    </a:gs>
                    <a:gs pos="83000">
                      <a:schemeClr val="tx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781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187751" y="781595"/>
            <a:ext cx="550367" cy="691943"/>
          </a:xfrm>
          <a:solidFill>
            <a:srgbClr val="68217A"/>
          </a:solidFill>
        </p:spPr>
        <p:txBody>
          <a:bodyPr anchor="ctr">
            <a:noAutofit/>
          </a:bodyPr>
          <a:lstStyle>
            <a:lvl1pPr marL="0" indent="0">
              <a:lnSpc>
                <a:spcPts val="6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  <a:lvl2pPr marL="342834" indent="0">
              <a:buNone/>
              <a:defRPr sz="3199"/>
            </a:lvl2pPr>
            <a:lvl3pPr marL="571390" indent="0">
              <a:buNone/>
              <a:defRPr sz="3199"/>
            </a:lvl3pPr>
            <a:lvl4pPr marL="799946" indent="0">
              <a:buNone/>
              <a:defRPr sz="3199"/>
            </a:lvl4pPr>
            <a:lvl5pPr marL="1028503" indent="0">
              <a:buNone/>
              <a:defRPr sz="3199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8098796" y="804685"/>
            <a:ext cx="550367" cy="646331"/>
          </a:xfrm>
          <a:solidFill>
            <a:srgbClr val="68217A"/>
          </a:solidFill>
        </p:spPr>
        <p:txBody>
          <a:bodyPr anchor="ctr"/>
          <a:lstStyle>
            <a:lvl1pPr marL="0" indent="0">
              <a:lnSpc>
                <a:spcPts val="6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  <a:lvl2pPr marL="342834" indent="0">
              <a:buNone/>
              <a:defRPr sz="3199"/>
            </a:lvl2pPr>
            <a:lvl3pPr marL="571390" indent="0">
              <a:buNone/>
              <a:defRPr sz="3199"/>
            </a:lvl3pPr>
            <a:lvl4pPr marL="799946" indent="0">
              <a:buNone/>
              <a:defRPr sz="3199"/>
            </a:lvl4pPr>
            <a:lvl5pPr marL="1028503" indent="0">
              <a:buNone/>
              <a:defRPr sz="3199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8098796" y="3949195"/>
            <a:ext cx="550367" cy="646331"/>
          </a:xfrm>
          <a:solidFill>
            <a:srgbClr val="68217A"/>
          </a:solidFill>
        </p:spPr>
        <p:txBody>
          <a:bodyPr anchor="ctr"/>
          <a:lstStyle>
            <a:lvl1pPr marL="0" indent="0">
              <a:lnSpc>
                <a:spcPts val="6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  <a:lvl2pPr marL="342834" indent="0">
              <a:buNone/>
              <a:defRPr sz="3199"/>
            </a:lvl2pPr>
            <a:lvl3pPr marL="571390" indent="0">
              <a:buNone/>
              <a:defRPr sz="3199"/>
            </a:lvl3pPr>
            <a:lvl4pPr marL="799946" indent="0">
              <a:buNone/>
              <a:defRPr sz="3199"/>
            </a:lvl4pPr>
            <a:lvl5pPr marL="1028503" indent="0">
              <a:buNone/>
              <a:defRPr sz="3199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778573" y="3922271"/>
            <a:ext cx="1959545" cy="2456581"/>
          </a:xfrm>
          <a:solidFill>
            <a:srgbClr val="68217A"/>
          </a:solidFill>
        </p:spPr>
        <p:txBody>
          <a:bodyPr lIns="182880" tIns="146304" rIns="182880" bIns="146304"/>
          <a:lstStyle>
            <a:lvl1pPr>
              <a:defRPr sz="3199">
                <a:gradFill>
                  <a:gsLst>
                    <a:gs pos="14159">
                      <a:schemeClr val="bg1"/>
                    </a:gs>
                    <a:gs pos="37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371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3"/>
            <a:ext cx="10221384" cy="3459678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4274880"/>
            <a:ext cx="4717436" cy="406137"/>
          </a:xfrm>
        </p:spPr>
        <p:txBody>
          <a:bodyPr/>
          <a:lstStyle>
            <a:lvl1pPr marL="0" indent="0">
              <a:buNone/>
              <a:defRPr sz="1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1599"/>
            </a:lvl2pPr>
            <a:lvl3pPr>
              <a:defRPr sz="1599"/>
            </a:lvl3pPr>
            <a:lvl4pPr>
              <a:defRPr sz="1599"/>
            </a:lvl4pPr>
            <a:lvl5pPr marL="1028503" indent="0">
              <a:buNone/>
              <a:defRPr sz="1599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867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3"/>
            <a:ext cx="10221384" cy="3459678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26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4274880"/>
            <a:ext cx="4717436" cy="406137"/>
          </a:xfrm>
        </p:spPr>
        <p:txBody>
          <a:bodyPr/>
          <a:lstStyle>
            <a:lvl1pPr marL="0" indent="0">
              <a:buNone/>
              <a:defRPr sz="1599">
                <a:gradFill>
                  <a:gsLst>
                    <a:gs pos="92035">
                      <a:schemeClr val="tx1"/>
                    </a:gs>
                    <a:gs pos="84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7572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urple">
    <p:bg bwMode="ltGray">
      <p:bgPr>
        <a:solidFill>
          <a:srgbClr val="6821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3"/>
            <a:ext cx="10221384" cy="3459678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26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4274880"/>
            <a:ext cx="4717436" cy="406137"/>
          </a:xfrm>
        </p:spPr>
        <p:txBody>
          <a:bodyPr/>
          <a:lstStyle>
            <a:lvl1pPr marL="0" indent="0">
              <a:buNone/>
              <a:defRPr sz="1599">
                <a:gradFill>
                  <a:gsLst>
                    <a:gs pos="9469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7548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60"/>
            <a:ext cx="10221384" cy="1976943"/>
          </a:xfrm>
        </p:spPr>
        <p:txBody>
          <a:bodyPr/>
          <a:lstStyle>
            <a:lvl1pPr>
              <a:defRPr sz="5799">
                <a:gradFill>
                  <a:gsLst>
                    <a:gs pos="56637">
                      <a:schemeClr val="tx1"/>
                    </a:gs>
                    <a:gs pos="3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2807926"/>
            <a:ext cx="6289914" cy="517065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010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Gray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60"/>
            <a:ext cx="10221384" cy="1976943"/>
          </a:xfrm>
        </p:spPr>
        <p:txBody>
          <a:bodyPr/>
          <a:lstStyle>
            <a:lvl1pPr>
              <a:defRPr sz="5799">
                <a:gradFill>
                  <a:gsLst>
                    <a:gs pos="99115">
                      <a:schemeClr val="tx1"/>
                    </a:gs>
                    <a:gs pos="87611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2807926"/>
            <a:ext cx="6289914" cy="517065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14159">
                      <a:schemeClr val="tx1"/>
                    </a:gs>
                    <a:gs pos="31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093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009" y="303229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4991" y="1692282"/>
            <a:ext cx="4724400" cy="7048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7" indent="0">
              <a:buNone/>
              <a:defRPr sz="2000" b="1"/>
            </a:lvl2pPr>
            <a:lvl3pPr marL="913710" indent="0">
              <a:buNone/>
              <a:defRPr sz="1800" b="1"/>
            </a:lvl3pPr>
            <a:lvl4pPr marL="1370571" indent="0">
              <a:buNone/>
              <a:defRPr sz="1700" b="1"/>
            </a:lvl4pPr>
            <a:lvl5pPr marL="1827427" indent="0">
              <a:buNone/>
              <a:defRPr sz="1700" b="1"/>
            </a:lvl5pPr>
            <a:lvl6pPr marL="2284284" indent="0">
              <a:buNone/>
              <a:defRPr sz="1700" b="1"/>
            </a:lvl6pPr>
            <a:lvl7pPr marL="2741139" indent="0">
              <a:buNone/>
              <a:defRPr sz="1700" b="1"/>
            </a:lvl7pPr>
            <a:lvl8pPr marL="3197998" indent="0">
              <a:buNone/>
              <a:defRPr sz="1700" b="1"/>
            </a:lvl8pPr>
            <a:lvl9pPr marL="3654853" indent="0">
              <a:buNone/>
              <a:defRPr sz="17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4991" y="2397129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32429" y="1692282"/>
            <a:ext cx="4725988" cy="7048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7" indent="0">
              <a:buNone/>
              <a:defRPr sz="2000" b="1"/>
            </a:lvl2pPr>
            <a:lvl3pPr marL="913710" indent="0">
              <a:buNone/>
              <a:defRPr sz="1800" b="1"/>
            </a:lvl3pPr>
            <a:lvl4pPr marL="1370571" indent="0">
              <a:buNone/>
              <a:defRPr sz="1700" b="1"/>
            </a:lvl4pPr>
            <a:lvl5pPr marL="1827427" indent="0">
              <a:buNone/>
              <a:defRPr sz="1700" b="1"/>
            </a:lvl5pPr>
            <a:lvl6pPr marL="2284284" indent="0">
              <a:buNone/>
              <a:defRPr sz="1700" b="1"/>
            </a:lvl6pPr>
            <a:lvl7pPr marL="2741139" indent="0">
              <a:buNone/>
              <a:defRPr sz="1700" b="1"/>
            </a:lvl7pPr>
            <a:lvl8pPr marL="3197998" indent="0">
              <a:buNone/>
              <a:defRPr sz="1700" b="1"/>
            </a:lvl8pPr>
            <a:lvl9pPr marL="3654853" indent="0">
              <a:buNone/>
              <a:defRPr sz="17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32429" y="2397129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98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Orange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60"/>
            <a:ext cx="10221384" cy="1976943"/>
          </a:xfrm>
        </p:spPr>
        <p:txBody>
          <a:bodyPr/>
          <a:lstStyle>
            <a:lvl1pPr>
              <a:defRPr sz="5799">
                <a:gradFill>
                  <a:gsLst>
                    <a:gs pos="85821">
                      <a:schemeClr val="tx1"/>
                    </a:gs>
                    <a:gs pos="6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2807926"/>
            <a:ext cx="6289914" cy="517065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54867">
                      <a:schemeClr val="tx1"/>
                    </a:gs>
                    <a:gs pos="31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2849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Bulleted Text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7"/>
            <a:ext cx="10221384" cy="988452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26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1834583"/>
            <a:ext cx="9434871" cy="1898981"/>
          </a:xfrm>
        </p:spPr>
        <p:txBody>
          <a:bodyPr/>
          <a:lstStyle>
            <a:lvl1pPr>
              <a:defRPr sz="2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14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Content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58" y="1"/>
            <a:ext cx="5161061" cy="1264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953583" y="1309407"/>
            <a:ext cx="5503675" cy="600164"/>
          </a:xfrm>
        </p:spPr>
        <p:txBody>
          <a:bodyPr/>
          <a:lstStyle>
            <a:lvl1pPr marL="0" indent="0">
              <a:buNone/>
              <a:defRPr sz="3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198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2655">
                      <a:schemeClr val="tx1"/>
                    </a:gs>
                    <a:gs pos="31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81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&amp; Content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402" y="1834542"/>
            <a:ext cx="7862393" cy="683136"/>
          </a:xfrm>
        </p:spPr>
        <p:txBody>
          <a:bodyPr/>
          <a:lstStyle>
            <a:lvl1pPr marL="0" indent="0">
              <a:buNone/>
              <a:defRPr sz="3599"/>
            </a:lvl1pPr>
            <a:lvl2pPr>
              <a:defRPr sz="3599"/>
            </a:lvl2pPr>
            <a:lvl3pPr>
              <a:defRPr sz="3599"/>
            </a:lvl3pPr>
            <a:lvl4pPr>
              <a:defRPr sz="3599"/>
            </a:lvl4pPr>
            <a:lvl5pPr>
              <a:defRPr sz="3599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354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ox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402" y="1834569"/>
            <a:ext cx="3144957" cy="683264"/>
          </a:xfr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664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hoto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693400" cy="724814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799">
                <a:gradFill>
                  <a:gsLst>
                    <a:gs pos="69027">
                      <a:schemeClr val="tx1"/>
                    </a:gs>
                    <a:gs pos="22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1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4 Categories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3" y="320955"/>
            <a:ext cx="10223143" cy="813032"/>
          </a:xfrm>
        </p:spPr>
        <p:txBody>
          <a:bodyPr/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3286712"/>
            <a:ext cx="10221110" cy="517065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236146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856172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476198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8096224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42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Dark Content Box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1834546"/>
            <a:ext cx="4717436" cy="5405806"/>
          </a:xfrm>
          <a:solidFill>
            <a:schemeClr val="accent1">
              <a:alpha val="90000"/>
            </a:schemeClr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10619">
                      <a:schemeClr val="bg1"/>
                    </a:gs>
                    <a:gs pos="33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650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87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39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4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 userDrawn="1"/>
        </p:nvGrpSpPr>
        <p:grpSpPr bwMode="auto">
          <a:xfrm>
            <a:off x="239713" y="320675"/>
            <a:ext cx="10220325" cy="6754813"/>
            <a:chOff x="274638" y="297107"/>
            <a:chExt cx="11887200" cy="6247693"/>
          </a:xfrm>
        </p:grpSpPr>
        <p:pic>
          <p:nvPicPr>
            <p:cNvPr id="4" name="Picture 3" descr="NewGridTile_8x8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38" y="298483"/>
              <a:ext cx="3657356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NewGridTile_8x8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9838" y="298727"/>
              <a:ext cx="3657356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NewGridTile_8x8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482" y="298483"/>
              <a:ext cx="3657356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NewGridTile_8x8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882" y="3954584"/>
              <a:ext cx="3657356" cy="258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NewGridTile_8x8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9838" y="3954707"/>
              <a:ext cx="3657356" cy="259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NewGridTile_8x8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482" y="3954463"/>
              <a:ext cx="3657356" cy="259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NewGridTile_8x8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7438" y="297107"/>
              <a:ext cx="914400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NewGridTile_8x8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7438" y="3952515"/>
              <a:ext cx="914400" cy="259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 11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3" y="2294749"/>
            <a:ext cx="10223143" cy="2968903"/>
          </a:xfrm>
        </p:spPr>
        <p:txBody>
          <a:bodyPr/>
          <a:lstStyle>
            <a:lvl1pPr>
              <a:defRPr sz="8799">
                <a:gradFill>
                  <a:gsLst>
                    <a:gs pos="885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74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3" y="2294749"/>
            <a:ext cx="10223143" cy="2968903"/>
          </a:xfrm>
        </p:spPr>
        <p:txBody>
          <a:bodyPr/>
          <a:lstStyle>
            <a:lvl1pPr>
              <a:defRPr sz="8799">
                <a:gradFill>
                  <a:gsLst>
                    <a:gs pos="0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56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3" y="320918"/>
            <a:ext cx="10223143" cy="1976980"/>
          </a:xfrm>
        </p:spPr>
        <p:txBody>
          <a:bodyPr/>
          <a:lstStyle>
            <a:lvl1pPr>
              <a:defRPr sz="5399">
                <a:gradFill>
                  <a:gsLst>
                    <a:gs pos="885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06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3" y="2301994"/>
            <a:ext cx="10223143" cy="991922"/>
          </a:xfrm>
        </p:spPr>
        <p:txBody>
          <a:bodyPr/>
          <a:lstStyle>
            <a:lvl1pPr>
              <a:defRPr sz="5999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36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199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27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2">
    <p:bg>
      <p:bgPr>
        <a:solidFill>
          <a:srgbClr val="0082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5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534670" y="302802"/>
            <a:ext cx="9624060" cy="22144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37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13" y="7008813"/>
            <a:ext cx="2406650" cy="401637"/>
          </a:xfrm>
          <a:prstGeom prst="rect">
            <a:avLst/>
          </a:prstGeom>
        </p:spPr>
        <p:txBody>
          <a:bodyPr/>
          <a:lstStyle>
            <a:lvl1pPr defTabSz="932742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505050"/>
                </a:solidFill>
                <a:latin typeface="Segoe UI"/>
                <a:cs typeface="+mn-cs"/>
              </a:defRPr>
            </a:lvl1pPr>
          </a:lstStyle>
          <a:p>
            <a:pPr>
              <a:defRPr/>
            </a:pPr>
            <a:fld id="{BA262203-F71C-4160-9864-E5FAA0C2FECC}" type="datetimeFigureOut">
              <a:rPr lang="pt-BR"/>
              <a:pPr>
                <a:defRPr/>
              </a:pPr>
              <a:t>09/11/2018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D068BD6-42C0-4F26-BFB5-37122E670AF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719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7963"/>
            <a:ext cx="5064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94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40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8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7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0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94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33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 userDrawn="1"/>
        </p:nvSpPr>
        <p:spPr bwMode="auto">
          <a:xfrm>
            <a:off x="0" y="7219950"/>
            <a:ext cx="10736263" cy="3540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6" rIns="91370" bIns="45686">
            <a:spAutoFit/>
          </a:bodyPr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zh-CN" sz="1700" b="0" smtClean="0">
              <a:solidFill>
                <a:srgbClr val="000000"/>
              </a:solidFill>
              <a:ea typeface="@微软雅黑" pitchFamily="34" charset="-122"/>
            </a:endParaRPr>
          </a:p>
        </p:txBody>
      </p:sp>
      <p:sp>
        <p:nvSpPr>
          <p:cNvPr id="5" name="AutoShape 5"/>
          <p:cNvSpPr>
            <a:spLocks noChangeArrowheads="1"/>
          </p:cNvSpPr>
          <p:nvPr userDrawn="1"/>
        </p:nvSpPr>
        <p:spPr bwMode="auto">
          <a:xfrm>
            <a:off x="7788275" y="7273925"/>
            <a:ext cx="2611438" cy="287338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70" tIns="45686" rIns="91370" bIns="45686" anchor="ctr"/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CN" sz="1000" b="0" smtClean="0">
                <a:solidFill>
                  <a:srgbClr val="0D0D0D"/>
                </a:solidFill>
                <a:latin typeface="Myriad Pro"/>
              </a:rPr>
              <a:t>© 2011-2012 DAHUA TECHNOLOGY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6767" y="684347"/>
            <a:ext cx="9624060" cy="1260211"/>
          </a:xfrm>
          <a:prstGeom prst="rect">
            <a:avLst/>
          </a:prstGeom>
        </p:spPr>
        <p:txBody>
          <a:bodyPr lIns="91370" tIns="45686" rIns="91370" bIns="45686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lIns="91370" tIns="45686" rIns="91370" bIns="4568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0DE2C6C-FEC6-418A-8FA0-9B392F97702B}" type="datetimeFigureOut">
              <a:rPr lang="zh-CN" altLang="en-US"/>
              <a:pPr>
                <a:defRPr/>
              </a:pPr>
              <a:t>2018/11/9</a:t>
            </a:fld>
            <a:endParaRPr lang="en-US" alt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44F784D-1D00-4D65-B273-6475EC3EB36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64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7963"/>
            <a:ext cx="5064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2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90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93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16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560" y="4859731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560" y="3205167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57" indent="0">
              <a:buNone/>
              <a:defRPr sz="1800"/>
            </a:lvl2pPr>
            <a:lvl3pPr marL="913710" indent="0">
              <a:buNone/>
              <a:defRPr sz="1700"/>
            </a:lvl3pPr>
            <a:lvl4pPr marL="1370571" indent="0">
              <a:buNone/>
              <a:defRPr sz="1400"/>
            </a:lvl4pPr>
            <a:lvl5pPr marL="1827427" indent="0">
              <a:buNone/>
              <a:defRPr sz="1400"/>
            </a:lvl5pPr>
            <a:lvl6pPr marL="2284284" indent="0">
              <a:buNone/>
              <a:defRPr sz="1400"/>
            </a:lvl6pPr>
            <a:lvl7pPr marL="2741139" indent="0">
              <a:buNone/>
              <a:defRPr sz="1400"/>
            </a:lvl7pPr>
            <a:lvl8pPr marL="3197998" indent="0">
              <a:buNone/>
              <a:defRPr sz="1400"/>
            </a:lvl8pPr>
            <a:lvl9pPr marL="3654853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6912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19" y="301643"/>
            <a:ext cx="3517901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81479" y="301626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5319" y="1582761"/>
            <a:ext cx="3517901" cy="5172074"/>
          </a:xfrm>
        </p:spPr>
        <p:txBody>
          <a:bodyPr/>
          <a:lstStyle>
            <a:lvl1pPr marL="0" indent="0">
              <a:buNone/>
              <a:defRPr sz="1400"/>
            </a:lvl1pPr>
            <a:lvl2pPr marL="456857" indent="0">
              <a:buNone/>
              <a:defRPr sz="1100"/>
            </a:lvl2pPr>
            <a:lvl3pPr marL="913710" indent="0">
              <a:buNone/>
              <a:defRPr sz="1000"/>
            </a:lvl3pPr>
            <a:lvl4pPr marL="1370571" indent="0">
              <a:buNone/>
              <a:defRPr sz="900"/>
            </a:lvl4pPr>
            <a:lvl5pPr marL="1827427" indent="0">
              <a:buNone/>
              <a:defRPr sz="900"/>
            </a:lvl5pPr>
            <a:lvl6pPr marL="2284284" indent="0">
              <a:buNone/>
              <a:defRPr sz="900"/>
            </a:lvl6pPr>
            <a:lvl7pPr marL="2741139" indent="0">
              <a:buNone/>
              <a:defRPr sz="900"/>
            </a:lvl7pPr>
            <a:lvl8pPr marL="3197998" indent="0">
              <a:buNone/>
              <a:defRPr sz="900"/>
            </a:lvl8pPr>
            <a:lvl9pPr marL="3654853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274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86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4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 userDrawn="1"/>
        </p:nvSpPr>
        <p:spPr bwMode="auto">
          <a:xfrm>
            <a:off x="0" y="7219950"/>
            <a:ext cx="10736263" cy="3540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6" rIns="91370" bIns="45686">
            <a:spAutoFit/>
          </a:bodyPr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zh-CN" sz="1700" b="0" smtClean="0">
              <a:solidFill>
                <a:srgbClr val="000000"/>
              </a:solidFill>
              <a:ea typeface="@微软雅黑" pitchFamily="34" charset="-122"/>
            </a:endParaRPr>
          </a:p>
        </p:txBody>
      </p:sp>
      <p:sp>
        <p:nvSpPr>
          <p:cNvPr id="5" name="AutoShape 5"/>
          <p:cNvSpPr>
            <a:spLocks noChangeArrowheads="1"/>
          </p:cNvSpPr>
          <p:nvPr userDrawn="1"/>
        </p:nvSpPr>
        <p:spPr bwMode="auto">
          <a:xfrm>
            <a:off x="7788275" y="7273925"/>
            <a:ext cx="2611438" cy="287338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70" tIns="45686" rIns="91370" bIns="45686" anchor="ctr"/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CN" sz="1000" b="0" smtClean="0">
                <a:solidFill>
                  <a:srgbClr val="0D0D0D"/>
                </a:solidFill>
                <a:latin typeface="Myriad Pro"/>
              </a:rPr>
              <a:t>© 2011-2012 DAHUA TECHNOLOGY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6767" y="684347"/>
            <a:ext cx="9624060" cy="1260211"/>
          </a:xfrm>
          <a:prstGeom prst="rect">
            <a:avLst/>
          </a:prstGeom>
        </p:spPr>
        <p:txBody>
          <a:bodyPr lIns="91370" tIns="45686" rIns="91370" bIns="45686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lIns="91370" tIns="45686" rIns="91370" bIns="4568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BA4C377-B937-4047-9339-D0B51126DE30}" type="datetimeFigureOut">
              <a:rPr lang="zh-CN" altLang="en-US"/>
              <a:pPr>
                <a:defRPr/>
              </a:pPr>
              <a:t>2018/11/9</a:t>
            </a:fld>
            <a:endParaRPr lang="en-US" alt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1CBB7B5-63B7-482E-8C7E-A6487428AD8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470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7963"/>
            <a:ext cx="5064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6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38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8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65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14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65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 userDrawn="1"/>
        </p:nvSpPr>
        <p:spPr bwMode="auto">
          <a:xfrm>
            <a:off x="0" y="7219950"/>
            <a:ext cx="10736263" cy="3540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6" rIns="91370" bIns="45686">
            <a:spAutoFit/>
          </a:bodyPr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zh-CN" sz="1700" b="0" smtClean="0">
              <a:solidFill>
                <a:srgbClr val="000000"/>
              </a:solidFill>
              <a:ea typeface="@微软雅黑" pitchFamily="34" charset="-122"/>
            </a:endParaRPr>
          </a:p>
        </p:txBody>
      </p:sp>
      <p:sp>
        <p:nvSpPr>
          <p:cNvPr id="5" name="AutoShape 5"/>
          <p:cNvSpPr>
            <a:spLocks noChangeArrowheads="1"/>
          </p:cNvSpPr>
          <p:nvPr userDrawn="1"/>
        </p:nvSpPr>
        <p:spPr bwMode="auto">
          <a:xfrm>
            <a:off x="7788275" y="7273925"/>
            <a:ext cx="2611438" cy="287338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70" tIns="45686" rIns="91370" bIns="45686" anchor="ctr"/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CN" sz="1000" b="0" smtClean="0">
                <a:solidFill>
                  <a:srgbClr val="0D0D0D"/>
                </a:solidFill>
                <a:latin typeface="Myriad Pro"/>
              </a:rPr>
              <a:t>© 2011-2012 DAHUA TECHNOLOGY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6767" y="684347"/>
            <a:ext cx="9624060" cy="1260211"/>
          </a:xfrm>
          <a:prstGeom prst="rect">
            <a:avLst/>
          </a:prstGeom>
        </p:spPr>
        <p:txBody>
          <a:bodyPr lIns="91370" tIns="45686" rIns="91370" bIns="45686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lIns="91370" tIns="45686" rIns="91370" bIns="4568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3B3F4E0-67AA-4A1F-A0F9-F1B93B881835}" type="datetimeFigureOut">
              <a:rPr lang="zh-CN" altLang="en-US"/>
              <a:pPr>
                <a:defRPr/>
              </a:pPr>
              <a:t>2018/11/9</a:t>
            </a:fld>
            <a:endParaRPr lang="en-US" alt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B8202A1-6931-429D-B985-73B434EA54B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500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5508" y="529274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5508" y="676274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6857" indent="0">
              <a:buNone/>
              <a:defRPr sz="2800"/>
            </a:lvl2pPr>
            <a:lvl3pPr marL="913710" indent="0">
              <a:buNone/>
              <a:defRPr sz="2400"/>
            </a:lvl3pPr>
            <a:lvl4pPr marL="1370571" indent="0">
              <a:buNone/>
              <a:defRPr sz="2000"/>
            </a:lvl4pPr>
            <a:lvl5pPr marL="1827427" indent="0">
              <a:buNone/>
              <a:defRPr sz="2000"/>
            </a:lvl5pPr>
            <a:lvl6pPr marL="2284284" indent="0">
              <a:buNone/>
              <a:defRPr sz="2000"/>
            </a:lvl6pPr>
            <a:lvl7pPr marL="2741139" indent="0">
              <a:buNone/>
              <a:defRPr sz="2000"/>
            </a:lvl7pPr>
            <a:lvl8pPr marL="3197998" indent="0">
              <a:buNone/>
              <a:defRPr sz="2000"/>
            </a:lvl8pPr>
            <a:lvl9pPr marL="3654853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5508" y="5918222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6857" indent="0">
              <a:buNone/>
              <a:defRPr sz="1100"/>
            </a:lvl2pPr>
            <a:lvl3pPr marL="913710" indent="0">
              <a:buNone/>
              <a:defRPr sz="1000"/>
            </a:lvl3pPr>
            <a:lvl4pPr marL="1370571" indent="0">
              <a:buNone/>
              <a:defRPr sz="900"/>
            </a:lvl4pPr>
            <a:lvl5pPr marL="1827427" indent="0">
              <a:buNone/>
              <a:defRPr sz="900"/>
            </a:lvl5pPr>
            <a:lvl6pPr marL="2284284" indent="0">
              <a:buNone/>
              <a:defRPr sz="900"/>
            </a:lvl6pPr>
            <a:lvl7pPr marL="2741139" indent="0">
              <a:buNone/>
              <a:defRPr sz="900"/>
            </a:lvl7pPr>
            <a:lvl8pPr marL="3197998" indent="0">
              <a:buNone/>
              <a:defRPr sz="900"/>
            </a:lvl8pPr>
            <a:lvl9pPr marL="3654853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6275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22288"/>
            <a:ext cx="13112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03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Layout">
    <p:bg bwMode="gray"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7"/>
          <p:cNvSpPr/>
          <p:nvPr userDrawn="1"/>
        </p:nvSpPr>
        <p:spPr bwMode="gray">
          <a:xfrm>
            <a:off x="236538" y="2297113"/>
            <a:ext cx="5503862" cy="3954462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ltGray">
          <a:xfrm>
            <a:off x="234780" y="2297895"/>
            <a:ext cx="5505040" cy="2273526"/>
          </a:xfrm>
          <a:noFill/>
        </p:spPr>
        <p:txBody>
          <a:bodyPr anchorCtr="0"/>
          <a:lstStyle>
            <a:lvl1pPr>
              <a:defRPr lang="en-US" sz="6000" spc="-100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 bwMode="ltGray">
          <a:xfrm>
            <a:off x="236145" y="4571425"/>
            <a:ext cx="5503675" cy="168043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200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3894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13" y="238125"/>
            <a:ext cx="13112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8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 bwMode="auto"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6548438"/>
            <a:ext cx="13112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7781" y="4275227"/>
            <a:ext cx="5502310" cy="1978697"/>
          </a:xfrm>
          <a:noFill/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6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522" y="2288713"/>
            <a:ext cx="7076097" cy="1986167"/>
          </a:xfrm>
          <a:noFill/>
        </p:spPr>
        <p:txBody>
          <a:bodyPr anchorCtr="0"/>
          <a:lstStyle>
            <a:lvl1pPr>
              <a:defRPr sz="6000" spc="-100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5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6548438"/>
            <a:ext cx="13112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/>
          <p:nvPr userDrawn="1"/>
        </p:nvSpPr>
        <p:spPr bwMode="auto">
          <a:xfrm>
            <a:off x="236538" y="2297113"/>
            <a:ext cx="7075487" cy="3954462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0" y="2297915"/>
            <a:ext cx="7076098" cy="1976965"/>
          </a:xfrm>
          <a:noFill/>
        </p:spPr>
        <p:txBody>
          <a:bodyPr anchorCtr="0"/>
          <a:lstStyle>
            <a:lvl1pPr>
              <a:defRPr sz="6000" spc="-100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6523" y="4276316"/>
            <a:ext cx="7076099" cy="1976123"/>
          </a:xfrm>
          <a:noFill/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600" spc="0" baseline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7346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236538" y="1309688"/>
            <a:ext cx="7075487" cy="296545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463" y="1308012"/>
            <a:ext cx="7076153" cy="2974657"/>
          </a:xfrm>
          <a:noFill/>
        </p:spPr>
        <p:txBody>
          <a:bodyPr anchorCtr="0"/>
          <a:lstStyle>
            <a:lvl1pPr>
              <a:defRPr sz="7200" spc="-100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6147" y="4274877"/>
            <a:ext cx="7076144" cy="1977838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600" spc="0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98030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DC3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 bwMode="auto">
          <a:xfrm>
            <a:off x="236538" y="1309688"/>
            <a:ext cx="7075487" cy="296545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463" y="1308012"/>
            <a:ext cx="7076153" cy="2974657"/>
          </a:xfrm>
          <a:noFill/>
        </p:spPr>
        <p:txBody>
          <a:bodyPr anchorCtr="0"/>
          <a:lstStyle>
            <a:lvl1pPr>
              <a:defRPr sz="7200" spc="-100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4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145" y="2298252"/>
            <a:ext cx="10221110" cy="1980413"/>
          </a:xfrm>
          <a:noFill/>
        </p:spPr>
        <p:txBody>
          <a:bodyPr anchorCtr="0"/>
          <a:lstStyle>
            <a:lvl1pPr>
              <a:defRPr sz="8800" spc="-100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15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145" y="2298252"/>
            <a:ext cx="10221110" cy="1980413"/>
          </a:xfrm>
          <a:noFill/>
        </p:spPr>
        <p:txBody>
          <a:bodyPr anchorCtr="0"/>
          <a:lstStyle>
            <a:lvl1pPr>
              <a:defRPr sz="8800" spc="-100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6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rgbClr val="DC3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145" y="2298252"/>
            <a:ext cx="10221110" cy="1980413"/>
          </a:xfrm>
          <a:noFill/>
        </p:spPr>
        <p:txBody>
          <a:bodyPr anchorCtr="0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800" b="0" kern="1200" cap="none" spc="-100" baseline="0" dirty="0">
                <a:ln w="3175">
                  <a:noFill/>
                </a:ln>
                <a:gradFill>
                  <a:gsLst>
                    <a:gs pos="84828">
                      <a:srgbClr val="FFFFFF"/>
                    </a:gs>
                    <a:gs pos="59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31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036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rgbClr val="6821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145" y="2298252"/>
            <a:ext cx="10221110" cy="1980413"/>
          </a:xfrm>
          <a:noFill/>
        </p:spPr>
        <p:txBody>
          <a:bodyPr anchorCtr="0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800" b="0" kern="1200" cap="none" spc="-100" baseline="0" dirty="0">
                <a:ln w="3175">
                  <a:noFill/>
                </a:ln>
                <a:gradFill>
                  <a:gsLst>
                    <a:gs pos="83448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72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36150" y="1311122"/>
            <a:ext cx="10223143" cy="2025170"/>
          </a:xfrm>
        </p:spPr>
        <p:txBody>
          <a:bodyPr/>
          <a:lstStyle>
            <a:lvl1pPr marL="0" indent="0">
              <a:buNone/>
              <a:defRPr/>
            </a:lvl1pPr>
            <a:lvl2pPr marL="28575" indent="0">
              <a:buNone/>
              <a:defRPr sz="2000"/>
            </a:lvl2pPr>
            <a:lvl3pPr marL="223838" indent="0">
              <a:buNone/>
              <a:defRPr sz="2000"/>
            </a:lvl3pPr>
            <a:lvl4pPr marL="476250" indent="0">
              <a:buNone/>
              <a:defRPr sz="1800"/>
            </a:lvl4pPr>
            <a:lvl5pPr marL="739775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36150" y="1311122"/>
            <a:ext cx="10223143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920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  <a:lvl2pPr marL="28575" indent="0">
              <a:buNone/>
              <a:defRPr sz="2000"/>
            </a:lvl2pPr>
            <a:lvl3pPr marL="223838" indent="0">
              <a:buNone/>
              <a:defRPr sz="2000"/>
            </a:lvl3pPr>
            <a:lvl4pPr marL="476250" indent="0">
              <a:buNone/>
              <a:defRPr sz="1800"/>
            </a:lvl4pPr>
            <a:lvl5pPr marL="739775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4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6145" y="1311122"/>
            <a:ext cx="10221110" cy="2228302"/>
          </a:xfrm>
        </p:spPr>
        <p:txBody>
          <a:bodyPr/>
          <a:lstStyle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-color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6145" y="1311122"/>
            <a:ext cx="10221110" cy="2228302"/>
          </a:xfrm>
        </p:spPr>
        <p:txBody>
          <a:bodyPr/>
          <a:lstStyle>
            <a:lvl1pPr>
              <a:buClr>
                <a:schemeClr val="tx2"/>
              </a:buClr>
              <a:defRPr>
                <a:gradFill>
                  <a:gsLst>
                    <a:gs pos="13869">
                      <a:schemeClr val="tx2"/>
                    </a:gs>
                    <a:gs pos="42000">
                      <a:schemeClr val="tx2"/>
                    </a:gs>
                  </a:gsLst>
                  <a:lin ang="5400000" scaled="0"/>
                </a:gradFill>
              </a:defRPr>
            </a:lvl1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0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6155" y="1311134"/>
            <a:ext cx="4717435" cy="2536079"/>
          </a:xfrm>
        </p:spPr>
        <p:txBody>
          <a:bodyPr/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39827" y="1311134"/>
            <a:ext cx="4717435" cy="2536079"/>
          </a:xfrm>
        </p:spPr>
        <p:txBody>
          <a:bodyPr/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6155" y="1311134"/>
            <a:ext cx="4717435" cy="2536079"/>
          </a:xfrm>
        </p:spPr>
        <p:txBody>
          <a:bodyPr/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>
                <a:gradFill>
                  <a:gsLst>
                    <a:gs pos="5109">
                      <a:schemeClr val="tx2"/>
                    </a:gs>
                    <a:gs pos="25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39827" y="1311134"/>
            <a:ext cx="4717435" cy="2536079"/>
          </a:xfrm>
        </p:spPr>
        <p:txBody>
          <a:bodyPr/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6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6155" y="1311121"/>
            <a:ext cx="4717435" cy="2603790"/>
          </a:xfrm>
        </p:spPr>
        <p:txBody>
          <a:bodyPr/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Tx/>
              <a:buBlip>
                <a:blip r:embed="rId3"/>
              </a:buBlip>
              <a:defRPr sz="36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39827" y="1311121"/>
            <a:ext cx="4717435" cy="2603790"/>
          </a:xfrm>
        </p:spPr>
        <p:txBody>
          <a:bodyPr/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Tx/>
              <a:buBlip>
                <a:blip r:embed="rId3"/>
              </a:buBlip>
              <a:defRPr sz="36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6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6155" y="1311121"/>
            <a:ext cx="4717435" cy="2603790"/>
          </a:xfrm>
        </p:spPr>
        <p:txBody>
          <a:bodyPr/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Tx/>
              <a:buBlip>
                <a:blip r:embed="rId3"/>
              </a:buBlip>
              <a:defRPr sz="3600">
                <a:gradFill>
                  <a:gsLst>
                    <a:gs pos="5109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39827" y="1311121"/>
            <a:ext cx="4717435" cy="2603790"/>
          </a:xfrm>
        </p:spPr>
        <p:txBody>
          <a:bodyPr/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Tx/>
              <a:buBlip>
                <a:blip r:embed="rId3"/>
              </a:buBlip>
              <a:defRPr sz="3600">
                <a:gradFill>
                  <a:gsLst>
                    <a:gs pos="5109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7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972" y="1309412"/>
            <a:ext cx="10223143" cy="991922"/>
          </a:xfrm>
        </p:spPr>
        <p:txBody>
          <a:bodyPr/>
          <a:lstStyle>
            <a:lvl1pPr>
              <a:defRPr sz="7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36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766397" y="1081112"/>
            <a:ext cx="2405063" cy="6034086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47690" y="1081112"/>
            <a:ext cx="7065962" cy="6034086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433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039" y="2297898"/>
            <a:ext cx="7067738" cy="1976980"/>
          </a:xfrm>
        </p:spPr>
        <p:txBody>
          <a:bodyPr/>
          <a:lstStyle>
            <a:lvl1pPr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72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_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039" y="2297898"/>
            <a:ext cx="7067738" cy="1976980"/>
          </a:xfrm>
        </p:spPr>
        <p:txBody>
          <a:bodyPr/>
          <a:lstStyle>
            <a:lvl1pPr>
              <a:defRPr sz="6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48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22399" y="1299184"/>
            <a:ext cx="8648631" cy="991922"/>
          </a:xfrm>
        </p:spPr>
        <p:txBody>
          <a:bodyPr/>
          <a:lstStyle>
            <a:lvl1pPr marL="233363" indent="-233363">
              <a:defRPr sz="60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581" y="5541379"/>
            <a:ext cx="4717436" cy="147732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3787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_Accent Colo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22399" y="2297908"/>
            <a:ext cx="8648631" cy="991922"/>
          </a:xfrm>
        </p:spPr>
        <p:txBody>
          <a:bodyPr/>
          <a:lstStyle>
            <a:lvl1pPr marL="282575" indent="-282575">
              <a:tabLst>
                <a:tab pos="282575" algn="l"/>
              </a:tabLst>
              <a:defRPr sz="60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581" y="5263350"/>
            <a:ext cx="4717436" cy="147732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99101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&amp;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2973" y="2627398"/>
            <a:ext cx="10221110" cy="932563"/>
          </a:xfrm>
        </p:spPr>
        <p:txBody>
          <a:bodyPr/>
          <a:lstStyle>
            <a:lvl1pPr marL="0" indent="0">
              <a:buNone/>
              <a:defRPr sz="540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2972" y="1309412"/>
            <a:ext cx="10223143" cy="991922"/>
          </a:xfrm>
        </p:spPr>
        <p:txBody>
          <a:bodyPr/>
          <a:lstStyle>
            <a:lvl1pPr>
              <a:defRPr sz="72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07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5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09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rgbClr val="DC3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36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rgbClr val="6821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92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236145" y="1311123"/>
            <a:ext cx="1022111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21" y="6878655"/>
            <a:ext cx="10693401" cy="682614"/>
          </a:xfrm>
          <a:prstGeom prst="rect">
            <a:avLst/>
          </a:prstGeom>
          <a:solidFill>
            <a:srgbClr val="FFFC9E"/>
          </a:solidFill>
        </p:spPr>
        <p:txBody>
          <a:bodyPr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48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1697" y="2349870"/>
            <a:ext cx="9090025" cy="162083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3375" y="4284669"/>
            <a:ext cx="7486650" cy="1931986"/>
          </a:xfrm>
        </p:spPr>
        <p:txBody>
          <a:bodyPr/>
          <a:lstStyle>
            <a:lvl1pPr marL="0" indent="0" algn="ctr">
              <a:buNone/>
              <a:defRPr/>
            </a:lvl1pPr>
            <a:lvl2pPr marL="456857" indent="0" algn="ctr">
              <a:buNone/>
              <a:defRPr/>
            </a:lvl2pPr>
            <a:lvl3pPr marL="913710" indent="0" algn="ctr">
              <a:buNone/>
              <a:defRPr/>
            </a:lvl3pPr>
            <a:lvl4pPr marL="1370571" indent="0" algn="ctr">
              <a:buNone/>
              <a:defRPr/>
            </a:lvl4pPr>
            <a:lvl5pPr marL="1827427" indent="0" algn="ctr">
              <a:buNone/>
              <a:defRPr/>
            </a:lvl5pPr>
            <a:lvl6pPr marL="2284284" indent="0" algn="ctr">
              <a:buNone/>
              <a:defRPr/>
            </a:lvl6pPr>
            <a:lvl7pPr marL="2741139" indent="0" algn="ctr">
              <a:buNone/>
              <a:defRPr/>
            </a:lvl7pPr>
            <a:lvl8pPr marL="3197998" indent="0" algn="ctr">
              <a:buNone/>
              <a:defRPr/>
            </a:lvl8pPr>
            <a:lvl9pPr marL="3654853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15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236145" y="1311123"/>
            <a:ext cx="1022111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968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00050" y="519113"/>
            <a:ext cx="140811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7">
            <a:hlinkClick r:id="rId4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0" y="2297915"/>
            <a:ext cx="7862338" cy="1976965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5833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6201" y="4276316"/>
            <a:ext cx="7862338" cy="1976123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5833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gradFill>
                  <a:gsLst>
                    <a:gs pos="2239">
                      <a:srgbClr val="FFFFFF"/>
                    </a:gs>
                    <a:gs pos="1194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>
              <a:defRPr/>
            </a:pPr>
            <a:r>
              <a:t>Microsoft Confidential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gradFill>
                  <a:gsLst>
                    <a:gs pos="2239">
                      <a:srgbClr val="FFFFFF"/>
                    </a:gs>
                    <a:gs pos="1194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>
              <a:defRPr/>
            </a:pPr>
            <a:fld id="{F8E38D1D-31ED-4199-A93B-CB2D00CCDAD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1248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900113"/>
            <a:ext cx="1024255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355600"/>
            <a:ext cx="8526462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hlinkClick r:id="rId4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8107" y="4274871"/>
            <a:ext cx="4468923" cy="1101532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1" y="2297912"/>
            <a:ext cx="4460386" cy="197698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01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8107" y="4274871"/>
            <a:ext cx="4468923" cy="1101532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6201" y="2297912"/>
            <a:ext cx="4460386" cy="197698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r>
              <a:t>Microsoft Confidential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81BFE1D-6EA1-42C6-9684-D3E1A492AC0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0778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7782" y="2297904"/>
            <a:ext cx="4715800" cy="1976987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46903">
                      <a:srgbClr val="FFFFFF"/>
                    </a:gs>
                    <a:gs pos="83000">
                      <a:srgbClr val="FFFFFF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2" y="320917"/>
            <a:ext cx="4717380" cy="197698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46903">
                      <a:srgbClr val="FFFFFF"/>
                    </a:gs>
                    <a:gs pos="83000">
                      <a:srgbClr val="FFFFFF"/>
                    </a:gs>
                  </a:gsLst>
                  <a:lin ang="5400000" scaled="1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989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1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2" y="2297903"/>
            <a:ext cx="4717380" cy="395396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46903">
                      <a:schemeClr val="tx1"/>
                    </a:gs>
                    <a:gs pos="83000">
                      <a:schemeClr val="tx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18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187818" y="781598"/>
            <a:ext cx="550367" cy="691943"/>
          </a:xfrm>
          <a:solidFill>
            <a:srgbClr val="68217A"/>
          </a:solidFill>
        </p:spPr>
        <p:txBody>
          <a:bodyPr anchor="ctr">
            <a:noAutofit/>
          </a:bodyPr>
          <a:lstStyle>
            <a:lvl1pPr marL="0" indent="0">
              <a:lnSpc>
                <a:spcPts val="6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  <a:lvl2pPr marL="342834" indent="0">
              <a:buNone/>
              <a:defRPr sz="3199"/>
            </a:lvl2pPr>
            <a:lvl3pPr marL="571390" indent="0">
              <a:buNone/>
              <a:defRPr sz="3199"/>
            </a:lvl3pPr>
            <a:lvl4pPr marL="799946" indent="0">
              <a:buNone/>
              <a:defRPr sz="3199"/>
            </a:lvl4pPr>
            <a:lvl5pPr marL="1028503" indent="0">
              <a:buNone/>
              <a:defRPr sz="3199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8098863" y="804685"/>
            <a:ext cx="550367" cy="646331"/>
          </a:xfrm>
          <a:solidFill>
            <a:srgbClr val="68217A"/>
          </a:solidFill>
        </p:spPr>
        <p:txBody>
          <a:bodyPr anchor="ctr"/>
          <a:lstStyle>
            <a:lvl1pPr marL="0" indent="0">
              <a:lnSpc>
                <a:spcPts val="6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  <a:lvl2pPr marL="342834" indent="0">
              <a:buNone/>
              <a:defRPr sz="3199"/>
            </a:lvl2pPr>
            <a:lvl3pPr marL="571390" indent="0">
              <a:buNone/>
              <a:defRPr sz="3199"/>
            </a:lvl3pPr>
            <a:lvl4pPr marL="799946" indent="0">
              <a:buNone/>
              <a:defRPr sz="3199"/>
            </a:lvl4pPr>
            <a:lvl5pPr marL="1028503" indent="0">
              <a:buNone/>
              <a:defRPr sz="3199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8098863" y="3949195"/>
            <a:ext cx="550367" cy="646331"/>
          </a:xfrm>
          <a:solidFill>
            <a:srgbClr val="68217A"/>
          </a:solidFill>
        </p:spPr>
        <p:txBody>
          <a:bodyPr anchor="ctr"/>
          <a:lstStyle>
            <a:lvl1pPr marL="0" indent="0">
              <a:lnSpc>
                <a:spcPts val="6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  <a:lvl2pPr marL="342834" indent="0">
              <a:buNone/>
              <a:defRPr sz="3199"/>
            </a:lvl2pPr>
            <a:lvl3pPr marL="571390" indent="0">
              <a:buNone/>
              <a:defRPr sz="3199"/>
            </a:lvl3pPr>
            <a:lvl4pPr marL="799946" indent="0">
              <a:buNone/>
              <a:defRPr sz="3199"/>
            </a:lvl4pPr>
            <a:lvl5pPr marL="1028503" indent="0">
              <a:buNone/>
              <a:defRPr sz="3199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778634" y="3922281"/>
            <a:ext cx="1959545" cy="2456581"/>
          </a:xfrm>
          <a:solidFill>
            <a:srgbClr val="68217A"/>
          </a:solidFill>
        </p:spPr>
        <p:txBody>
          <a:bodyPr lIns="182880" tIns="146304" rIns="182880" bIns="146304"/>
          <a:lstStyle>
            <a:lvl1pPr>
              <a:defRPr sz="3199">
                <a:gradFill>
                  <a:gsLst>
                    <a:gs pos="14159">
                      <a:schemeClr val="bg1"/>
                    </a:gs>
                    <a:gs pos="37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716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8"/>
            <a:ext cx="10221384" cy="3459678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4274890"/>
            <a:ext cx="4717436" cy="406137"/>
          </a:xfrm>
        </p:spPr>
        <p:txBody>
          <a:bodyPr/>
          <a:lstStyle>
            <a:lvl1pPr marL="0" indent="0">
              <a:buNone/>
              <a:defRPr sz="1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1599"/>
            </a:lvl2pPr>
            <a:lvl3pPr>
              <a:defRPr sz="1599"/>
            </a:lvl3pPr>
            <a:lvl4pPr>
              <a:defRPr sz="1599"/>
            </a:lvl4pPr>
            <a:lvl5pPr marL="1028503" indent="0">
              <a:buNone/>
              <a:defRPr sz="1599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45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8"/>
            <a:ext cx="10221384" cy="3459678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26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4274890"/>
            <a:ext cx="4717436" cy="406137"/>
          </a:xfrm>
        </p:spPr>
        <p:txBody>
          <a:bodyPr/>
          <a:lstStyle>
            <a:lvl1pPr marL="0" indent="0">
              <a:buNone/>
              <a:defRPr sz="1599">
                <a:gradFill>
                  <a:gsLst>
                    <a:gs pos="92035">
                      <a:schemeClr val="tx1"/>
                    </a:gs>
                    <a:gs pos="84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4218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urple">
    <p:bg bwMode="ltGray">
      <p:bgPr>
        <a:solidFill>
          <a:srgbClr val="6821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8"/>
            <a:ext cx="10221384" cy="3459678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26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4274890"/>
            <a:ext cx="4717436" cy="406137"/>
          </a:xfrm>
        </p:spPr>
        <p:txBody>
          <a:bodyPr/>
          <a:lstStyle>
            <a:lvl1pPr marL="0" indent="0">
              <a:buNone/>
              <a:defRPr sz="1599">
                <a:gradFill>
                  <a:gsLst>
                    <a:gs pos="9469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1689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47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60"/>
            <a:ext cx="10221384" cy="1976943"/>
          </a:xfrm>
        </p:spPr>
        <p:txBody>
          <a:bodyPr/>
          <a:lstStyle>
            <a:lvl1pPr>
              <a:defRPr sz="5799">
                <a:gradFill>
                  <a:gsLst>
                    <a:gs pos="56637">
                      <a:schemeClr val="tx1"/>
                    </a:gs>
                    <a:gs pos="3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2808007"/>
            <a:ext cx="6289914" cy="517065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354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Gray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60"/>
            <a:ext cx="10221384" cy="1976943"/>
          </a:xfrm>
        </p:spPr>
        <p:txBody>
          <a:bodyPr/>
          <a:lstStyle>
            <a:lvl1pPr>
              <a:defRPr sz="5799">
                <a:gradFill>
                  <a:gsLst>
                    <a:gs pos="99115">
                      <a:schemeClr val="tx1"/>
                    </a:gs>
                    <a:gs pos="87611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2808007"/>
            <a:ext cx="6289914" cy="517065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14159">
                      <a:schemeClr val="tx1"/>
                    </a:gs>
                    <a:gs pos="31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6476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Orange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60"/>
            <a:ext cx="10221384" cy="1976943"/>
          </a:xfrm>
        </p:spPr>
        <p:txBody>
          <a:bodyPr/>
          <a:lstStyle>
            <a:lvl1pPr>
              <a:defRPr sz="5799">
                <a:gradFill>
                  <a:gsLst>
                    <a:gs pos="85821">
                      <a:schemeClr val="tx1"/>
                    </a:gs>
                    <a:gs pos="6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2808007"/>
            <a:ext cx="6289914" cy="517065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54867">
                      <a:schemeClr val="tx1"/>
                    </a:gs>
                    <a:gs pos="31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7006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Bulleted Text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7"/>
            <a:ext cx="10221384" cy="988452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26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1834626"/>
            <a:ext cx="9434871" cy="1898981"/>
          </a:xfrm>
        </p:spPr>
        <p:txBody>
          <a:bodyPr/>
          <a:lstStyle>
            <a:lvl1pPr>
              <a:defRPr sz="2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3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Content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20" y="1"/>
            <a:ext cx="5161061" cy="1264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953583" y="1309407"/>
            <a:ext cx="5503675" cy="600164"/>
          </a:xfrm>
        </p:spPr>
        <p:txBody>
          <a:bodyPr/>
          <a:lstStyle>
            <a:lvl1pPr marL="0" indent="0">
              <a:buNone/>
              <a:defRPr sz="3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693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2655">
                      <a:schemeClr val="tx1"/>
                    </a:gs>
                    <a:gs pos="31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&amp; Content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467" y="1834542"/>
            <a:ext cx="7862393" cy="683136"/>
          </a:xfrm>
        </p:spPr>
        <p:txBody>
          <a:bodyPr/>
          <a:lstStyle>
            <a:lvl1pPr marL="0" indent="0">
              <a:buNone/>
              <a:defRPr sz="3599"/>
            </a:lvl1pPr>
            <a:lvl2pPr>
              <a:defRPr sz="3599"/>
            </a:lvl2pPr>
            <a:lvl3pPr>
              <a:defRPr sz="3599"/>
            </a:lvl3pPr>
            <a:lvl4pPr>
              <a:defRPr sz="3599"/>
            </a:lvl4pPr>
            <a:lvl5pPr>
              <a:defRPr sz="3599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ox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462" y="1834577"/>
            <a:ext cx="3144957" cy="683264"/>
          </a:xfr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238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hoto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693400" cy="724814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799">
                <a:gradFill>
                  <a:gsLst>
                    <a:gs pos="69027">
                      <a:schemeClr val="tx1"/>
                    </a:gs>
                    <a:gs pos="22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13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4 Categories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320955"/>
            <a:ext cx="10223143" cy="813032"/>
          </a:xfrm>
        </p:spPr>
        <p:txBody>
          <a:bodyPr/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3286787"/>
            <a:ext cx="10221110" cy="517065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236146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856172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476198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8096224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28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560" y="4859731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560" y="3205167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57" indent="0">
              <a:buNone/>
              <a:defRPr sz="1800"/>
            </a:lvl2pPr>
            <a:lvl3pPr marL="913710" indent="0">
              <a:buNone/>
              <a:defRPr sz="1700"/>
            </a:lvl3pPr>
            <a:lvl4pPr marL="1370571" indent="0">
              <a:buNone/>
              <a:defRPr sz="1400"/>
            </a:lvl4pPr>
            <a:lvl5pPr marL="1827427" indent="0">
              <a:buNone/>
              <a:defRPr sz="1400"/>
            </a:lvl5pPr>
            <a:lvl6pPr marL="2284284" indent="0">
              <a:buNone/>
              <a:defRPr sz="1400"/>
            </a:lvl6pPr>
            <a:lvl7pPr marL="2741139" indent="0">
              <a:buNone/>
              <a:defRPr sz="1400"/>
            </a:lvl7pPr>
            <a:lvl8pPr marL="3197998" indent="0">
              <a:buNone/>
              <a:defRPr sz="1400"/>
            </a:lvl8pPr>
            <a:lvl9pPr marL="3654853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01287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Dark Content Box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1834546"/>
            <a:ext cx="4717436" cy="5405806"/>
          </a:xfrm>
          <a:solidFill>
            <a:schemeClr val="accent1">
              <a:alpha val="90000"/>
            </a:schemeClr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10619">
                      <a:schemeClr val="bg1"/>
                    </a:gs>
                    <a:gs pos="33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529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7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3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 userDrawn="1"/>
        </p:nvGrpSpPr>
        <p:grpSpPr bwMode="auto">
          <a:xfrm>
            <a:off x="239713" y="320675"/>
            <a:ext cx="10220325" cy="6754813"/>
            <a:chOff x="274638" y="297107"/>
            <a:chExt cx="11887200" cy="6247693"/>
          </a:xfrm>
        </p:grpSpPr>
        <p:pic>
          <p:nvPicPr>
            <p:cNvPr id="4" name="Picture 3" descr="NewGridTile_8x8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38" y="298483"/>
              <a:ext cx="3657356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NewGridTile_8x8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9838" y="298727"/>
              <a:ext cx="3657356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NewGridTile_8x8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482" y="298483"/>
              <a:ext cx="3657356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NewGridTile_8x8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882" y="3954584"/>
              <a:ext cx="3657356" cy="258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NewGridTile_8x8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9838" y="3954707"/>
              <a:ext cx="3657356" cy="259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NewGridTile_8x8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482" y="3954463"/>
              <a:ext cx="3657356" cy="259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NewGridTile_8x8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7438" y="297107"/>
              <a:ext cx="914400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NewGridTile_8x8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7438" y="3952515"/>
              <a:ext cx="914400" cy="259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 11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2294823"/>
            <a:ext cx="10223143" cy="2968903"/>
          </a:xfrm>
        </p:spPr>
        <p:txBody>
          <a:bodyPr/>
          <a:lstStyle>
            <a:lvl1pPr>
              <a:defRPr sz="8799">
                <a:gradFill>
                  <a:gsLst>
                    <a:gs pos="885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81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2294823"/>
            <a:ext cx="10223143" cy="2968903"/>
          </a:xfrm>
        </p:spPr>
        <p:txBody>
          <a:bodyPr/>
          <a:lstStyle>
            <a:lvl1pPr>
              <a:defRPr sz="8799">
                <a:gradFill>
                  <a:gsLst>
                    <a:gs pos="0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960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320918"/>
            <a:ext cx="10223143" cy="1976980"/>
          </a:xfrm>
        </p:spPr>
        <p:txBody>
          <a:bodyPr/>
          <a:lstStyle>
            <a:lvl1pPr>
              <a:defRPr sz="5399">
                <a:gradFill>
                  <a:gsLst>
                    <a:gs pos="885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848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2301997"/>
            <a:ext cx="10223143" cy="991922"/>
          </a:xfrm>
        </p:spPr>
        <p:txBody>
          <a:bodyPr/>
          <a:lstStyle>
            <a:lvl1pPr>
              <a:defRPr sz="5999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30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199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2">
    <p:bg>
      <p:bgPr>
        <a:solidFill>
          <a:srgbClr val="0082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534670" y="302802"/>
            <a:ext cx="9624060" cy="22144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5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47693" y="2509865"/>
            <a:ext cx="4722812" cy="4605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22907" y="2509865"/>
            <a:ext cx="4722813" cy="4605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25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13" y="7008813"/>
            <a:ext cx="2406650" cy="401637"/>
          </a:xfrm>
          <a:prstGeom prst="rect">
            <a:avLst/>
          </a:prstGeom>
        </p:spPr>
        <p:txBody>
          <a:bodyPr/>
          <a:lstStyle>
            <a:lvl1pPr defTabSz="932742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505050"/>
                </a:solidFill>
                <a:latin typeface="Segoe UI"/>
                <a:cs typeface="+mn-cs"/>
              </a:defRPr>
            </a:lvl1pPr>
          </a:lstStyle>
          <a:p>
            <a:pPr>
              <a:defRPr/>
            </a:pPr>
            <a:fld id="{FC29D293-76B9-4CA5-B653-F00A770BF9A0}" type="datetimeFigureOut">
              <a:rPr lang="pt-BR"/>
              <a:pPr>
                <a:defRPr/>
              </a:pPr>
              <a:t>09/11/2018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13DE58B-7228-4267-8AE8-3763A0E2386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100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00050" y="519113"/>
            <a:ext cx="140811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7">
            <a:hlinkClick r:id="rId4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0" y="2297915"/>
            <a:ext cx="7862338" cy="1976965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5833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6201" y="4276316"/>
            <a:ext cx="7862338" cy="1976123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5833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gradFill>
                  <a:gsLst>
                    <a:gs pos="2239">
                      <a:srgbClr val="FFFFFF"/>
                    </a:gs>
                    <a:gs pos="1194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>
              <a:defRPr/>
            </a:pPr>
            <a:r>
              <a:t>Microsoft Confidential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gradFill>
                  <a:gsLst>
                    <a:gs pos="2239">
                      <a:srgbClr val="FFFFFF"/>
                    </a:gs>
                    <a:gs pos="1194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>
              <a:defRPr/>
            </a:pPr>
            <a:fld id="{1F3D9D22-CE99-4F2D-880B-ABD01CE7DF1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0397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900113"/>
            <a:ext cx="1024255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355600"/>
            <a:ext cx="8526462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hlinkClick r:id="rId4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8105" y="4274871"/>
            <a:ext cx="4468923" cy="1101532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1" y="2297912"/>
            <a:ext cx="4460386" cy="197698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03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8105" y="4274871"/>
            <a:ext cx="4468923" cy="1101532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6201" y="2297912"/>
            <a:ext cx="4460386" cy="197698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7965">
                      <a:schemeClr val="tx1"/>
                    </a:gs>
                    <a:gs pos="8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r>
              <a:t>Microsoft Confidential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9616388-1699-4332-BBE5-08D225DA147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21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7782" y="2297904"/>
            <a:ext cx="4715800" cy="1976987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99" spc="0" baseline="0">
                <a:gradFill>
                  <a:gsLst>
                    <a:gs pos="46903">
                      <a:srgbClr val="FFFFFF"/>
                    </a:gs>
                    <a:gs pos="83000">
                      <a:srgbClr val="FFFFFF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2" y="320917"/>
            <a:ext cx="4717380" cy="197698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46903">
                      <a:srgbClr val="FFFFFF"/>
                    </a:gs>
                    <a:gs pos="83000">
                      <a:srgbClr val="FFFFFF"/>
                    </a:gs>
                  </a:gsLst>
                  <a:lin ang="5400000" scaled="1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464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1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2" y="2297903"/>
            <a:ext cx="4717380" cy="3953960"/>
          </a:xfrm>
          <a:noFill/>
        </p:spPr>
        <p:txBody>
          <a:bodyPr anchorCtr="0"/>
          <a:lstStyle>
            <a:lvl1pPr>
              <a:defRPr sz="5999" spc="-100" baseline="0">
                <a:gradFill>
                  <a:gsLst>
                    <a:gs pos="46903">
                      <a:schemeClr val="tx1"/>
                    </a:gs>
                    <a:gs pos="83000">
                      <a:schemeClr val="tx1"/>
                    </a:gs>
                  </a:gsLst>
                  <a:lin ang="5400000" scaled="1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77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10693400" cy="7248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187816" y="781598"/>
            <a:ext cx="550367" cy="691943"/>
          </a:xfrm>
          <a:solidFill>
            <a:srgbClr val="68217A"/>
          </a:solidFill>
        </p:spPr>
        <p:txBody>
          <a:bodyPr anchor="ctr">
            <a:noAutofit/>
          </a:bodyPr>
          <a:lstStyle>
            <a:lvl1pPr marL="0" indent="0">
              <a:lnSpc>
                <a:spcPts val="6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  <a:lvl2pPr marL="342834" indent="0">
              <a:buNone/>
              <a:defRPr sz="3199"/>
            </a:lvl2pPr>
            <a:lvl3pPr marL="571390" indent="0">
              <a:buNone/>
              <a:defRPr sz="3199"/>
            </a:lvl3pPr>
            <a:lvl4pPr marL="799946" indent="0">
              <a:buNone/>
              <a:defRPr sz="3199"/>
            </a:lvl4pPr>
            <a:lvl5pPr marL="1028503" indent="0">
              <a:buNone/>
              <a:defRPr sz="3199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8098861" y="804685"/>
            <a:ext cx="550367" cy="646331"/>
          </a:xfrm>
          <a:solidFill>
            <a:srgbClr val="68217A"/>
          </a:solidFill>
        </p:spPr>
        <p:txBody>
          <a:bodyPr anchor="ctr"/>
          <a:lstStyle>
            <a:lvl1pPr marL="0" indent="0">
              <a:lnSpc>
                <a:spcPts val="6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  <a:lvl2pPr marL="342834" indent="0">
              <a:buNone/>
              <a:defRPr sz="3199"/>
            </a:lvl2pPr>
            <a:lvl3pPr marL="571390" indent="0">
              <a:buNone/>
              <a:defRPr sz="3199"/>
            </a:lvl3pPr>
            <a:lvl4pPr marL="799946" indent="0">
              <a:buNone/>
              <a:defRPr sz="3199"/>
            </a:lvl4pPr>
            <a:lvl5pPr marL="1028503" indent="0">
              <a:buNone/>
              <a:defRPr sz="3199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8098861" y="3949195"/>
            <a:ext cx="550367" cy="646331"/>
          </a:xfrm>
          <a:solidFill>
            <a:srgbClr val="68217A"/>
          </a:solidFill>
        </p:spPr>
        <p:txBody>
          <a:bodyPr anchor="ctr"/>
          <a:lstStyle>
            <a:lvl1pPr marL="0" indent="0">
              <a:lnSpc>
                <a:spcPts val="6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  <a:lvl2pPr marL="342834" indent="0">
              <a:buNone/>
              <a:defRPr sz="3199"/>
            </a:lvl2pPr>
            <a:lvl3pPr marL="571390" indent="0">
              <a:buNone/>
              <a:defRPr sz="3199"/>
            </a:lvl3pPr>
            <a:lvl4pPr marL="799946" indent="0">
              <a:buNone/>
              <a:defRPr sz="3199"/>
            </a:lvl4pPr>
            <a:lvl5pPr marL="1028503" indent="0">
              <a:buNone/>
              <a:defRPr sz="3199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778634" y="3922281"/>
            <a:ext cx="1959545" cy="2456581"/>
          </a:xfrm>
          <a:solidFill>
            <a:srgbClr val="68217A"/>
          </a:solidFill>
        </p:spPr>
        <p:txBody>
          <a:bodyPr lIns="182880" tIns="146304" rIns="182880" bIns="146304"/>
          <a:lstStyle>
            <a:lvl1pPr>
              <a:defRPr sz="3199">
                <a:gradFill>
                  <a:gsLst>
                    <a:gs pos="14159">
                      <a:schemeClr val="bg1"/>
                    </a:gs>
                    <a:gs pos="37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729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8"/>
            <a:ext cx="10221384" cy="3459678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4274890"/>
            <a:ext cx="4717436" cy="406137"/>
          </a:xfrm>
        </p:spPr>
        <p:txBody>
          <a:bodyPr/>
          <a:lstStyle>
            <a:lvl1pPr marL="0" indent="0">
              <a:buNone/>
              <a:defRPr sz="1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1599"/>
            </a:lvl2pPr>
            <a:lvl3pPr>
              <a:defRPr sz="1599"/>
            </a:lvl3pPr>
            <a:lvl4pPr>
              <a:defRPr sz="1599"/>
            </a:lvl4pPr>
            <a:lvl5pPr marL="1028503" indent="0">
              <a:buNone/>
              <a:defRPr sz="1599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016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8"/>
            <a:ext cx="10221384" cy="3459678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26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4274890"/>
            <a:ext cx="4717436" cy="406137"/>
          </a:xfrm>
        </p:spPr>
        <p:txBody>
          <a:bodyPr/>
          <a:lstStyle>
            <a:lvl1pPr marL="0" indent="0">
              <a:buNone/>
              <a:defRPr sz="1599">
                <a:gradFill>
                  <a:gsLst>
                    <a:gs pos="92035">
                      <a:schemeClr val="tx1"/>
                    </a:gs>
                    <a:gs pos="84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9430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urple">
    <p:bg bwMode="ltGray">
      <p:bgPr>
        <a:solidFill>
          <a:srgbClr val="6821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8"/>
            <a:ext cx="10221384" cy="3459678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26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4274890"/>
            <a:ext cx="4717436" cy="406137"/>
          </a:xfrm>
        </p:spPr>
        <p:txBody>
          <a:bodyPr/>
          <a:lstStyle>
            <a:lvl1pPr marL="0" indent="0">
              <a:buNone/>
              <a:defRPr sz="1599">
                <a:gradFill>
                  <a:gsLst>
                    <a:gs pos="9469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1599">
                <a:gradFill>
                  <a:gsLst>
                    <a:gs pos="94030">
                      <a:srgbClr val="FFFFFF"/>
                    </a:gs>
                    <a:gs pos="68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2317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009" y="303229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4991" y="1692282"/>
            <a:ext cx="4724400" cy="7048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7" indent="0">
              <a:buNone/>
              <a:defRPr sz="2000" b="1"/>
            </a:lvl2pPr>
            <a:lvl3pPr marL="913710" indent="0">
              <a:buNone/>
              <a:defRPr sz="1800" b="1"/>
            </a:lvl3pPr>
            <a:lvl4pPr marL="1370571" indent="0">
              <a:buNone/>
              <a:defRPr sz="1700" b="1"/>
            </a:lvl4pPr>
            <a:lvl5pPr marL="1827427" indent="0">
              <a:buNone/>
              <a:defRPr sz="1700" b="1"/>
            </a:lvl5pPr>
            <a:lvl6pPr marL="2284284" indent="0">
              <a:buNone/>
              <a:defRPr sz="1700" b="1"/>
            </a:lvl6pPr>
            <a:lvl7pPr marL="2741139" indent="0">
              <a:buNone/>
              <a:defRPr sz="1700" b="1"/>
            </a:lvl7pPr>
            <a:lvl8pPr marL="3197998" indent="0">
              <a:buNone/>
              <a:defRPr sz="1700" b="1"/>
            </a:lvl8pPr>
            <a:lvl9pPr marL="3654853" indent="0">
              <a:buNone/>
              <a:defRPr sz="17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4991" y="2397129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32429" y="1692282"/>
            <a:ext cx="4725988" cy="7048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7" indent="0">
              <a:buNone/>
              <a:defRPr sz="2000" b="1"/>
            </a:lvl2pPr>
            <a:lvl3pPr marL="913710" indent="0">
              <a:buNone/>
              <a:defRPr sz="1800" b="1"/>
            </a:lvl3pPr>
            <a:lvl4pPr marL="1370571" indent="0">
              <a:buNone/>
              <a:defRPr sz="1700" b="1"/>
            </a:lvl4pPr>
            <a:lvl5pPr marL="1827427" indent="0">
              <a:buNone/>
              <a:defRPr sz="1700" b="1"/>
            </a:lvl5pPr>
            <a:lvl6pPr marL="2284284" indent="0">
              <a:buNone/>
              <a:defRPr sz="1700" b="1"/>
            </a:lvl6pPr>
            <a:lvl7pPr marL="2741139" indent="0">
              <a:buNone/>
              <a:defRPr sz="1700" b="1"/>
            </a:lvl7pPr>
            <a:lvl8pPr marL="3197998" indent="0">
              <a:buNone/>
              <a:defRPr sz="1700" b="1"/>
            </a:lvl8pPr>
            <a:lvl9pPr marL="3654853" indent="0">
              <a:buNone/>
              <a:defRPr sz="17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32429" y="2397129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69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60"/>
            <a:ext cx="10221384" cy="1976943"/>
          </a:xfrm>
        </p:spPr>
        <p:txBody>
          <a:bodyPr/>
          <a:lstStyle>
            <a:lvl1pPr>
              <a:defRPr sz="5799">
                <a:gradFill>
                  <a:gsLst>
                    <a:gs pos="56637">
                      <a:schemeClr val="tx1"/>
                    </a:gs>
                    <a:gs pos="3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2808007"/>
            <a:ext cx="6289914" cy="517065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62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Gray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60"/>
            <a:ext cx="10221384" cy="1976943"/>
          </a:xfrm>
        </p:spPr>
        <p:txBody>
          <a:bodyPr/>
          <a:lstStyle>
            <a:lvl1pPr>
              <a:defRPr sz="5799">
                <a:gradFill>
                  <a:gsLst>
                    <a:gs pos="99115">
                      <a:schemeClr val="tx1"/>
                    </a:gs>
                    <a:gs pos="87611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2808005"/>
            <a:ext cx="6289914" cy="517065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14159">
                      <a:schemeClr val="tx1"/>
                    </a:gs>
                    <a:gs pos="31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1764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Orange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60"/>
            <a:ext cx="10221384" cy="1976943"/>
          </a:xfrm>
        </p:spPr>
        <p:txBody>
          <a:bodyPr/>
          <a:lstStyle>
            <a:lvl1pPr>
              <a:defRPr sz="5799">
                <a:gradFill>
                  <a:gsLst>
                    <a:gs pos="85821">
                      <a:schemeClr val="tx1"/>
                    </a:gs>
                    <a:gs pos="6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2808005"/>
            <a:ext cx="6289914" cy="517065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54867">
                      <a:schemeClr val="tx1"/>
                    </a:gs>
                    <a:gs pos="31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defRPr sz="2400">
                <a:gradFill>
                  <a:gsLst>
                    <a:gs pos="5224">
                      <a:srgbClr val="FFFFFF"/>
                    </a:gs>
                    <a:gs pos="31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7418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Bulleted Text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57"/>
            <a:ext cx="10221384" cy="988452"/>
          </a:xfrm>
        </p:spPr>
        <p:txBody>
          <a:bodyPr/>
          <a:lstStyle>
            <a:lvl1pPr>
              <a:defRPr sz="5799">
                <a:gradFill>
                  <a:gsLst>
                    <a:gs pos="6195">
                      <a:schemeClr val="tx1"/>
                    </a:gs>
                    <a:gs pos="26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1834626"/>
            <a:ext cx="9434871" cy="1898981"/>
          </a:xfrm>
        </p:spPr>
        <p:txBody>
          <a:bodyPr/>
          <a:lstStyle>
            <a:lvl1pPr>
              <a:defRPr sz="2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6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Content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20" y="1"/>
            <a:ext cx="5161061" cy="12649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953583" y="1309407"/>
            <a:ext cx="5503675" cy="600164"/>
          </a:xfrm>
        </p:spPr>
        <p:txBody>
          <a:bodyPr/>
          <a:lstStyle>
            <a:lvl1pPr marL="0" indent="0">
              <a:buNone/>
              <a:defRPr sz="3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5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2655">
                      <a:schemeClr val="tx1"/>
                    </a:gs>
                    <a:gs pos="31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33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&amp; Content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467" y="1834542"/>
            <a:ext cx="7862393" cy="683136"/>
          </a:xfrm>
        </p:spPr>
        <p:txBody>
          <a:bodyPr/>
          <a:lstStyle>
            <a:lvl1pPr marL="0" indent="0">
              <a:buNone/>
              <a:defRPr sz="3599"/>
            </a:lvl1pPr>
            <a:lvl2pPr>
              <a:defRPr sz="3599"/>
            </a:lvl2pPr>
            <a:lvl3pPr>
              <a:defRPr sz="3599"/>
            </a:lvl3pPr>
            <a:lvl4pPr>
              <a:defRPr sz="3599"/>
            </a:lvl4pPr>
            <a:lvl5pPr>
              <a:defRPr sz="3599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585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ox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462" y="1834574"/>
            <a:ext cx="3144957" cy="683264"/>
          </a:xfr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43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hoto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693400" cy="724814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799">
                <a:gradFill>
                  <a:gsLst>
                    <a:gs pos="69027">
                      <a:schemeClr val="tx1"/>
                    </a:gs>
                    <a:gs pos="22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0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4 Categories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320955"/>
            <a:ext cx="10223143" cy="813032"/>
          </a:xfrm>
        </p:spPr>
        <p:txBody>
          <a:bodyPr/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6" y="3286787"/>
            <a:ext cx="10221110" cy="517065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236146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/>
          </p:nvPr>
        </p:nvSpPr>
        <p:spPr>
          <a:xfrm>
            <a:off x="2856172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3"/>
          </p:nvPr>
        </p:nvSpPr>
        <p:spPr>
          <a:xfrm>
            <a:off x="5476198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8096224" y="4274877"/>
            <a:ext cx="2358718" cy="2965470"/>
          </a:xfrm>
          <a:solidFill>
            <a:schemeClr val="accent1"/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2655">
                      <a:schemeClr val="bg1"/>
                    </a:gs>
                    <a:gs pos="29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269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3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Dark Content Box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5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36145" y="1834546"/>
            <a:ext cx="4717436" cy="5405806"/>
          </a:xfrm>
          <a:solidFill>
            <a:schemeClr val="accent1">
              <a:alpha val="90000"/>
            </a:schemeClr>
          </a:solid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gradFill>
                  <a:gsLst>
                    <a:gs pos="10619">
                      <a:schemeClr val="bg1"/>
                    </a:gs>
                    <a:gs pos="33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315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79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45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 userDrawn="1"/>
        </p:nvGrpSpPr>
        <p:grpSpPr bwMode="auto">
          <a:xfrm>
            <a:off x="239713" y="320675"/>
            <a:ext cx="10220325" cy="6754813"/>
            <a:chOff x="274638" y="297107"/>
            <a:chExt cx="11887200" cy="6247693"/>
          </a:xfrm>
        </p:grpSpPr>
        <p:pic>
          <p:nvPicPr>
            <p:cNvPr id="4" name="Picture 3" descr="NewGridTile_8x8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38" y="298483"/>
              <a:ext cx="3657356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NewGridTile_8x8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9838" y="298727"/>
              <a:ext cx="3657356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NewGridTile_8x8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482" y="298483"/>
              <a:ext cx="3657356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NewGridTile_8x8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882" y="3954584"/>
              <a:ext cx="3657356" cy="2583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NewGridTile_8x8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9838" y="3954707"/>
              <a:ext cx="3657356" cy="259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NewGridTile_8x8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482" y="3954463"/>
              <a:ext cx="3657356" cy="259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NewGridTile_8x8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7438" y="297107"/>
              <a:ext cx="914400" cy="365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NewGridTile_8x8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7438" y="3952515"/>
              <a:ext cx="914400" cy="259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 11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2294821"/>
            <a:ext cx="10223143" cy="2968903"/>
          </a:xfrm>
        </p:spPr>
        <p:txBody>
          <a:bodyPr/>
          <a:lstStyle>
            <a:lvl1pPr>
              <a:defRPr sz="8799">
                <a:gradFill>
                  <a:gsLst>
                    <a:gs pos="885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82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3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2294821"/>
            <a:ext cx="10223143" cy="2968903"/>
          </a:xfrm>
        </p:spPr>
        <p:txBody>
          <a:bodyPr/>
          <a:lstStyle>
            <a:lvl1pPr>
              <a:defRPr sz="8799">
                <a:gradFill>
                  <a:gsLst>
                    <a:gs pos="0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825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320918"/>
            <a:ext cx="10223143" cy="1976980"/>
          </a:xfrm>
        </p:spPr>
        <p:txBody>
          <a:bodyPr/>
          <a:lstStyle>
            <a:lvl1pPr>
              <a:defRPr sz="5399">
                <a:gradFill>
                  <a:gsLst>
                    <a:gs pos="885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983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80" y="2301997"/>
            <a:ext cx="10223143" cy="991922"/>
          </a:xfrm>
        </p:spPr>
        <p:txBody>
          <a:bodyPr/>
          <a:lstStyle>
            <a:lvl1pPr>
              <a:defRPr sz="5999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8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199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35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2">
    <p:bg>
      <p:bgPr>
        <a:solidFill>
          <a:srgbClr val="0082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0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534670" y="302802"/>
            <a:ext cx="9624060" cy="22144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39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47693" y="2509865"/>
            <a:ext cx="4722812" cy="4605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22907" y="2509865"/>
            <a:ext cx="4722813" cy="4605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23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19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13" y="7008813"/>
            <a:ext cx="2406650" cy="401637"/>
          </a:xfrm>
          <a:prstGeom prst="rect">
            <a:avLst/>
          </a:prstGeom>
        </p:spPr>
        <p:txBody>
          <a:bodyPr/>
          <a:lstStyle>
            <a:lvl1pPr defTabSz="932742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505050"/>
                </a:solidFill>
                <a:latin typeface="Segoe UI"/>
                <a:cs typeface="+mn-cs"/>
              </a:defRPr>
            </a:lvl1pPr>
          </a:lstStyle>
          <a:p>
            <a:pPr>
              <a:defRPr/>
            </a:pPr>
            <a:fld id="{270CCAAB-483C-45A7-8BBC-12EFA4A25AAE}" type="datetimeFigureOut">
              <a:rPr lang="pt-BR"/>
              <a:pPr>
                <a:defRPr/>
              </a:pPr>
              <a:t>09/11/2018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1C8C3AA-4BB7-4724-B7FF-D334BAE10F9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755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22288"/>
            <a:ext cx="13112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21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7"/>
          <p:cNvSpPr/>
          <p:nvPr userDrawn="1"/>
        </p:nvSpPr>
        <p:spPr bwMode="gray">
          <a:xfrm>
            <a:off x="236538" y="2297113"/>
            <a:ext cx="5503862" cy="3954462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ltGray">
          <a:xfrm>
            <a:off x="234780" y="2298139"/>
            <a:ext cx="5505040" cy="2273527"/>
          </a:xfrm>
          <a:noFill/>
        </p:spPr>
        <p:txBody>
          <a:bodyPr anchorCtr="0"/>
          <a:lstStyle>
            <a:lvl1pPr>
              <a:defRPr lang="en-US" sz="5882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 bwMode="ltGray">
          <a:xfrm>
            <a:off x="236145" y="4571425"/>
            <a:ext cx="5503675" cy="168043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77832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6548438"/>
            <a:ext cx="13112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 bwMode="invGray">
          <a:xfrm>
            <a:off x="236146" y="2310910"/>
            <a:ext cx="4717436" cy="2952464"/>
          </a:xfrm>
          <a:noFill/>
        </p:spPr>
        <p:txBody>
          <a:bodyPr anchorCtr="0"/>
          <a:lstStyle>
            <a:lvl1pPr>
              <a:defRPr lang="en-US" sz="5882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 bwMode="invGray">
          <a:xfrm>
            <a:off x="237550" y="5263612"/>
            <a:ext cx="4716266" cy="988489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598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13" y="238125"/>
            <a:ext cx="13112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6548438"/>
            <a:ext cx="13112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7781" y="4275115"/>
            <a:ext cx="5502310" cy="1978697"/>
          </a:xfrm>
          <a:noFill/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201" y="2288713"/>
            <a:ext cx="7076098" cy="1986167"/>
          </a:xfrm>
          <a:noFill/>
        </p:spPr>
        <p:txBody>
          <a:bodyPr anchorCtr="0"/>
          <a:lstStyle>
            <a:lvl1pPr>
              <a:defRPr sz="5882" spc="-98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59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6548438"/>
            <a:ext cx="13112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/>
          <p:nvPr userDrawn="1"/>
        </p:nvSpPr>
        <p:spPr bwMode="auto">
          <a:xfrm>
            <a:off x="236538" y="2297113"/>
            <a:ext cx="7075487" cy="3954462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6422" y="2297915"/>
            <a:ext cx="7076099" cy="1976965"/>
          </a:xfrm>
          <a:noFill/>
        </p:spPr>
        <p:txBody>
          <a:bodyPr anchorCtr="0"/>
          <a:lstStyle>
            <a:lvl1pPr>
              <a:defRPr sz="5882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6199" y="4276307"/>
            <a:ext cx="7076100" cy="1976123"/>
          </a:xfrm>
          <a:noFill/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75677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236538" y="1309688"/>
            <a:ext cx="7075487" cy="296545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147" y="1308012"/>
            <a:ext cx="7076152" cy="2974657"/>
          </a:xfrm>
          <a:noFill/>
        </p:spPr>
        <p:txBody>
          <a:bodyPr anchorCtr="0"/>
          <a:lstStyle>
            <a:lvl1pPr>
              <a:defRPr sz="7058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6147" y="4275122"/>
            <a:ext cx="7076144" cy="1977837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1970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 userDrawn="1"/>
        </p:nvSpPr>
        <p:spPr bwMode="auto">
          <a:xfrm>
            <a:off x="236538" y="1309688"/>
            <a:ext cx="7075487" cy="296545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147" y="1308012"/>
            <a:ext cx="7076152" cy="2974657"/>
          </a:xfrm>
          <a:noFill/>
        </p:spPr>
        <p:txBody>
          <a:bodyPr anchorCtr="0"/>
          <a:lstStyle>
            <a:lvl1pPr>
              <a:defRPr sz="7058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9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366" y="2298140"/>
            <a:ext cx="10221111" cy="1980413"/>
          </a:xfrm>
          <a:noFill/>
        </p:spPr>
        <p:txBody>
          <a:bodyPr anchorCtr="0"/>
          <a:lstStyle>
            <a:lvl1pPr>
              <a:defRPr sz="8627" spc="-98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2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19" y="301643"/>
            <a:ext cx="3517901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81479" y="301626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5319" y="1582761"/>
            <a:ext cx="3517901" cy="5172074"/>
          </a:xfrm>
        </p:spPr>
        <p:txBody>
          <a:bodyPr/>
          <a:lstStyle>
            <a:lvl1pPr marL="0" indent="0">
              <a:buNone/>
              <a:defRPr sz="1400"/>
            </a:lvl1pPr>
            <a:lvl2pPr marL="456857" indent="0">
              <a:buNone/>
              <a:defRPr sz="1100"/>
            </a:lvl2pPr>
            <a:lvl3pPr marL="913710" indent="0">
              <a:buNone/>
              <a:defRPr sz="1000"/>
            </a:lvl3pPr>
            <a:lvl4pPr marL="1370571" indent="0">
              <a:buNone/>
              <a:defRPr sz="900"/>
            </a:lvl4pPr>
            <a:lvl5pPr marL="1827427" indent="0">
              <a:buNone/>
              <a:defRPr sz="900"/>
            </a:lvl5pPr>
            <a:lvl6pPr marL="2284284" indent="0">
              <a:buNone/>
              <a:defRPr sz="900"/>
            </a:lvl6pPr>
            <a:lvl7pPr marL="2741139" indent="0">
              <a:buNone/>
              <a:defRPr sz="900"/>
            </a:lvl7pPr>
            <a:lvl8pPr marL="3197998" indent="0">
              <a:buNone/>
              <a:defRPr sz="900"/>
            </a:lvl8pPr>
            <a:lvl9pPr marL="3654853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772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366" y="2298140"/>
            <a:ext cx="10221111" cy="1980413"/>
          </a:xfrm>
          <a:noFill/>
        </p:spPr>
        <p:txBody>
          <a:bodyPr anchorCtr="0"/>
          <a:lstStyle>
            <a:lvl1pPr>
              <a:defRPr sz="8627" spc="-98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73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366" y="2298140"/>
            <a:ext cx="10221111" cy="1980413"/>
          </a:xfrm>
          <a:noFill/>
        </p:spPr>
        <p:txBody>
          <a:bodyPr anchorCtr="0"/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627" b="0" kern="1200" cap="none" spc="-98" baseline="0" dirty="0">
                <a:ln w="3175">
                  <a:noFill/>
                </a:ln>
                <a:gradFill>
                  <a:gsLst>
                    <a:gs pos="84828">
                      <a:srgbClr val="FFFFFF"/>
                    </a:gs>
                    <a:gs pos="59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27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366" y="2298140"/>
            <a:ext cx="10221111" cy="1980413"/>
          </a:xfrm>
          <a:noFill/>
        </p:spPr>
        <p:txBody>
          <a:bodyPr anchorCtr="0"/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627" b="0" kern="1200" cap="none" spc="-98" baseline="0" dirty="0">
                <a:ln w="3175">
                  <a:noFill/>
                </a:ln>
                <a:gradFill>
                  <a:gsLst>
                    <a:gs pos="83448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36149" y="1311314"/>
            <a:ext cx="10223143" cy="1986057"/>
          </a:xfrm>
        </p:spPr>
        <p:txBody>
          <a:bodyPr/>
          <a:lstStyle>
            <a:lvl1pPr marL="0" indent="0">
              <a:buNone/>
              <a:defRPr/>
            </a:lvl1pPr>
            <a:lvl2pPr marL="28012" indent="0">
              <a:buNone/>
              <a:defRPr sz="1961"/>
            </a:lvl2pPr>
            <a:lvl3pPr marL="219428" indent="0">
              <a:buNone/>
              <a:defRPr sz="1961"/>
            </a:lvl3pPr>
            <a:lvl4pPr marL="466868" indent="0">
              <a:buNone/>
              <a:defRPr sz="1765"/>
            </a:lvl4pPr>
            <a:lvl5pPr marL="725201" indent="0">
              <a:buNone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49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36149" y="1311314"/>
            <a:ext cx="10223143" cy="1986057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920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  <a:lvl2pPr marL="28012" indent="0">
              <a:buNone/>
              <a:defRPr sz="1961"/>
            </a:lvl2pPr>
            <a:lvl3pPr marL="219428" indent="0">
              <a:buNone/>
              <a:defRPr sz="1961"/>
            </a:lvl3pPr>
            <a:lvl4pPr marL="466868" indent="0">
              <a:buNone/>
              <a:defRPr sz="1765"/>
            </a:lvl4pPr>
            <a:lvl5pPr marL="725201" indent="0">
              <a:buNone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90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6366" y="1311201"/>
            <a:ext cx="10221111" cy="2176173"/>
          </a:xfrm>
        </p:spPr>
        <p:txBody>
          <a:bodyPr/>
          <a:lstStyle>
            <a:lvl3pPr>
              <a:defRPr sz="2353"/>
            </a:lvl3pPr>
            <a:lvl4pPr>
              <a:defRPr sz="1961"/>
            </a:lvl4pPr>
            <a:lvl5pPr>
              <a:defRPr sz="196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-color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6366" y="1311201"/>
            <a:ext cx="10221111" cy="2176173"/>
          </a:xfrm>
        </p:spPr>
        <p:txBody>
          <a:bodyPr/>
          <a:lstStyle>
            <a:lvl1pPr>
              <a:buClr>
                <a:schemeClr val="tx2"/>
              </a:buClr>
              <a:defRPr>
                <a:gradFill>
                  <a:gsLst>
                    <a:gs pos="13869">
                      <a:schemeClr val="tx2"/>
                    </a:gs>
                    <a:gs pos="42000">
                      <a:schemeClr val="tx2"/>
                    </a:gs>
                  </a:gsLst>
                  <a:lin ang="5400000" scaled="0"/>
                </a:gradFill>
              </a:defRPr>
            </a:lvl1pPr>
            <a:lvl3pPr>
              <a:defRPr sz="2353"/>
            </a:lvl3pPr>
            <a:lvl4pPr>
              <a:defRPr sz="1961"/>
            </a:lvl4pPr>
            <a:lvl5pPr>
              <a:defRPr sz="196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6148" y="1311122"/>
            <a:ext cx="4717435" cy="2469266"/>
          </a:xfrm>
        </p:spPr>
        <p:txBody>
          <a:bodyPr/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39824" y="1311122"/>
            <a:ext cx="4717435" cy="2469266"/>
          </a:xfrm>
        </p:spPr>
        <p:txBody>
          <a:bodyPr/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4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6148" y="1311121"/>
            <a:ext cx="4717435" cy="2469266"/>
          </a:xfrm>
        </p:spPr>
        <p:txBody>
          <a:bodyPr/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5109">
                      <a:schemeClr val="tx2"/>
                    </a:gs>
                    <a:gs pos="25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39824" y="1311121"/>
            <a:ext cx="4717435" cy="2469266"/>
          </a:xfrm>
        </p:spPr>
        <p:txBody>
          <a:bodyPr/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9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6148" y="1311297"/>
            <a:ext cx="4717435" cy="2535631"/>
          </a:xfrm>
        </p:spPr>
        <p:txBody>
          <a:bodyPr/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Tx/>
              <a:buBlip>
                <a:blip r:embed="rId3"/>
              </a:buBlip>
              <a:defRPr sz="3529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39824" y="1311297"/>
            <a:ext cx="4717435" cy="2535631"/>
          </a:xfrm>
        </p:spPr>
        <p:txBody>
          <a:bodyPr/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Tx/>
              <a:buBlip>
                <a:blip r:embed="rId3"/>
              </a:buBlip>
              <a:defRPr sz="3529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87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5508" y="529274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5508" y="676274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6857" indent="0">
              <a:buNone/>
              <a:defRPr sz="2800"/>
            </a:lvl2pPr>
            <a:lvl3pPr marL="913710" indent="0">
              <a:buNone/>
              <a:defRPr sz="2400"/>
            </a:lvl3pPr>
            <a:lvl4pPr marL="1370571" indent="0">
              <a:buNone/>
              <a:defRPr sz="2000"/>
            </a:lvl4pPr>
            <a:lvl5pPr marL="1827427" indent="0">
              <a:buNone/>
              <a:defRPr sz="2000"/>
            </a:lvl5pPr>
            <a:lvl6pPr marL="2284284" indent="0">
              <a:buNone/>
              <a:defRPr sz="2000"/>
            </a:lvl6pPr>
            <a:lvl7pPr marL="2741139" indent="0">
              <a:buNone/>
              <a:defRPr sz="2000"/>
            </a:lvl7pPr>
            <a:lvl8pPr marL="3197998" indent="0">
              <a:buNone/>
              <a:defRPr sz="2000"/>
            </a:lvl8pPr>
            <a:lvl9pPr marL="3654853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5508" y="5918222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6857" indent="0">
              <a:buNone/>
              <a:defRPr sz="1100"/>
            </a:lvl2pPr>
            <a:lvl3pPr marL="913710" indent="0">
              <a:buNone/>
              <a:defRPr sz="1000"/>
            </a:lvl3pPr>
            <a:lvl4pPr marL="1370571" indent="0">
              <a:buNone/>
              <a:defRPr sz="900"/>
            </a:lvl4pPr>
            <a:lvl5pPr marL="1827427" indent="0">
              <a:buNone/>
              <a:defRPr sz="900"/>
            </a:lvl5pPr>
            <a:lvl6pPr marL="2284284" indent="0">
              <a:buNone/>
              <a:defRPr sz="900"/>
            </a:lvl6pPr>
            <a:lvl7pPr marL="2741139" indent="0">
              <a:buNone/>
              <a:defRPr sz="900"/>
            </a:lvl7pPr>
            <a:lvl8pPr marL="3197998" indent="0">
              <a:buNone/>
              <a:defRPr sz="900"/>
            </a:lvl8pPr>
            <a:lvl9pPr marL="3654853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93726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6148" y="1311297"/>
            <a:ext cx="4717435" cy="2535631"/>
          </a:xfrm>
        </p:spPr>
        <p:txBody>
          <a:bodyPr/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Tx/>
              <a:buBlip>
                <a:blip r:embed="rId3"/>
              </a:buBlip>
              <a:defRPr sz="3529">
                <a:gradFill>
                  <a:gsLst>
                    <a:gs pos="5109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39824" y="1311297"/>
            <a:ext cx="4717435" cy="2535631"/>
          </a:xfrm>
        </p:spPr>
        <p:txBody>
          <a:bodyPr/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Tx/>
              <a:buBlip>
                <a:blip r:embed="rId3"/>
              </a:buBlip>
              <a:defRPr sz="3529">
                <a:gradFill>
                  <a:gsLst>
                    <a:gs pos="5109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971" y="1309409"/>
            <a:ext cx="10223143" cy="991922"/>
          </a:xfrm>
        </p:spPr>
        <p:txBody>
          <a:bodyPr/>
          <a:lstStyle>
            <a:lvl1pPr>
              <a:defRPr sz="7058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50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040" y="2297898"/>
            <a:ext cx="7067738" cy="1976980"/>
          </a:xfrm>
        </p:spPr>
        <p:txBody>
          <a:bodyPr/>
          <a:lstStyle>
            <a:lvl1pPr>
              <a:defRPr sz="5882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3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_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040" y="2297898"/>
            <a:ext cx="7067738" cy="1976980"/>
          </a:xfrm>
        </p:spPr>
        <p:txBody>
          <a:bodyPr/>
          <a:lstStyle>
            <a:lvl1pPr>
              <a:defRPr sz="5882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89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22385" y="1299185"/>
            <a:ext cx="8648631" cy="991922"/>
          </a:xfrm>
        </p:spPr>
        <p:txBody>
          <a:bodyPr/>
          <a:lstStyle>
            <a:lvl1pPr marL="228766" indent="-228766">
              <a:defRPr sz="5882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581" y="5541573"/>
            <a:ext cx="4717436" cy="144295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137" baseline="0"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366176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_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22385" y="2297898"/>
            <a:ext cx="8648631" cy="991922"/>
          </a:xfrm>
        </p:spPr>
        <p:txBody>
          <a:bodyPr/>
          <a:lstStyle>
            <a:lvl1pPr marL="277008" indent="-277008">
              <a:tabLst>
                <a:tab pos="277008" algn="l"/>
              </a:tabLst>
              <a:defRPr sz="5882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3581" y="5263542"/>
            <a:ext cx="4717436" cy="144295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137" baseline="0"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392821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&amp;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3192" y="2627396"/>
            <a:ext cx="10221111" cy="917880"/>
          </a:xfrm>
        </p:spPr>
        <p:txBody>
          <a:bodyPr/>
          <a:lstStyle>
            <a:lvl1pPr marL="0" indent="0">
              <a:buNone/>
              <a:defRPr sz="5294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2971" y="1309409"/>
            <a:ext cx="10223143" cy="991922"/>
          </a:xfrm>
        </p:spPr>
        <p:txBody>
          <a:bodyPr/>
          <a:lstStyle>
            <a:lvl1pPr>
              <a:defRPr sz="7058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08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02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22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70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16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2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236366" y="1311137"/>
            <a:ext cx="10221111" cy="2399311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2" y="6878655"/>
            <a:ext cx="10693401" cy="682614"/>
          </a:xfrm>
          <a:prstGeom prst="rect">
            <a:avLst/>
          </a:prstGeom>
          <a:solidFill>
            <a:srgbClr val="FFFC9E"/>
          </a:solidFill>
        </p:spPr>
        <p:txBody>
          <a:bodyPr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865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rId2"/>
          </p:cNvPr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236366" y="1311137"/>
            <a:ext cx="10221111" cy="2399311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240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29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85" tIns="143428" rIns="179285" bIns="143428"/>
          <a:lstStyle/>
          <a:p>
            <a:pPr algn="ctr" defTabSz="914102">
              <a:lnSpc>
                <a:spcPct val="90000"/>
              </a:lnSpc>
              <a:defRPr/>
            </a:pPr>
            <a:endParaRPr lang="zh-CN" altLang="en-US" sz="2353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72" y="320918"/>
            <a:ext cx="10223143" cy="1976980"/>
          </a:xfrm>
        </p:spPr>
        <p:txBody>
          <a:bodyPr/>
          <a:lstStyle>
            <a:lvl1pPr>
              <a:defRPr sz="5293">
                <a:gradFill>
                  <a:gsLst>
                    <a:gs pos="885">
                      <a:schemeClr val="tx1"/>
                    </a:gs>
                    <a:gs pos="111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914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02005" y="2349128"/>
            <a:ext cx="9089390" cy="162077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4010" y="4284720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9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9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9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99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19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39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58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C08F804-A9C7-4B4F-8287-CC0D1DA840AE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E307EA5-D25C-48B7-A9F6-9E51826672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7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CC1CEDA-D9F0-47E2-8C08-EFD86B14F6B5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E8A20BC-34B1-430C-A5E0-E98A995E7A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35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4705" y="4859047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987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397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59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79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993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192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391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589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FA14290-E0E4-4997-B84A-7FCD46F99821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928B7DB-1373-4C66-9B35-4EBABB0E20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6D5593F-A93E-46EE-BC88-604578337A55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0E66762-1181-40ED-BA95-13CA46C107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4865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9874" indent="0">
              <a:buNone/>
              <a:defRPr sz="2300" b="1"/>
            </a:lvl2pPr>
            <a:lvl3pPr marL="1039748" indent="0">
              <a:buNone/>
              <a:defRPr sz="2100" b="1"/>
            </a:lvl3pPr>
            <a:lvl4pPr marL="1559623" indent="0">
              <a:buNone/>
              <a:defRPr sz="1800" b="1"/>
            </a:lvl4pPr>
            <a:lvl5pPr marL="2079498" indent="0">
              <a:buNone/>
              <a:defRPr sz="1800" b="1"/>
            </a:lvl5pPr>
            <a:lvl6pPr marL="2599369" indent="0">
              <a:buNone/>
              <a:defRPr sz="1800" b="1"/>
            </a:lvl6pPr>
            <a:lvl7pPr marL="3119245" indent="0">
              <a:buNone/>
              <a:defRPr sz="1800" b="1"/>
            </a:lvl7pPr>
            <a:lvl8pPr marL="3639119" indent="0">
              <a:buNone/>
              <a:defRPr sz="1800" b="1"/>
            </a:lvl8pPr>
            <a:lvl9pPr marL="4158991" indent="0">
              <a:buNone/>
              <a:defRPr sz="18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34865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32315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9874" indent="0">
              <a:buNone/>
              <a:defRPr sz="2300" b="1"/>
            </a:lvl2pPr>
            <a:lvl3pPr marL="1039748" indent="0">
              <a:buNone/>
              <a:defRPr sz="2100" b="1"/>
            </a:lvl3pPr>
            <a:lvl4pPr marL="1559623" indent="0">
              <a:buNone/>
              <a:defRPr sz="1800" b="1"/>
            </a:lvl4pPr>
            <a:lvl5pPr marL="2079498" indent="0">
              <a:buNone/>
              <a:defRPr sz="1800" b="1"/>
            </a:lvl5pPr>
            <a:lvl6pPr marL="2599369" indent="0">
              <a:buNone/>
              <a:defRPr sz="1800" b="1"/>
            </a:lvl6pPr>
            <a:lvl7pPr marL="3119245" indent="0">
              <a:buNone/>
              <a:defRPr sz="1800" b="1"/>
            </a:lvl7pPr>
            <a:lvl8pPr marL="3639119" indent="0">
              <a:buNone/>
              <a:defRPr sz="1800" b="1"/>
            </a:lvl8pPr>
            <a:lvl9pPr marL="4158991" indent="0">
              <a:buNone/>
              <a:defRPr sz="18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32315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B4540D-9A0B-46FF-B112-B3616F49EFBA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776BF9-84E5-425A-9F7A-8344532B17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67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766397" y="1081112"/>
            <a:ext cx="2405063" cy="6034086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47690" y="1081112"/>
            <a:ext cx="7065962" cy="6034086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0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E16DC8-C607-4F89-BF7A-E472B722AFDA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44EA02B-8F70-4B08-A904-92AD0F1DE2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98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2DA925-84FF-43DA-83B6-D8103B0568F5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E77C113-545C-413C-8706-17EA0BFCEE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98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4695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34695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19874" indent="0">
              <a:buNone/>
              <a:defRPr sz="1400"/>
            </a:lvl2pPr>
            <a:lvl3pPr marL="1039748" indent="0">
              <a:buNone/>
              <a:defRPr sz="1100"/>
            </a:lvl3pPr>
            <a:lvl4pPr marL="1559623" indent="0">
              <a:buNone/>
              <a:defRPr sz="1000"/>
            </a:lvl4pPr>
            <a:lvl5pPr marL="2079498" indent="0">
              <a:buNone/>
              <a:defRPr sz="1000"/>
            </a:lvl5pPr>
            <a:lvl6pPr marL="2599369" indent="0">
              <a:buNone/>
              <a:defRPr sz="1000"/>
            </a:lvl6pPr>
            <a:lvl7pPr marL="3119245" indent="0">
              <a:buNone/>
              <a:defRPr sz="1000"/>
            </a:lvl7pPr>
            <a:lvl8pPr marL="3639119" indent="0">
              <a:buNone/>
              <a:defRPr sz="1000"/>
            </a:lvl8pPr>
            <a:lvl9pPr marL="415899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71F6B01-4760-433A-A6E9-5556DAFA4C84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670BE56-0D9B-4C0B-B81B-90D39443CA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95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19874" indent="0">
              <a:buNone/>
              <a:defRPr sz="3200"/>
            </a:lvl2pPr>
            <a:lvl3pPr marL="1039748" indent="0">
              <a:buNone/>
              <a:defRPr sz="2700"/>
            </a:lvl3pPr>
            <a:lvl4pPr marL="1559623" indent="0">
              <a:buNone/>
              <a:defRPr sz="2300"/>
            </a:lvl4pPr>
            <a:lvl5pPr marL="2079498" indent="0">
              <a:buNone/>
              <a:defRPr sz="2300"/>
            </a:lvl5pPr>
            <a:lvl6pPr marL="2599369" indent="0">
              <a:buNone/>
              <a:defRPr sz="2300"/>
            </a:lvl6pPr>
            <a:lvl7pPr marL="3119245" indent="0">
              <a:buNone/>
              <a:defRPr sz="2300"/>
            </a:lvl7pPr>
            <a:lvl8pPr marL="3639119" indent="0">
              <a:buNone/>
              <a:defRPr sz="2300"/>
            </a:lvl8pPr>
            <a:lvl9pPr marL="4158991" indent="0">
              <a:buNone/>
              <a:defRPr sz="23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19874" indent="0">
              <a:buNone/>
              <a:defRPr sz="1400"/>
            </a:lvl2pPr>
            <a:lvl3pPr marL="1039748" indent="0">
              <a:buNone/>
              <a:defRPr sz="1100"/>
            </a:lvl3pPr>
            <a:lvl4pPr marL="1559623" indent="0">
              <a:buNone/>
              <a:defRPr sz="1000"/>
            </a:lvl4pPr>
            <a:lvl5pPr marL="2079498" indent="0">
              <a:buNone/>
              <a:defRPr sz="1000"/>
            </a:lvl5pPr>
            <a:lvl6pPr marL="2599369" indent="0">
              <a:buNone/>
              <a:defRPr sz="1000"/>
            </a:lvl6pPr>
            <a:lvl7pPr marL="3119245" indent="0">
              <a:buNone/>
              <a:defRPr sz="1000"/>
            </a:lvl7pPr>
            <a:lvl8pPr marL="3639119" indent="0">
              <a:buNone/>
              <a:defRPr sz="1000"/>
            </a:lvl8pPr>
            <a:lvl9pPr marL="415899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2365831-689E-4E25-B531-73A6E7DA5265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F0C5DAB-AE78-4E1A-9DAC-8F8DD5EE24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7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430632D-A78C-4D5B-8899-8446D4942381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303F289-189B-45C4-B28D-D6E4857E74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96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752719" y="302807"/>
            <a:ext cx="2406015" cy="645157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4670" y="302807"/>
            <a:ext cx="7039822" cy="645157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F94502-F786-4A03-B65E-700A4E9DA828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CD8D5F1-CD86-482D-91A7-DDA29377E7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4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02005" y="2349088"/>
            <a:ext cx="9089390" cy="162077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4010" y="4284720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0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0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0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0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0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1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1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C582CEC-CA4C-4A93-8700-02294B0109BA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184F95E-4BE0-4CD0-9C2F-74E8F86DDA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9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A22802E-B22C-4717-BEB0-3E013F5D1B34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C8FB3D0-004A-458D-91C7-20C05883B8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05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4705" y="4859007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01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02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0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0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07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08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1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611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79315E0-7667-4354-A48B-71F3B3796176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0BB1057-13D0-4066-A402-C0D82935AAD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50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AD5E58F-3041-4A27-BF07-EB2C698EFAE7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6EE0699-7423-4971-B827-A0531D5024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1703" y="2349870"/>
            <a:ext cx="9090025" cy="162083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3375" y="4284669"/>
            <a:ext cx="7486650" cy="1931986"/>
          </a:xfrm>
        </p:spPr>
        <p:txBody>
          <a:bodyPr/>
          <a:lstStyle>
            <a:lvl1pPr marL="0" indent="0" algn="ctr">
              <a:buNone/>
              <a:defRPr/>
            </a:lvl1pPr>
            <a:lvl2pPr marL="456535" indent="0" algn="ctr">
              <a:buNone/>
              <a:defRPr/>
            </a:lvl2pPr>
            <a:lvl3pPr marL="913066" indent="0" algn="ctr">
              <a:buNone/>
              <a:defRPr/>
            </a:lvl3pPr>
            <a:lvl4pPr marL="1369604" indent="0" algn="ctr">
              <a:buNone/>
              <a:defRPr/>
            </a:lvl4pPr>
            <a:lvl5pPr marL="1826136" indent="0" algn="ctr">
              <a:buNone/>
              <a:defRPr/>
            </a:lvl5pPr>
            <a:lvl6pPr marL="2282671" indent="0" algn="ctr">
              <a:buNone/>
              <a:defRPr/>
            </a:lvl6pPr>
            <a:lvl7pPr marL="2739206" indent="0" algn="ctr">
              <a:buNone/>
              <a:defRPr/>
            </a:lvl7pPr>
            <a:lvl8pPr marL="3195740" indent="0" algn="ctr">
              <a:buNone/>
              <a:defRPr/>
            </a:lvl8pPr>
            <a:lvl9pPr marL="3652273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88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4832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150" indent="0">
              <a:buNone/>
              <a:defRPr sz="2300" b="1"/>
            </a:lvl2pPr>
            <a:lvl3pPr marL="1040299" indent="0">
              <a:buNone/>
              <a:defRPr sz="2100" b="1"/>
            </a:lvl3pPr>
            <a:lvl4pPr marL="1560449" indent="0">
              <a:buNone/>
              <a:defRPr sz="1800" b="1"/>
            </a:lvl4pPr>
            <a:lvl5pPr marL="2080599" indent="0">
              <a:buNone/>
              <a:defRPr sz="1800" b="1"/>
            </a:lvl5pPr>
            <a:lvl6pPr marL="2600745" indent="0">
              <a:buNone/>
              <a:defRPr sz="1800" b="1"/>
            </a:lvl6pPr>
            <a:lvl7pPr marL="3120898" indent="0">
              <a:buNone/>
              <a:defRPr sz="1800" b="1"/>
            </a:lvl7pPr>
            <a:lvl8pPr marL="3641046" indent="0">
              <a:buNone/>
              <a:defRPr sz="1800" b="1"/>
            </a:lvl8pPr>
            <a:lvl9pPr marL="4161193" indent="0">
              <a:buNone/>
              <a:defRPr sz="18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34832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3227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150" indent="0">
              <a:buNone/>
              <a:defRPr sz="2300" b="1"/>
            </a:lvl2pPr>
            <a:lvl3pPr marL="1040299" indent="0">
              <a:buNone/>
              <a:defRPr sz="2100" b="1"/>
            </a:lvl3pPr>
            <a:lvl4pPr marL="1560449" indent="0">
              <a:buNone/>
              <a:defRPr sz="1800" b="1"/>
            </a:lvl4pPr>
            <a:lvl5pPr marL="2080599" indent="0">
              <a:buNone/>
              <a:defRPr sz="1800" b="1"/>
            </a:lvl5pPr>
            <a:lvl6pPr marL="2600745" indent="0">
              <a:buNone/>
              <a:defRPr sz="1800" b="1"/>
            </a:lvl6pPr>
            <a:lvl7pPr marL="3120898" indent="0">
              <a:buNone/>
              <a:defRPr sz="1800" b="1"/>
            </a:lvl7pPr>
            <a:lvl8pPr marL="3641046" indent="0">
              <a:buNone/>
              <a:defRPr sz="1800" b="1"/>
            </a:lvl8pPr>
            <a:lvl9pPr marL="4161193" indent="0">
              <a:buNone/>
              <a:defRPr sz="18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3227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C32E342-97C2-45BD-9B34-388300ECBBCA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ACAAE50-952A-49A6-BDBC-A8B07E7AB2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A551016-7FA8-4508-9EC8-07D490E4718E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94AB373-3C50-48B8-B07D-38308184B9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53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194AC46-766D-4E0C-B308-3C98FE052EEF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2D3CF86-7266-469F-A110-656C9357BA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70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4688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34688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0150" indent="0">
              <a:buNone/>
              <a:defRPr sz="1400"/>
            </a:lvl2pPr>
            <a:lvl3pPr marL="1040299" indent="0">
              <a:buNone/>
              <a:defRPr sz="1100"/>
            </a:lvl3pPr>
            <a:lvl4pPr marL="1560449" indent="0">
              <a:buNone/>
              <a:defRPr sz="1000"/>
            </a:lvl4pPr>
            <a:lvl5pPr marL="2080599" indent="0">
              <a:buNone/>
              <a:defRPr sz="1000"/>
            </a:lvl5pPr>
            <a:lvl6pPr marL="2600745" indent="0">
              <a:buNone/>
              <a:defRPr sz="1000"/>
            </a:lvl6pPr>
            <a:lvl7pPr marL="3120898" indent="0">
              <a:buNone/>
              <a:defRPr sz="1000"/>
            </a:lvl7pPr>
            <a:lvl8pPr marL="3641046" indent="0">
              <a:buNone/>
              <a:defRPr sz="1000"/>
            </a:lvl8pPr>
            <a:lvl9pPr marL="4161193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4D14F6D-4EBE-4BAA-8DA6-48C5ABB13F73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C99F989-26F7-4D51-8A8A-E7D29D93ED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7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20150" indent="0">
              <a:buNone/>
              <a:defRPr sz="3200"/>
            </a:lvl2pPr>
            <a:lvl3pPr marL="1040299" indent="0">
              <a:buNone/>
              <a:defRPr sz="2700"/>
            </a:lvl3pPr>
            <a:lvl4pPr marL="1560449" indent="0">
              <a:buNone/>
              <a:defRPr sz="2300"/>
            </a:lvl4pPr>
            <a:lvl5pPr marL="2080599" indent="0">
              <a:buNone/>
              <a:defRPr sz="2300"/>
            </a:lvl5pPr>
            <a:lvl6pPr marL="2600745" indent="0">
              <a:buNone/>
              <a:defRPr sz="2300"/>
            </a:lvl6pPr>
            <a:lvl7pPr marL="3120898" indent="0">
              <a:buNone/>
              <a:defRPr sz="2300"/>
            </a:lvl7pPr>
            <a:lvl8pPr marL="3641046" indent="0">
              <a:buNone/>
              <a:defRPr sz="2300"/>
            </a:lvl8pPr>
            <a:lvl9pPr marL="4161193" indent="0">
              <a:buNone/>
              <a:defRPr sz="23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0150" indent="0">
              <a:buNone/>
              <a:defRPr sz="1400"/>
            </a:lvl2pPr>
            <a:lvl3pPr marL="1040299" indent="0">
              <a:buNone/>
              <a:defRPr sz="1100"/>
            </a:lvl3pPr>
            <a:lvl4pPr marL="1560449" indent="0">
              <a:buNone/>
              <a:defRPr sz="1000"/>
            </a:lvl4pPr>
            <a:lvl5pPr marL="2080599" indent="0">
              <a:buNone/>
              <a:defRPr sz="1000"/>
            </a:lvl5pPr>
            <a:lvl6pPr marL="2600745" indent="0">
              <a:buNone/>
              <a:defRPr sz="1000"/>
            </a:lvl6pPr>
            <a:lvl7pPr marL="3120898" indent="0">
              <a:buNone/>
              <a:defRPr sz="1000"/>
            </a:lvl7pPr>
            <a:lvl8pPr marL="3641046" indent="0">
              <a:buNone/>
              <a:defRPr sz="1000"/>
            </a:lvl8pPr>
            <a:lvl9pPr marL="4161193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AF1F1C2-73A4-4E1C-A807-F97054DB925F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4822BA1-5E14-4F50-94D7-D3F1DCF73C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12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F6329CD-E78C-4B04-952A-4D594936BB56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886886C-B5D9-4C6B-9B9A-601994A424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2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752719" y="302807"/>
            <a:ext cx="2406015" cy="645157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4670" y="302807"/>
            <a:ext cx="7039822" cy="645157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335ADD9-409B-4953-8290-6594780C7824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D025D95-13AA-429C-B03A-8B5BF8386D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77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/>
          <p:cNvSpPr/>
          <p:nvPr userDrawn="1"/>
        </p:nvSpPr>
        <p:spPr>
          <a:xfrm>
            <a:off x="3662363" y="284163"/>
            <a:ext cx="7031037" cy="925512"/>
          </a:xfrm>
          <a:prstGeom prst="rect">
            <a:avLst/>
          </a:prstGeom>
          <a:solidFill>
            <a:srgbClr val="ACAC9F"/>
          </a:solidFill>
        </p:spPr>
        <p:txBody>
          <a:bodyPr lIns="121914" tIns="60957" rIns="121914" bIns="60957" anchor="ctr" anchorCtr="1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/>
            </a:endParaRPr>
          </a:p>
        </p:txBody>
      </p:sp>
      <p:sp>
        <p:nvSpPr>
          <p:cNvPr id="3" name="矩形 3"/>
          <p:cNvSpPr/>
          <p:nvPr userDrawn="1"/>
        </p:nvSpPr>
        <p:spPr>
          <a:xfrm>
            <a:off x="0" y="284163"/>
            <a:ext cx="3662363" cy="925512"/>
          </a:xfrm>
          <a:prstGeom prst="rect">
            <a:avLst/>
          </a:prstGeom>
          <a:solidFill>
            <a:srgbClr val="E600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14" tIns="60957" rIns="121914" bIns="60957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21142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02005" y="2348992"/>
            <a:ext cx="9089390" cy="162077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4010" y="4284720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34571B7-BCDD-4E35-A8CE-7BBB408060DD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D2EDE1A-746F-4780-B4E1-253DFBD31E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5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2ACBA62-E147-47C0-B44A-25CC41196F4A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E8F197E-B0E8-4637-A642-CC6F4B1573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68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01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4705" y="4858911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A9BA84B-CB56-4994-970E-4E571CEBC3C1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B8D3FBC-7355-4819-9835-5D613DD3C4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25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7CDD57-0B70-471C-8890-03A4DAC92242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63A6AB3-2BE0-41AB-8872-6A0A2AB93A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72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476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3476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3218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3218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08D4B3D-2F1E-4644-B292-8A573E0DBB47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A7071E1-D9E6-4821-9B33-1902CD1088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74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F89BEA-2B14-4E04-9F6C-47501BFCBC7F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70ED085-DF9E-4845-831A-075F4587AD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41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24AC059-3139-416D-9804-75939E810B58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2FF6E-1C86-4A41-9F42-B3A28168C1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89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4673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34673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ADC5220-BCAE-436C-91B3-38F10C9A238F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D5D51D9-D86C-42C0-9A69-C1DA587467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85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FC2F17D-22C2-476E-B773-0939DB89969A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981330-E39E-4A8F-BCF5-50F857658B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68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1919B99-0D68-4A57-B883-FA56733A9472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BEEB7AB-EE0E-463C-89F3-388E146A3C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6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752719" y="302807"/>
            <a:ext cx="2406015" cy="645157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4670" y="302807"/>
            <a:ext cx="7039822" cy="645157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C19FC6-A4F7-4B2E-917B-76EEB1BB427A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9E0F61C-C5AB-450D-9CF0-74E7C1546B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6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02005" y="2349059"/>
            <a:ext cx="9089390" cy="162077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4010" y="4284720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0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1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2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2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3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3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4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8C6DCC-E99A-4EC9-9A49-D0EBF83F17CA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F8A509F-4CD3-4DB6-92B7-A379881997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10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567" y="4859735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567" y="3205167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35" indent="0">
              <a:buNone/>
              <a:defRPr sz="1800"/>
            </a:lvl2pPr>
            <a:lvl3pPr marL="913066" indent="0">
              <a:buNone/>
              <a:defRPr sz="1700"/>
            </a:lvl3pPr>
            <a:lvl4pPr marL="1369604" indent="0">
              <a:buNone/>
              <a:defRPr sz="1400"/>
            </a:lvl4pPr>
            <a:lvl5pPr marL="1826136" indent="0">
              <a:buNone/>
              <a:defRPr sz="1400"/>
            </a:lvl5pPr>
            <a:lvl6pPr marL="2282671" indent="0">
              <a:buNone/>
              <a:defRPr sz="1400"/>
            </a:lvl6pPr>
            <a:lvl7pPr marL="2739206" indent="0">
              <a:buNone/>
              <a:defRPr sz="1400"/>
            </a:lvl7pPr>
            <a:lvl8pPr marL="3195740" indent="0">
              <a:buNone/>
              <a:defRPr sz="1400"/>
            </a:lvl8pPr>
            <a:lvl9pPr marL="3652273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1885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CE33A80-76C2-4FF1-B141-84ECEA44712D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490459F-3391-446F-81F4-A77FBAE724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93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4705" y="4858979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05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10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1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20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25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3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3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64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D5A7A01-DC81-40E3-94A7-52E6A1265903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71B3C0C-64B6-4D2A-9954-B6D6D90D8A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5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C2876B6-C0A7-4F34-8518-FB9E827962FA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F8609A1-0124-43DC-9BE6-1E4146093A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97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481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517" indent="0">
              <a:buNone/>
              <a:defRPr sz="2300" b="1"/>
            </a:lvl2pPr>
            <a:lvl3pPr marL="1041034" indent="0">
              <a:buNone/>
              <a:defRPr sz="2100" b="1"/>
            </a:lvl3pPr>
            <a:lvl4pPr marL="1561550" indent="0">
              <a:buNone/>
              <a:defRPr sz="1800" b="1"/>
            </a:lvl4pPr>
            <a:lvl5pPr marL="2082068" indent="0">
              <a:buNone/>
              <a:defRPr sz="1800" b="1"/>
            </a:lvl5pPr>
            <a:lvl6pPr marL="2602582" indent="0">
              <a:buNone/>
              <a:defRPr sz="1800" b="1"/>
            </a:lvl6pPr>
            <a:lvl7pPr marL="3123102" indent="0">
              <a:buNone/>
              <a:defRPr sz="1800" b="1"/>
            </a:lvl7pPr>
            <a:lvl8pPr marL="3643617" indent="0">
              <a:buNone/>
              <a:defRPr sz="1800" b="1"/>
            </a:lvl8pPr>
            <a:lvl9pPr marL="4164131" indent="0">
              <a:buNone/>
              <a:defRPr sz="18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3481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32252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517" indent="0">
              <a:buNone/>
              <a:defRPr sz="2300" b="1"/>
            </a:lvl2pPr>
            <a:lvl3pPr marL="1041034" indent="0">
              <a:buNone/>
              <a:defRPr sz="2100" b="1"/>
            </a:lvl3pPr>
            <a:lvl4pPr marL="1561550" indent="0">
              <a:buNone/>
              <a:defRPr sz="1800" b="1"/>
            </a:lvl4pPr>
            <a:lvl5pPr marL="2082068" indent="0">
              <a:buNone/>
              <a:defRPr sz="1800" b="1"/>
            </a:lvl5pPr>
            <a:lvl6pPr marL="2602582" indent="0">
              <a:buNone/>
              <a:defRPr sz="1800" b="1"/>
            </a:lvl6pPr>
            <a:lvl7pPr marL="3123102" indent="0">
              <a:buNone/>
              <a:defRPr sz="1800" b="1"/>
            </a:lvl7pPr>
            <a:lvl8pPr marL="3643617" indent="0">
              <a:buNone/>
              <a:defRPr sz="1800" b="1"/>
            </a:lvl8pPr>
            <a:lvl9pPr marL="4164131" indent="0">
              <a:buNone/>
              <a:defRPr sz="18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32252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3A49D7-F621-4F71-9FDC-DF8A198940EA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148E767-63DB-4657-9D2A-05956D53033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04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334D560-09B4-4560-A8F8-C495B0F74306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68DED74-9EDF-4A0A-B4E4-2B3137AD10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0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DBD2B5C-B8DE-41F6-A371-BC77DE0CF34A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CE61EB5-B2CE-40EC-BB42-4191C87EA2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5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4683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34683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0517" indent="0">
              <a:buNone/>
              <a:defRPr sz="1400"/>
            </a:lvl2pPr>
            <a:lvl3pPr marL="1041034" indent="0">
              <a:buNone/>
              <a:defRPr sz="1100"/>
            </a:lvl3pPr>
            <a:lvl4pPr marL="1561550" indent="0">
              <a:buNone/>
              <a:defRPr sz="1000"/>
            </a:lvl4pPr>
            <a:lvl5pPr marL="2082068" indent="0">
              <a:buNone/>
              <a:defRPr sz="1000"/>
            </a:lvl5pPr>
            <a:lvl6pPr marL="2602582" indent="0">
              <a:buNone/>
              <a:defRPr sz="1000"/>
            </a:lvl6pPr>
            <a:lvl7pPr marL="3123102" indent="0">
              <a:buNone/>
              <a:defRPr sz="1000"/>
            </a:lvl7pPr>
            <a:lvl8pPr marL="3643617" indent="0">
              <a:buNone/>
              <a:defRPr sz="1000"/>
            </a:lvl8pPr>
            <a:lvl9pPr marL="416413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414260B-BA24-446B-BD07-32EEC92C32FD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62758F6-30A5-4DFC-919E-572176CFB5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51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20517" indent="0">
              <a:buNone/>
              <a:defRPr sz="3200"/>
            </a:lvl2pPr>
            <a:lvl3pPr marL="1041034" indent="0">
              <a:buNone/>
              <a:defRPr sz="2700"/>
            </a:lvl3pPr>
            <a:lvl4pPr marL="1561550" indent="0">
              <a:buNone/>
              <a:defRPr sz="2300"/>
            </a:lvl4pPr>
            <a:lvl5pPr marL="2082068" indent="0">
              <a:buNone/>
              <a:defRPr sz="2300"/>
            </a:lvl5pPr>
            <a:lvl6pPr marL="2602582" indent="0">
              <a:buNone/>
              <a:defRPr sz="2300"/>
            </a:lvl6pPr>
            <a:lvl7pPr marL="3123102" indent="0">
              <a:buNone/>
              <a:defRPr sz="2300"/>
            </a:lvl7pPr>
            <a:lvl8pPr marL="3643617" indent="0">
              <a:buNone/>
              <a:defRPr sz="2300"/>
            </a:lvl8pPr>
            <a:lvl9pPr marL="4164131" indent="0">
              <a:buNone/>
              <a:defRPr sz="23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0517" indent="0">
              <a:buNone/>
              <a:defRPr sz="1400"/>
            </a:lvl2pPr>
            <a:lvl3pPr marL="1041034" indent="0">
              <a:buNone/>
              <a:defRPr sz="1100"/>
            </a:lvl3pPr>
            <a:lvl4pPr marL="1561550" indent="0">
              <a:buNone/>
              <a:defRPr sz="1000"/>
            </a:lvl4pPr>
            <a:lvl5pPr marL="2082068" indent="0">
              <a:buNone/>
              <a:defRPr sz="1000"/>
            </a:lvl5pPr>
            <a:lvl6pPr marL="2602582" indent="0">
              <a:buNone/>
              <a:defRPr sz="1000"/>
            </a:lvl6pPr>
            <a:lvl7pPr marL="3123102" indent="0">
              <a:buNone/>
              <a:defRPr sz="1000"/>
            </a:lvl7pPr>
            <a:lvl8pPr marL="3643617" indent="0">
              <a:buNone/>
              <a:defRPr sz="1000"/>
            </a:lvl8pPr>
            <a:lvl9pPr marL="416413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2DB80D-886D-4968-874F-16ED12230621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B229AFA-4E26-4FC8-89B2-455F94B264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93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878EE54-A3EB-4D01-822B-1316BFF6BF51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B1BE72F-E146-4195-8772-C162FB2414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59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752719" y="302807"/>
            <a:ext cx="2406015" cy="645157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4670" y="302807"/>
            <a:ext cx="7039822" cy="645157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CE11ECC-9942-4ADD-B0D9-64CD150BF51F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F806C4B-9125-4C1A-B638-1719A4F021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17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47693" y="2509869"/>
            <a:ext cx="4722812" cy="460533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22913" y="2509869"/>
            <a:ext cx="4722813" cy="460533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16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02005" y="2349027"/>
            <a:ext cx="9089390" cy="162077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4010" y="4284720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0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1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3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4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5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6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7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35338DC-CBC9-4167-9C2D-352779697C3B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B13E0CB-4D9E-4B59-BC2A-21096C0F0F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5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405221B-E55C-4613-AEF5-9B048027196C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E2288-D83C-4D7F-8278-389BFEFA81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5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4705" y="4858947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097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19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2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39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4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58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68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678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C5D8DBA-61D1-4CAB-A319-CDB1290FF5F0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4773650-ED7F-4F8B-94BF-E05F0D9362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9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92F6BA0-DA1C-46E1-9880-40AEEED5250A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6047167-6453-43C8-8343-934F8799C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92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4786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976" indent="0">
              <a:buNone/>
              <a:defRPr sz="2300" b="1"/>
            </a:lvl2pPr>
            <a:lvl3pPr marL="1041952" indent="0">
              <a:buNone/>
              <a:defRPr sz="2100" b="1"/>
            </a:lvl3pPr>
            <a:lvl4pPr marL="1562928" indent="0">
              <a:buNone/>
              <a:defRPr sz="1800" b="1"/>
            </a:lvl4pPr>
            <a:lvl5pPr marL="2083905" indent="0">
              <a:buNone/>
              <a:defRPr sz="1800" b="1"/>
            </a:lvl5pPr>
            <a:lvl6pPr marL="2604880" indent="0">
              <a:buNone/>
              <a:defRPr sz="1800" b="1"/>
            </a:lvl6pPr>
            <a:lvl7pPr marL="3125857" indent="0">
              <a:buNone/>
              <a:defRPr sz="1800" b="1"/>
            </a:lvl7pPr>
            <a:lvl8pPr marL="3646834" indent="0">
              <a:buNone/>
              <a:defRPr sz="1800" b="1"/>
            </a:lvl8pPr>
            <a:lvl9pPr marL="4167808" indent="0">
              <a:buNone/>
              <a:defRPr sz="18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34786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32222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976" indent="0">
              <a:buNone/>
              <a:defRPr sz="2300" b="1"/>
            </a:lvl2pPr>
            <a:lvl3pPr marL="1041952" indent="0">
              <a:buNone/>
              <a:defRPr sz="2100" b="1"/>
            </a:lvl3pPr>
            <a:lvl4pPr marL="1562928" indent="0">
              <a:buNone/>
              <a:defRPr sz="1800" b="1"/>
            </a:lvl4pPr>
            <a:lvl5pPr marL="2083905" indent="0">
              <a:buNone/>
              <a:defRPr sz="1800" b="1"/>
            </a:lvl5pPr>
            <a:lvl6pPr marL="2604880" indent="0">
              <a:buNone/>
              <a:defRPr sz="1800" b="1"/>
            </a:lvl6pPr>
            <a:lvl7pPr marL="3125857" indent="0">
              <a:buNone/>
              <a:defRPr sz="1800" b="1"/>
            </a:lvl7pPr>
            <a:lvl8pPr marL="3646834" indent="0">
              <a:buNone/>
              <a:defRPr sz="1800" b="1"/>
            </a:lvl8pPr>
            <a:lvl9pPr marL="4167808" indent="0">
              <a:buNone/>
              <a:defRPr sz="18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32222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086C54C-5B9F-49C3-900C-2873432A9A43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B53BE36-87DD-436F-A38D-83C2418992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79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303C0C2-8CA8-44EE-889A-FABA6BC46BA5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6A10A55-23BB-4D59-8A39-F5F9ECB0B8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84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69361D7-AD57-43B9-B6E5-39CE35C631EC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6DE11C7-287E-4914-80A6-6C1AE59E692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56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4680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34680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0976" indent="0">
              <a:buNone/>
              <a:defRPr sz="1400"/>
            </a:lvl2pPr>
            <a:lvl3pPr marL="1041952" indent="0">
              <a:buNone/>
              <a:defRPr sz="1100"/>
            </a:lvl3pPr>
            <a:lvl4pPr marL="1562928" indent="0">
              <a:buNone/>
              <a:defRPr sz="1000"/>
            </a:lvl4pPr>
            <a:lvl5pPr marL="2083905" indent="0">
              <a:buNone/>
              <a:defRPr sz="1000"/>
            </a:lvl5pPr>
            <a:lvl6pPr marL="2604880" indent="0">
              <a:buNone/>
              <a:defRPr sz="1000"/>
            </a:lvl6pPr>
            <a:lvl7pPr marL="3125857" indent="0">
              <a:buNone/>
              <a:defRPr sz="1000"/>
            </a:lvl7pPr>
            <a:lvl8pPr marL="3646834" indent="0">
              <a:buNone/>
              <a:defRPr sz="1000"/>
            </a:lvl8pPr>
            <a:lvl9pPr marL="4167808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EFE4986-D3E3-45E8-900D-6553CFE53096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01BB0BB-C069-4252-A6BF-B543417AD3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8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20976" indent="0">
              <a:buNone/>
              <a:defRPr sz="3200"/>
            </a:lvl2pPr>
            <a:lvl3pPr marL="1041952" indent="0">
              <a:buNone/>
              <a:defRPr sz="2700"/>
            </a:lvl3pPr>
            <a:lvl4pPr marL="1562928" indent="0">
              <a:buNone/>
              <a:defRPr sz="2300"/>
            </a:lvl4pPr>
            <a:lvl5pPr marL="2083905" indent="0">
              <a:buNone/>
              <a:defRPr sz="2300"/>
            </a:lvl5pPr>
            <a:lvl6pPr marL="2604880" indent="0">
              <a:buNone/>
              <a:defRPr sz="2300"/>
            </a:lvl6pPr>
            <a:lvl7pPr marL="3125857" indent="0">
              <a:buNone/>
              <a:defRPr sz="2300"/>
            </a:lvl7pPr>
            <a:lvl8pPr marL="3646834" indent="0">
              <a:buNone/>
              <a:defRPr sz="2300"/>
            </a:lvl8pPr>
            <a:lvl9pPr marL="4167808" indent="0">
              <a:buNone/>
              <a:defRPr sz="23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0976" indent="0">
              <a:buNone/>
              <a:defRPr sz="1400"/>
            </a:lvl2pPr>
            <a:lvl3pPr marL="1041952" indent="0">
              <a:buNone/>
              <a:defRPr sz="1100"/>
            </a:lvl3pPr>
            <a:lvl4pPr marL="1562928" indent="0">
              <a:buNone/>
              <a:defRPr sz="1000"/>
            </a:lvl4pPr>
            <a:lvl5pPr marL="2083905" indent="0">
              <a:buNone/>
              <a:defRPr sz="1000"/>
            </a:lvl5pPr>
            <a:lvl6pPr marL="2604880" indent="0">
              <a:buNone/>
              <a:defRPr sz="1000"/>
            </a:lvl6pPr>
            <a:lvl7pPr marL="3125857" indent="0">
              <a:buNone/>
              <a:defRPr sz="1000"/>
            </a:lvl7pPr>
            <a:lvl8pPr marL="3646834" indent="0">
              <a:buNone/>
              <a:defRPr sz="1000"/>
            </a:lvl8pPr>
            <a:lvl9pPr marL="4167808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83B9BC7-2018-4D53-8C7A-A45EC2F836A9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6A48D47-33C9-4F0E-B35A-9B7B56091F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9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BF32D05-EF84-4011-8209-7499FA079064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AF8F163-8870-41D7-B0B1-A1204FAD71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016" y="303229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4991" y="1692282"/>
            <a:ext cx="4724400" cy="7048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5" indent="0">
              <a:buNone/>
              <a:defRPr sz="2000" b="1"/>
            </a:lvl2pPr>
            <a:lvl3pPr marL="913066" indent="0">
              <a:buNone/>
              <a:defRPr sz="1800" b="1"/>
            </a:lvl3pPr>
            <a:lvl4pPr marL="1369604" indent="0">
              <a:buNone/>
              <a:defRPr sz="1700" b="1"/>
            </a:lvl4pPr>
            <a:lvl5pPr marL="1826136" indent="0">
              <a:buNone/>
              <a:defRPr sz="1700" b="1"/>
            </a:lvl5pPr>
            <a:lvl6pPr marL="2282671" indent="0">
              <a:buNone/>
              <a:defRPr sz="1700" b="1"/>
            </a:lvl6pPr>
            <a:lvl7pPr marL="2739206" indent="0">
              <a:buNone/>
              <a:defRPr sz="1700" b="1"/>
            </a:lvl7pPr>
            <a:lvl8pPr marL="3195740" indent="0">
              <a:buNone/>
              <a:defRPr sz="1700" b="1"/>
            </a:lvl8pPr>
            <a:lvl9pPr marL="3652273" indent="0">
              <a:buNone/>
              <a:defRPr sz="17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4991" y="2397129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32429" y="1692282"/>
            <a:ext cx="4725988" cy="7048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5" indent="0">
              <a:buNone/>
              <a:defRPr sz="2000" b="1"/>
            </a:lvl2pPr>
            <a:lvl3pPr marL="913066" indent="0">
              <a:buNone/>
              <a:defRPr sz="1800" b="1"/>
            </a:lvl3pPr>
            <a:lvl4pPr marL="1369604" indent="0">
              <a:buNone/>
              <a:defRPr sz="1700" b="1"/>
            </a:lvl4pPr>
            <a:lvl5pPr marL="1826136" indent="0">
              <a:buNone/>
              <a:defRPr sz="1700" b="1"/>
            </a:lvl5pPr>
            <a:lvl6pPr marL="2282671" indent="0">
              <a:buNone/>
              <a:defRPr sz="1700" b="1"/>
            </a:lvl6pPr>
            <a:lvl7pPr marL="2739206" indent="0">
              <a:buNone/>
              <a:defRPr sz="1700" b="1"/>
            </a:lvl7pPr>
            <a:lvl8pPr marL="3195740" indent="0">
              <a:buNone/>
              <a:defRPr sz="1700" b="1"/>
            </a:lvl8pPr>
            <a:lvl9pPr marL="3652273" indent="0">
              <a:buNone/>
              <a:defRPr sz="17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32429" y="2397129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64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752719" y="302807"/>
            <a:ext cx="2406015" cy="645157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4670" y="302807"/>
            <a:ext cx="7039822" cy="645157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63ABA7D-4F57-4118-B7C0-DFEC40218062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1C569E2-279B-438C-BA61-43F18759F73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68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009" y="303229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4991" y="1692282"/>
            <a:ext cx="4724400" cy="7048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7" indent="0">
              <a:buNone/>
              <a:defRPr sz="2000" b="1"/>
            </a:lvl2pPr>
            <a:lvl3pPr marL="913710" indent="0">
              <a:buNone/>
              <a:defRPr sz="1800" b="1"/>
            </a:lvl3pPr>
            <a:lvl4pPr marL="1370571" indent="0">
              <a:buNone/>
              <a:defRPr sz="1700" b="1"/>
            </a:lvl4pPr>
            <a:lvl5pPr marL="1827427" indent="0">
              <a:buNone/>
              <a:defRPr sz="1700" b="1"/>
            </a:lvl5pPr>
            <a:lvl6pPr marL="2284284" indent="0">
              <a:buNone/>
              <a:defRPr sz="1700" b="1"/>
            </a:lvl6pPr>
            <a:lvl7pPr marL="2741139" indent="0">
              <a:buNone/>
              <a:defRPr sz="1700" b="1"/>
            </a:lvl7pPr>
            <a:lvl8pPr marL="3197998" indent="0">
              <a:buNone/>
              <a:defRPr sz="1700" b="1"/>
            </a:lvl8pPr>
            <a:lvl9pPr marL="3654853" indent="0">
              <a:buNone/>
              <a:defRPr sz="17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4991" y="2397129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32429" y="1692282"/>
            <a:ext cx="4725988" cy="7048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7" indent="0">
              <a:buNone/>
              <a:defRPr sz="2000" b="1"/>
            </a:lvl2pPr>
            <a:lvl3pPr marL="913710" indent="0">
              <a:buNone/>
              <a:defRPr sz="1800" b="1"/>
            </a:lvl3pPr>
            <a:lvl4pPr marL="1370571" indent="0">
              <a:buNone/>
              <a:defRPr sz="1700" b="1"/>
            </a:lvl4pPr>
            <a:lvl5pPr marL="1827427" indent="0">
              <a:buNone/>
              <a:defRPr sz="1700" b="1"/>
            </a:lvl5pPr>
            <a:lvl6pPr marL="2284284" indent="0">
              <a:buNone/>
              <a:defRPr sz="1700" b="1"/>
            </a:lvl6pPr>
            <a:lvl7pPr marL="2741139" indent="0">
              <a:buNone/>
              <a:defRPr sz="1700" b="1"/>
            </a:lvl7pPr>
            <a:lvl8pPr marL="3197998" indent="0">
              <a:buNone/>
              <a:defRPr sz="1700" b="1"/>
            </a:lvl8pPr>
            <a:lvl9pPr marL="3654853" indent="0">
              <a:buNone/>
              <a:defRPr sz="17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32429" y="2397129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24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99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6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44" y="301643"/>
            <a:ext cx="3517901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81479" y="301626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5344" y="1582766"/>
            <a:ext cx="3517901" cy="5172074"/>
          </a:xfrm>
        </p:spPr>
        <p:txBody>
          <a:bodyPr/>
          <a:lstStyle>
            <a:lvl1pPr marL="0" indent="0">
              <a:buNone/>
              <a:defRPr sz="1400"/>
            </a:lvl1pPr>
            <a:lvl2pPr marL="456535" indent="0">
              <a:buNone/>
              <a:defRPr sz="1300"/>
            </a:lvl2pPr>
            <a:lvl3pPr marL="913066" indent="0">
              <a:buNone/>
              <a:defRPr sz="1000"/>
            </a:lvl3pPr>
            <a:lvl4pPr marL="1369604" indent="0">
              <a:buNone/>
              <a:defRPr sz="900"/>
            </a:lvl4pPr>
            <a:lvl5pPr marL="1826136" indent="0">
              <a:buNone/>
              <a:defRPr sz="900"/>
            </a:lvl5pPr>
            <a:lvl6pPr marL="2282671" indent="0">
              <a:buNone/>
              <a:defRPr sz="900"/>
            </a:lvl6pPr>
            <a:lvl7pPr marL="2739206" indent="0">
              <a:buNone/>
              <a:defRPr sz="900"/>
            </a:lvl7pPr>
            <a:lvl8pPr marL="3195740" indent="0">
              <a:buNone/>
              <a:defRPr sz="900"/>
            </a:lvl8pPr>
            <a:lvl9pPr marL="3652273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08343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5514" y="529274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5514" y="676274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6535" indent="0">
              <a:buNone/>
              <a:defRPr sz="2900"/>
            </a:lvl2pPr>
            <a:lvl3pPr marL="913066" indent="0">
              <a:buNone/>
              <a:defRPr sz="2400"/>
            </a:lvl3pPr>
            <a:lvl4pPr marL="1369604" indent="0">
              <a:buNone/>
              <a:defRPr sz="2000"/>
            </a:lvl4pPr>
            <a:lvl5pPr marL="1826136" indent="0">
              <a:buNone/>
              <a:defRPr sz="2000"/>
            </a:lvl5pPr>
            <a:lvl6pPr marL="2282671" indent="0">
              <a:buNone/>
              <a:defRPr sz="2000"/>
            </a:lvl6pPr>
            <a:lvl7pPr marL="2739206" indent="0">
              <a:buNone/>
              <a:defRPr sz="2000"/>
            </a:lvl7pPr>
            <a:lvl8pPr marL="3195740" indent="0">
              <a:buNone/>
              <a:defRPr sz="2000"/>
            </a:lvl8pPr>
            <a:lvl9pPr marL="3652273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5514" y="5918222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6535" indent="0">
              <a:buNone/>
              <a:defRPr sz="1300"/>
            </a:lvl2pPr>
            <a:lvl3pPr marL="913066" indent="0">
              <a:buNone/>
              <a:defRPr sz="1000"/>
            </a:lvl3pPr>
            <a:lvl4pPr marL="1369604" indent="0">
              <a:buNone/>
              <a:defRPr sz="900"/>
            </a:lvl4pPr>
            <a:lvl5pPr marL="1826136" indent="0">
              <a:buNone/>
              <a:defRPr sz="900"/>
            </a:lvl5pPr>
            <a:lvl6pPr marL="2282671" indent="0">
              <a:buNone/>
              <a:defRPr sz="900"/>
            </a:lvl6pPr>
            <a:lvl7pPr marL="2739206" indent="0">
              <a:buNone/>
              <a:defRPr sz="900"/>
            </a:lvl7pPr>
            <a:lvl8pPr marL="3195740" indent="0">
              <a:buNone/>
              <a:defRPr sz="900"/>
            </a:lvl8pPr>
            <a:lvl9pPr marL="3652273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445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253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766397" y="1081117"/>
            <a:ext cx="2405063" cy="6034086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47690" y="1081117"/>
            <a:ext cx="7065962" cy="6034086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89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1697" y="2349870"/>
            <a:ext cx="9090025" cy="162083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3375" y="4284669"/>
            <a:ext cx="7486650" cy="1931986"/>
          </a:xfrm>
        </p:spPr>
        <p:txBody>
          <a:bodyPr/>
          <a:lstStyle>
            <a:lvl1pPr marL="0" indent="0" algn="ctr">
              <a:buNone/>
              <a:defRPr/>
            </a:lvl1pPr>
            <a:lvl2pPr marL="456857" indent="0" algn="ctr">
              <a:buNone/>
              <a:defRPr/>
            </a:lvl2pPr>
            <a:lvl3pPr marL="913710" indent="0" algn="ctr">
              <a:buNone/>
              <a:defRPr/>
            </a:lvl3pPr>
            <a:lvl4pPr marL="1370571" indent="0" algn="ctr">
              <a:buNone/>
              <a:defRPr/>
            </a:lvl4pPr>
            <a:lvl5pPr marL="1827427" indent="0" algn="ctr">
              <a:buNone/>
              <a:defRPr/>
            </a:lvl5pPr>
            <a:lvl6pPr marL="2284284" indent="0" algn="ctr">
              <a:buNone/>
              <a:defRPr/>
            </a:lvl6pPr>
            <a:lvl7pPr marL="2741139" indent="0" algn="ctr">
              <a:buNone/>
              <a:defRPr/>
            </a:lvl7pPr>
            <a:lvl8pPr marL="3197998" indent="0" algn="ctr">
              <a:buNone/>
              <a:defRPr/>
            </a:lvl8pPr>
            <a:lvl9pPr marL="3654853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88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52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560" y="4859731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560" y="3205167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57" indent="0">
              <a:buNone/>
              <a:defRPr sz="1800"/>
            </a:lvl2pPr>
            <a:lvl3pPr marL="913710" indent="0">
              <a:buNone/>
              <a:defRPr sz="1700"/>
            </a:lvl3pPr>
            <a:lvl4pPr marL="1370571" indent="0">
              <a:buNone/>
              <a:defRPr sz="1400"/>
            </a:lvl4pPr>
            <a:lvl5pPr marL="1827427" indent="0">
              <a:buNone/>
              <a:defRPr sz="1400"/>
            </a:lvl5pPr>
            <a:lvl6pPr marL="2284284" indent="0">
              <a:buNone/>
              <a:defRPr sz="1400"/>
            </a:lvl6pPr>
            <a:lvl7pPr marL="2741139" indent="0">
              <a:buNone/>
              <a:defRPr sz="1400"/>
            </a:lvl7pPr>
            <a:lvl8pPr marL="3197998" indent="0">
              <a:buNone/>
              <a:defRPr sz="1400"/>
            </a:lvl8pPr>
            <a:lvl9pPr marL="3654853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1519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47693" y="2509865"/>
            <a:ext cx="4722812" cy="4605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22907" y="2509865"/>
            <a:ext cx="4722813" cy="4605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5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22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009" y="303229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4991" y="1692282"/>
            <a:ext cx="4724400" cy="7048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7" indent="0">
              <a:buNone/>
              <a:defRPr sz="2000" b="1"/>
            </a:lvl2pPr>
            <a:lvl3pPr marL="913710" indent="0">
              <a:buNone/>
              <a:defRPr sz="1800" b="1"/>
            </a:lvl3pPr>
            <a:lvl4pPr marL="1370571" indent="0">
              <a:buNone/>
              <a:defRPr sz="1700" b="1"/>
            </a:lvl4pPr>
            <a:lvl5pPr marL="1827427" indent="0">
              <a:buNone/>
              <a:defRPr sz="1700" b="1"/>
            </a:lvl5pPr>
            <a:lvl6pPr marL="2284284" indent="0">
              <a:buNone/>
              <a:defRPr sz="1700" b="1"/>
            </a:lvl6pPr>
            <a:lvl7pPr marL="2741139" indent="0">
              <a:buNone/>
              <a:defRPr sz="1700" b="1"/>
            </a:lvl7pPr>
            <a:lvl8pPr marL="3197998" indent="0">
              <a:buNone/>
              <a:defRPr sz="1700" b="1"/>
            </a:lvl8pPr>
            <a:lvl9pPr marL="3654853" indent="0">
              <a:buNone/>
              <a:defRPr sz="17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4991" y="2397129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32429" y="1692282"/>
            <a:ext cx="4725988" cy="7048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7" indent="0">
              <a:buNone/>
              <a:defRPr sz="2000" b="1"/>
            </a:lvl2pPr>
            <a:lvl3pPr marL="913710" indent="0">
              <a:buNone/>
              <a:defRPr sz="1800" b="1"/>
            </a:lvl3pPr>
            <a:lvl4pPr marL="1370571" indent="0">
              <a:buNone/>
              <a:defRPr sz="1700" b="1"/>
            </a:lvl4pPr>
            <a:lvl5pPr marL="1827427" indent="0">
              <a:buNone/>
              <a:defRPr sz="1700" b="1"/>
            </a:lvl5pPr>
            <a:lvl6pPr marL="2284284" indent="0">
              <a:buNone/>
              <a:defRPr sz="1700" b="1"/>
            </a:lvl6pPr>
            <a:lvl7pPr marL="2741139" indent="0">
              <a:buNone/>
              <a:defRPr sz="1700" b="1"/>
            </a:lvl7pPr>
            <a:lvl8pPr marL="3197998" indent="0">
              <a:buNone/>
              <a:defRPr sz="1700" b="1"/>
            </a:lvl8pPr>
            <a:lvl9pPr marL="3654853" indent="0">
              <a:buNone/>
              <a:defRPr sz="17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32429" y="2397129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858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8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4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19" y="301643"/>
            <a:ext cx="3517901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81479" y="301626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5319" y="1582761"/>
            <a:ext cx="3517901" cy="5172074"/>
          </a:xfrm>
        </p:spPr>
        <p:txBody>
          <a:bodyPr/>
          <a:lstStyle>
            <a:lvl1pPr marL="0" indent="0">
              <a:buNone/>
              <a:defRPr sz="1400"/>
            </a:lvl1pPr>
            <a:lvl2pPr marL="456857" indent="0">
              <a:buNone/>
              <a:defRPr sz="1100"/>
            </a:lvl2pPr>
            <a:lvl3pPr marL="913710" indent="0">
              <a:buNone/>
              <a:defRPr sz="1000"/>
            </a:lvl3pPr>
            <a:lvl4pPr marL="1370571" indent="0">
              <a:buNone/>
              <a:defRPr sz="900"/>
            </a:lvl4pPr>
            <a:lvl5pPr marL="1827427" indent="0">
              <a:buNone/>
              <a:defRPr sz="900"/>
            </a:lvl5pPr>
            <a:lvl6pPr marL="2284284" indent="0">
              <a:buNone/>
              <a:defRPr sz="900"/>
            </a:lvl6pPr>
            <a:lvl7pPr marL="2741139" indent="0">
              <a:buNone/>
              <a:defRPr sz="900"/>
            </a:lvl7pPr>
            <a:lvl8pPr marL="3197998" indent="0">
              <a:buNone/>
              <a:defRPr sz="900"/>
            </a:lvl8pPr>
            <a:lvl9pPr marL="3654853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56040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5508" y="529274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5508" y="676274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6857" indent="0">
              <a:buNone/>
              <a:defRPr sz="2800"/>
            </a:lvl2pPr>
            <a:lvl3pPr marL="913710" indent="0">
              <a:buNone/>
              <a:defRPr sz="2400"/>
            </a:lvl3pPr>
            <a:lvl4pPr marL="1370571" indent="0">
              <a:buNone/>
              <a:defRPr sz="2000"/>
            </a:lvl4pPr>
            <a:lvl5pPr marL="1827427" indent="0">
              <a:buNone/>
              <a:defRPr sz="2000"/>
            </a:lvl5pPr>
            <a:lvl6pPr marL="2284284" indent="0">
              <a:buNone/>
              <a:defRPr sz="2000"/>
            </a:lvl6pPr>
            <a:lvl7pPr marL="2741139" indent="0">
              <a:buNone/>
              <a:defRPr sz="2000"/>
            </a:lvl7pPr>
            <a:lvl8pPr marL="3197998" indent="0">
              <a:buNone/>
              <a:defRPr sz="2000"/>
            </a:lvl8pPr>
            <a:lvl9pPr marL="3654853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5508" y="5918222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6857" indent="0">
              <a:buNone/>
              <a:defRPr sz="1100"/>
            </a:lvl2pPr>
            <a:lvl3pPr marL="913710" indent="0">
              <a:buNone/>
              <a:defRPr sz="1000"/>
            </a:lvl3pPr>
            <a:lvl4pPr marL="1370571" indent="0">
              <a:buNone/>
              <a:defRPr sz="900"/>
            </a:lvl4pPr>
            <a:lvl5pPr marL="1827427" indent="0">
              <a:buNone/>
              <a:defRPr sz="900"/>
            </a:lvl5pPr>
            <a:lvl6pPr marL="2284284" indent="0">
              <a:buNone/>
              <a:defRPr sz="900"/>
            </a:lvl6pPr>
            <a:lvl7pPr marL="2741139" indent="0">
              <a:buNone/>
              <a:defRPr sz="900"/>
            </a:lvl7pPr>
            <a:lvl8pPr marL="3197998" indent="0">
              <a:buNone/>
              <a:defRPr sz="900"/>
            </a:lvl8pPr>
            <a:lvl9pPr marL="3654853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6611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48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766397" y="1081112"/>
            <a:ext cx="2405063" cy="6034086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47690" y="1081112"/>
            <a:ext cx="7065962" cy="6034086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33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1697" y="2349870"/>
            <a:ext cx="9090025" cy="162083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3375" y="4284669"/>
            <a:ext cx="7486650" cy="1931986"/>
          </a:xfrm>
        </p:spPr>
        <p:txBody>
          <a:bodyPr/>
          <a:lstStyle>
            <a:lvl1pPr marL="0" indent="0" algn="ctr">
              <a:buNone/>
              <a:defRPr/>
            </a:lvl1pPr>
            <a:lvl2pPr marL="456857" indent="0" algn="ctr">
              <a:buNone/>
              <a:defRPr/>
            </a:lvl2pPr>
            <a:lvl3pPr marL="913710" indent="0" algn="ctr">
              <a:buNone/>
              <a:defRPr/>
            </a:lvl3pPr>
            <a:lvl4pPr marL="1370571" indent="0" algn="ctr">
              <a:buNone/>
              <a:defRPr/>
            </a:lvl4pPr>
            <a:lvl5pPr marL="1827427" indent="0" algn="ctr">
              <a:buNone/>
              <a:defRPr/>
            </a:lvl5pPr>
            <a:lvl6pPr marL="2284284" indent="0" algn="ctr">
              <a:buNone/>
              <a:defRPr/>
            </a:lvl6pPr>
            <a:lvl7pPr marL="2741139" indent="0" algn="ctr">
              <a:buNone/>
              <a:defRPr/>
            </a:lvl7pPr>
            <a:lvl8pPr marL="3197998" indent="0" algn="ctr">
              <a:buNone/>
              <a:defRPr/>
            </a:lvl8pPr>
            <a:lvl9pPr marL="3654853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79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266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560" y="4859731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560" y="3205167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57" indent="0">
              <a:buNone/>
              <a:defRPr sz="1800"/>
            </a:lvl2pPr>
            <a:lvl3pPr marL="913710" indent="0">
              <a:buNone/>
              <a:defRPr sz="1700"/>
            </a:lvl3pPr>
            <a:lvl4pPr marL="1370571" indent="0">
              <a:buNone/>
              <a:defRPr sz="1400"/>
            </a:lvl4pPr>
            <a:lvl5pPr marL="1827427" indent="0">
              <a:buNone/>
              <a:defRPr sz="1400"/>
            </a:lvl5pPr>
            <a:lvl6pPr marL="2284284" indent="0">
              <a:buNone/>
              <a:defRPr sz="1400"/>
            </a:lvl6pPr>
            <a:lvl7pPr marL="2741139" indent="0">
              <a:buNone/>
              <a:defRPr sz="1400"/>
            </a:lvl7pPr>
            <a:lvl8pPr marL="3197998" indent="0">
              <a:buNone/>
              <a:defRPr sz="1400"/>
            </a:lvl8pPr>
            <a:lvl9pPr marL="3654853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9179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0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47693" y="2509865"/>
            <a:ext cx="4722812" cy="4605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22907" y="2509865"/>
            <a:ext cx="4722813" cy="4605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90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009" y="303229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4991" y="1692282"/>
            <a:ext cx="4724400" cy="7048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7" indent="0">
              <a:buNone/>
              <a:defRPr sz="2000" b="1"/>
            </a:lvl2pPr>
            <a:lvl3pPr marL="913710" indent="0">
              <a:buNone/>
              <a:defRPr sz="1800" b="1"/>
            </a:lvl3pPr>
            <a:lvl4pPr marL="1370571" indent="0">
              <a:buNone/>
              <a:defRPr sz="1700" b="1"/>
            </a:lvl4pPr>
            <a:lvl5pPr marL="1827427" indent="0">
              <a:buNone/>
              <a:defRPr sz="1700" b="1"/>
            </a:lvl5pPr>
            <a:lvl6pPr marL="2284284" indent="0">
              <a:buNone/>
              <a:defRPr sz="1700" b="1"/>
            </a:lvl6pPr>
            <a:lvl7pPr marL="2741139" indent="0">
              <a:buNone/>
              <a:defRPr sz="1700" b="1"/>
            </a:lvl7pPr>
            <a:lvl8pPr marL="3197998" indent="0">
              <a:buNone/>
              <a:defRPr sz="1700" b="1"/>
            </a:lvl8pPr>
            <a:lvl9pPr marL="3654853" indent="0">
              <a:buNone/>
              <a:defRPr sz="17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4991" y="2397129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32429" y="1692282"/>
            <a:ext cx="4725988" cy="7048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7" indent="0">
              <a:buNone/>
              <a:defRPr sz="2000" b="1"/>
            </a:lvl2pPr>
            <a:lvl3pPr marL="913710" indent="0">
              <a:buNone/>
              <a:defRPr sz="1800" b="1"/>
            </a:lvl3pPr>
            <a:lvl4pPr marL="1370571" indent="0">
              <a:buNone/>
              <a:defRPr sz="1700" b="1"/>
            </a:lvl4pPr>
            <a:lvl5pPr marL="1827427" indent="0">
              <a:buNone/>
              <a:defRPr sz="1700" b="1"/>
            </a:lvl5pPr>
            <a:lvl6pPr marL="2284284" indent="0">
              <a:buNone/>
              <a:defRPr sz="1700" b="1"/>
            </a:lvl6pPr>
            <a:lvl7pPr marL="2741139" indent="0">
              <a:buNone/>
              <a:defRPr sz="1700" b="1"/>
            </a:lvl7pPr>
            <a:lvl8pPr marL="3197998" indent="0">
              <a:buNone/>
              <a:defRPr sz="1700" b="1"/>
            </a:lvl8pPr>
            <a:lvl9pPr marL="3654853" indent="0">
              <a:buNone/>
              <a:defRPr sz="17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32429" y="2397129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83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643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98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19" y="301643"/>
            <a:ext cx="3517901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81479" y="301626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5319" y="1582761"/>
            <a:ext cx="3517901" cy="5172074"/>
          </a:xfrm>
        </p:spPr>
        <p:txBody>
          <a:bodyPr/>
          <a:lstStyle>
            <a:lvl1pPr marL="0" indent="0">
              <a:buNone/>
              <a:defRPr sz="1400"/>
            </a:lvl1pPr>
            <a:lvl2pPr marL="456857" indent="0">
              <a:buNone/>
              <a:defRPr sz="1100"/>
            </a:lvl2pPr>
            <a:lvl3pPr marL="913710" indent="0">
              <a:buNone/>
              <a:defRPr sz="1000"/>
            </a:lvl3pPr>
            <a:lvl4pPr marL="1370571" indent="0">
              <a:buNone/>
              <a:defRPr sz="900"/>
            </a:lvl4pPr>
            <a:lvl5pPr marL="1827427" indent="0">
              <a:buNone/>
              <a:defRPr sz="900"/>
            </a:lvl5pPr>
            <a:lvl6pPr marL="2284284" indent="0">
              <a:buNone/>
              <a:defRPr sz="900"/>
            </a:lvl6pPr>
            <a:lvl7pPr marL="2741139" indent="0">
              <a:buNone/>
              <a:defRPr sz="900"/>
            </a:lvl7pPr>
            <a:lvl8pPr marL="3197998" indent="0">
              <a:buNone/>
              <a:defRPr sz="900"/>
            </a:lvl8pPr>
            <a:lvl9pPr marL="3654853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5774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5508" y="529274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5508" y="676274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6857" indent="0">
              <a:buNone/>
              <a:defRPr sz="2800"/>
            </a:lvl2pPr>
            <a:lvl3pPr marL="913710" indent="0">
              <a:buNone/>
              <a:defRPr sz="2400"/>
            </a:lvl3pPr>
            <a:lvl4pPr marL="1370571" indent="0">
              <a:buNone/>
              <a:defRPr sz="2000"/>
            </a:lvl4pPr>
            <a:lvl5pPr marL="1827427" indent="0">
              <a:buNone/>
              <a:defRPr sz="2000"/>
            </a:lvl5pPr>
            <a:lvl6pPr marL="2284284" indent="0">
              <a:buNone/>
              <a:defRPr sz="2000"/>
            </a:lvl6pPr>
            <a:lvl7pPr marL="2741139" indent="0">
              <a:buNone/>
              <a:defRPr sz="2000"/>
            </a:lvl7pPr>
            <a:lvl8pPr marL="3197998" indent="0">
              <a:buNone/>
              <a:defRPr sz="2000"/>
            </a:lvl8pPr>
            <a:lvl9pPr marL="3654853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5508" y="5918222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6857" indent="0">
              <a:buNone/>
              <a:defRPr sz="1100"/>
            </a:lvl2pPr>
            <a:lvl3pPr marL="913710" indent="0">
              <a:buNone/>
              <a:defRPr sz="1000"/>
            </a:lvl3pPr>
            <a:lvl4pPr marL="1370571" indent="0">
              <a:buNone/>
              <a:defRPr sz="900"/>
            </a:lvl4pPr>
            <a:lvl5pPr marL="1827427" indent="0">
              <a:buNone/>
              <a:defRPr sz="900"/>
            </a:lvl5pPr>
            <a:lvl6pPr marL="2284284" indent="0">
              <a:buNone/>
              <a:defRPr sz="900"/>
            </a:lvl6pPr>
            <a:lvl7pPr marL="2741139" indent="0">
              <a:buNone/>
              <a:defRPr sz="900"/>
            </a:lvl7pPr>
            <a:lvl8pPr marL="3197998" indent="0">
              <a:buNone/>
              <a:defRPr sz="900"/>
            </a:lvl8pPr>
            <a:lvl9pPr marL="3654853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74455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37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766397" y="1081112"/>
            <a:ext cx="2405063" cy="6034086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47690" y="1081112"/>
            <a:ext cx="7065962" cy="6034086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2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1703" y="2349870"/>
            <a:ext cx="9090025" cy="162083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3375" y="4284669"/>
            <a:ext cx="7486650" cy="1931986"/>
          </a:xfrm>
        </p:spPr>
        <p:txBody>
          <a:bodyPr/>
          <a:lstStyle>
            <a:lvl1pPr marL="0" indent="0" algn="ctr">
              <a:buNone/>
              <a:defRPr/>
            </a:lvl1pPr>
            <a:lvl2pPr marL="456212" indent="0" algn="ctr">
              <a:buNone/>
              <a:defRPr/>
            </a:lvl2pPr>
            <a:lvl3pPr marL="912418" indent="0" algn="ctr">
              <a:buNone/>
              <a:defRPr/>
            </a:lvl3pPr>
            <a:lvl4pPr marL="1368637" indent="0" algn="ctr">
              <a:buNone/>
              <a:defRPr/>
            </a:lvl4pPr>
            <a:lvl5pPr marL="1824847" indent="0" algn="ctr">
              <a:buNone/>
              <a:defRPr/>
            </a:lvl5pPr>
            <a:lvl6pPr marL="2281060" indent="0" algn="ctr">
              <a:buNone/>
              <a:defRPr/>
            </a:lvl6pPr>
            <a:lvl7pPr marL="2737273" indent="0" algn="ctr">
              <a:buNone/>
              <a:defRPr/>
            </a:lvl7pPr>
            <a:lvl8pPr marL="3193486" indent="0" algn="ctr">
              <a:buNone/>
              <a:defRPr/>
            </a:lvl8pPr>
            <a:lvl9pPr marL="3649697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7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14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19" y="301643"/>
            <a:ext cx="3517901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81479" y="301626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5319" y="1582761"/>
            <a:ext cx="3517901" cy="5172074"/>
          </a:xfrm>
        </p:spPr>
        <p:txBody>
          <a:bodyPr/>
          <a:lstStyle>
            <a:lvl1pPr marL="0" indent="0">
              <a:buNone/>
              <a:defRPr sz="1400"/>
            </a:lvl1pPr>
            <a:lvl2pPr marL="456857" indent="0">
              <a:buNone/>
              <a:defRPr sz="1100"/>
            </a:lvl2pPr>
            <a:lvl3pPr marL="913710" indent="0">
              <a:buNone/>
              <a:defRPr sz="1000"/>
            </a:lvl3pPr>
            <a:lvl4pPr marL="1370571" indent="0">
              <a:buNone/>
              <a:defRPr sz="900"/>
            </a:lvl4pPr>
            <a:lvl5pPr marL="1827427" indent="0">
              <a:buNone/>
              <a:defRPr sz="900"/>
            </a:lvl5pPr>
            <a:lvl6pPr marL="2284284" indent="0">
              <a:buNone/>
              <a:defRPr sz="900"/>
            </a:lvl6pPr>
            <a:lvl7pPr marL="2741139" indent="0">
              <a:buNone/>
              <a:defRPr sz="900"/>
            </a:lvl7pPr>
            <a:lvl8pPr marL="3197998" indent="0">
              <a:buNone/>
              <a:defRPr sz="900"/>
            </a:lvl8pPr>
            <a:lvl9pPr marL="3654853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9403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567" y="4859739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567" y="3205167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212" indent="0">
              <a:buNone/>
              <a:defRPr sz="1800"/>
            </a:lvl2pPr>
            <a:lvl3pPr marL="912418" indent="0">
              <a:buNone/>
              <a:defRPr sz="1700"/>
            </a:lvl3pPr>
            <a:lvl4pPr marL="1368637" indent="0">
              <a:buNone/>
              <a:defRPr sz="1400"/>
            </a:lvl4pPr>
            <a:lvl5pPr marL="1824847" indent="0">
              <a:buNone/>
              <a:defRPr sz="1400"/>
            </a:lvl5pPr>
            <a:lvl6pPr marL="2281060" indent="0">
              <a:buNone/>
              <a:defRPr sz="1400"/>
            </a:lvl6pPr>
            <a:lvl7pPr marL="2737273" indent="0">
              <a:buNone/>
              <a:defRPr sz="1400"/>
            </a:lvl7pPr>
            <a:lvl8pPr marL="3193486" indent="0">
              <a:buNone/>
              <a:defRPr sz="1400"/>
            </a:lvl8pPr>
            <a:lvl9pPr marL="3649697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5237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47693" y="2509878"/>
            <a:ext cx="4722812" cy="460533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22913" y="2509878"/>
            <a:ext cx="4722813" cy="460533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91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016" y="303229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4991" y="1692282"/>
            <a:ext cx="4724400" cy="7048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12" indent="0">
              <a:buNone/>
              <a:defRPr sz="2000" b="1"/>
            </a:lvl2pPr>
            <a:lvl3pPr marL="912418" indent="0">
              <a:buNone/>
              <a:defRPr sz="1800" b="1"/>
            </a:lvl3pPr>
            <a:lvl4pPr marL="1368637" indent="0">
              <a:buNone/>
              <a:defRPr sz="1700" b="1"/>
            </a:lvl4pPr>
            <a:lvl5pPr marL="1824847" indent="0">
              <a:buNone/>
              <a:defRPr sz="1700" b="1"/>
            </a:lvl5pPr>
            <a:lvl6pPr marL="2281060" indent="0">
              <a:buNone/>
              <a:defRPr sz="1700" b="1"/>
            </a:lvl6pPr>
            <a:lvl7pPr marL="2737273" indent="0">
              <a:buNone/>
              <a:defRPr sz="1700" b="1"/>
            </a:lvl7pPr>
            <a:lvl8pPr marL="3193486" indent="0">
              <a:buNone/>
              <a:defRPr sz="1700" b="1"/>
            </a:lvl8pPr>
            <a:lvl9pPr marL="3649697" indent="0">
              <a:buNone/>
              <a:defRPr sz="17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4991" y="2397129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32429" y="1692282"/>
            <a:ext cx="4725988" cy="7048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12" indent="0">
              <a:buNone/>
              <a:defRPr sz="2000" b="1"/>
            </a:lvl2pPr>
            <a:lvl3pPr marL="912418" indent="0">
              <a:buNone/>
              <a:defRPr sz="1800" b="1"/>
            </a:lvl3pPr>
            <a:lvl4pPr marL="1368637" indent="0">
              <a:buNone/>
              <a:defRPr sz="1700" b="1"/>
            </a:lvl4pPr>
            <a:lvl5pPr marL="1824847" indent="0">
              <a:buNone/>
              <a:defRPr sz="1700" b="1"/>
            </a:lvl5pPr>
            <a:lvl6pPr marL="2281060" indent="0">
              <a:buNone/>
              <a:defRPr sz="1700" b="1"/>
            </a:lvl6pPr>
            <a:lvl7pPr marL="2737273" indent="0">
              <a:buNone/>
              <a:defRPr sz="1700" b="1"/>
            </a:lvl7pPr>
            <a:lvl8pPr marL="3193486" indent="0">
              <a:buNone/>
              <a:defRPr sz="1700" b="1"/>
            </a:lvl8pPr>
            <a:lvl9pPr marL="3649697" indent="0">
              <a:buNone/>
              <a:defRPr sz="17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32429" y="2397129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995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022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66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50" y="301643"/>
            <a:ext cx="3517901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81479" y="301626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5350" y="1582772"/>
            <a:ext cx="3517901" cy="5172074"/>
          </a:xfrm>
        </p:spPr>
        <p:txBody>
          <a:bodyPr/>
          <a:lstStyle>
            <a:lvl1pPr marL="0" indent="0">
              <a:buNone/>
              <a:defRPr sz="1400"/>
            </a:lvl1pPr>
            <a:lvl2pPr marL="456212" indent="0">
              <a:buNone/>
              <a:defRPr sz="1300"/>
            </a:lvl2pPr>
            <a:lvl3pPr marL="912418" indent="0">
              <a:buNone/>
              <a:defRPr sz="1000"/>
            </a:lvl3pPr>
            <a:lvl4pPr marL="1368637" indent="0">
              <a:buNone/>
              <a:defRPr sz="900"/>
            </a:lvl4pPr>
            <a:lvl5pPr marL="1824847" indent="0">
              <a:buNone/>
              <a:defRPr sz="900"/>
            </a:lvl5pPr>
            <a:lvl6pPr marL="2281060" indent="0">
              <a:buNone/>
              <a:defRPr sz="900"/>
            </a:lvl6pPr>
            <a:lvl7pPr marL="2737273" indent="0">
              <a:buNone/>
              <a:defRPr sz="900"/>
            </a:lvl7pPr>
            <a:lvl8pPr marL="3193486" indent="0">
              <a:buNone/>
              <a:defRPr sz="900"/>
            </a:lvl8pPr>
            <a:lvl9pPr marL="3649697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3986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5515" y="529274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5515" y="676274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6212" indent="0">
              <a:buNone/>
              <a:defRPr sz="2900"/>
            </a:lvl2pPr>
            <a:lvl3pPr marL="912418" indent="0">
              <a:buNone/>
              <a:defRPr sz="2400"/>
            </a:lvl3pPr>
            <a:lvl4pPr marL="1368637" indent="0">
              <a:buNone/>
              <a:defRPr sz="2000"/>
            </a:lvl4pPr>
            <a:lvl5pPr marL="1824847" indent="0">
              <a:buNone/>
              <a:defRPr sz="2000"/>
            </a:lvl5pPr>
            <a:lvl6pPr marL="2281060" indent="0">
              <a:buNone/>
              <a:defRPr sz="2000"/>
            </a:lvl6pPr>
            <a:lvl7pPr marL="2737273" indent="0">
              <a:buNone/>
              <a:defRPr sz="2000"/>
            </a:lvl7pPr>
            <a:lvl8pPr marL="3193486" indent="0">
              <a:buNone/>
              <a:defRPr sz="2000"/>
            </a:lvl8pPr>
            <a:lvl9pPr marL="3649697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5515" y="5918222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6212" indent="0">
              <a:buNone/>
              <a:defRPr sz="1300"/>
            </a:lvl2pPr>
            <a:lvl3pPr marL="912418" indent="0">
              <a:buNone/>
              <a:defRPr sz="1000"/>
            </a:lvl3pPr>
            <a:lvl4pPr marL="1368637" indent="0">
              <a:buNone/>
              <a:defRPr sz="900"/>
            </a:lvl4pPr>
            <a:lvl5pPr marL="1824847" indent="0">
              <a:buNone/>
              <a:defRPr sz="900"/>
            </a:lvl5pPr>
            <a:lvl6pPr marL="2281060" indent="0">
              <a:buNone/>
              <a:defRPr sz="900"/>
            </a:lvl6pPr>
            <a:lvl7pPr marL="2737273" indent="0">
              <a:buNone/>
              <a:defRPr sz="900"/>
            </a:lvl7pPr>
            <a:lvl8pPr marL="3193486" indent="0">
              <a:buNone/>
              <a:defRPr sz="900"/>
            </a:lvl8pPr>
            <a:lvl9pPr marL="3649697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5635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4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766397" y="1081120"/>
            <a:ext cx="2405063" cy="6034086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47690" y="1081120"/>
            <a:ext cx="7065962" cy="6034086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5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7963"/>
            <a:ext cx="5064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70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5508" y="529274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5508" y="676274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6857" indent="0">
              <a:buNone/>
              <a:defRPr sz="2800"/>
            </a:lvl2pPr>
            <a:lvl3pPr marL="913710" indent="0">
              <a:buNone/>
              <a:defRPr sz="2400"/>
            </a:lvl3pPr>
            <a:lvl4pPr marL="1370571" indent="0">
              <a:buNone/>
              <a:defRPr sz="2000"/>
            </a:lvl4pPr>
            <a:lvl5pPr marL="1827427" indent="0">
              <a:buNone/>
              <a:defRPr sz="2000"/>
            </a:lvl5pPr>
            <a:lvl6pPr marL="2284284" indent="0">
              <a:buNone/>
              <a:defRPr sz="2000"/>
            </a:lvl6pPr>
            <a:lvl7pPr marL="2741139" indent="0">
              <a:buNone/>
              <a:defRPr sz="2000"/>
            </a:lvl7pPr>
            <a:lvl8pPr marL="3197998" indent="0">
              <a:buNone/>
              <a:defRPr sz="2000"/>
            </a:lvl8pPr>
            <a:lvl9pPr marL="3654853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5508" y="5918222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6857" indent="0">
              <a:buNone/>
              <a:defRPr sz="1100"/>
            </a:lvl2pPr>
            <a:lvl3pPr marL="913710" indent="0">
              <a:buNone/>
              <a:defRPr sz="1000"/>
            </a:lvl3pPr>
            <a:lvl4pPr marL="1370571" indent="0">
              <a:buNone/>
              <a:defRPr sz="900"/>
            </a:lvl4pPr>
            <a:lvl5pPr marL="1827427" indent="0">
              <a:buNone/>
              <a:defRPr sz="900"/>
            </a:lvl5pPr>
            <a:lvl6pPr marL="2284284" indent="0">
              <a:buNone/>
              <a:defRPr sz="900"/>
            </a:lvl6pPr>
            <a:lvl7pPr marL="2741139" indent="0">
              <a:buNone/>
              <a:defRPr sz="900"/>
            </a:lvl7pPr>
            <a:lvl8pPr marL="3197998" indent="0">
              <a:buNone/>
              <a:defRPr sz="900"/>
            </a:lvl8pPr>
            <a:lvl9pPr marL="3654853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02338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30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10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16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29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02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 userDrawn="1"/>
        </p:nvSpPr>
        <p:spPr bwMode="auto">
          <a:xfrm>
            <a:off x="0" y="7219950"/>
            <a:ext cx="10736263" cy="3540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6" rIns="91370" bIns="45686">
            <a:spAutoFit/>
          </a:bodyPr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zh-CN" altLang="zh-CN" sz="1700" b="0" smtClean="0">
              <a:solidFill>
                <a:srgbClr val="000000"/>
              </a:solidFill>
              <a:ea typeface="@微软雅黑" pitchFamily="34" charset="-122"/>
            </a:endParaRPr>
          </a:p>
        </p:txBody>
      </p:sp>
      <p:sp>
        <p:nvSpPr>
          <p:cNvPr id="5" name="AutoShape 5"/>
          <p:cNvSpPr>
            <a:spLocks noChangeArrowheads="1"/>
          </p:cNvSpPr>
          <p:nvPr userDrawn="1"/>
        </p:nvSpPr>
        <p:spPr bwMode="auto">
          <a:xfrm>
            <a:off x="7788275" y="7273925"/>
            <a:ext cx="2611438" cy="287338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70" tIns="45686" rIns="91370" bIns="45686" anchor="ctr"/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CN" sz="1000" b="0" smtClean="0">
                <a:solidFill>
                  <a:srgbClr val="0D0D0D"/>
                </a:solidFill>
                <a:latin typeface="Myriad Pro"/>
              </a:rPr>
              <a:t>© 2011-2012 DAHUA TECHNOLOGY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6767" y="684347"/>
            <a:ext cx="9624060" cy="1260211"/>
          </a:xfrm>
          <a:prstGeom prst="rect">
            <a:avLst/>
          </a:prstGeom>
        </p:spPr>
        <p:txBody>
          <a:bodyPr lIns="91370" tIns="45686" rIns="91370" bIns="45686"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4670" y="1764296"/>
            <a:ext cx="9624060" cy="4990084"/>
          </a:xfrm>
          <a:prstGeom prst="rect">
            <a:avLst/>
          </a:prstGeom>
        </p:spPr>
        <p:txBody>
          <a:bodyPr lIns="91370" tIns="45686" rIns="91370" bIns="45686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6091BBC-2146-45B8-ACE5-BA4CB7801F5B}" type="datetimeFigureOut">
              <a:rPr lang="zh-CN" altLang="en-US"/>
              <a:pPr>
                <a:defRPr/>
              </a:pPr>
              <a:t>2018/11/9</a:t>
            </a:fld>
            <a:endParaRPr lang="en-US" alt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lIns="91370" tIns="45686" rIns="91370" bIns="45686"/>
          <a:lstStyle>
            <a:lvl1pPr>
              <a:defRPr sz="1800" b="0"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67218E5-9570-457F-9D49-C7936864690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36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7963"/>
            <a:ext cx="5064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75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35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2725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5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9550"/>
            <a:ext cx="2317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93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9.xml"/><Relationship Id="rId9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9" Type="http://schemas.openxmlformats.org/officeDocument/2006/relationships/image" Target="../media/image4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3.xml"/><Relationship Id="rId9" Type="http://schemas.openxmlformats.org/officeDocument/2006/relationships/image" Target="../media/image4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0.xml"/><Relationship Id="rId9" Type="http://schemas.openxmlformats.org/officeDocument/2006/relationships/image" Target="../media/image4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7.xml"/><Relationship Id="rId9" Type="http://schemas.openxmlformats.org/officeDocument/2006/relationships/image" Target="../media/image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3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26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57.xml"/><Relationship Id="rId34" Type="http://schemas.openxmlformats.org/officeDocument/2006/relationships/image" Target="../media/image10.png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slideLayout" Target="../slideLayouts/slideLayout161.xml"/><Relationship Id="rId33" Type="http://schemas.openxmlformats.org/officeDocument/2006/relationships/theme" Target="../theme/theme16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29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60.xml"/><Relationship Id="rId32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28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31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Relationship Id="rId27" Type="http://schemas.openxmlformats.org/officeDocument/2006/relationships/slideLayout" Target="../slideLayouts/slideLayout163.xml"/><Relationship Id="rId30" Type="http://schemas.openxmlformats.org/officeDocument/2006/relationships/slideLayout" Target="../slideLayouts/slideLayout16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18" Type="http://schemas.openxmlformats.org/officeDocument/2006/relationships/slideLayout" Target="../slideLayouts/slideLayout186.xml"/><Relationship Id="rId26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71.xml"/><Relationship Id="rId21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17" Type="http://schemas.openxmlformats.org/officeDocument/2006/relationships/slideLayout" Target="../slideLayouts/slideLayout185.xml"/><Relationship Id="rId25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84.xml"/><Relationship Id="rId20" Type="http://schemas.openxmlformats.org/officeDocument/2006/relationships/slideLayout" Target="../slideLayouts/slideLayout188.xml"/><Relationship Id="rId29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24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3.xml"/><Relationship Id="rId23" Type="http://schemas.openxmlformats.org/officeDocument/2006/relationships/slideLayout" Target="../slideLayouts/slideLayout191.xml"/><Relationship Id="rId28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78.xml"/><Relationship Id="rId19" Type="http://schemas.openxmlformats.org/officeDocument/2006/relationships/slideLayout" Target="../slideLayouts/slideLayout187.xml"/><Relationship Id="rId31" Type="http://schemas.openxmlformats.org/officeDocument/2006/relationships/theme" Target="../theme/theme17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Relationship Id="rId22" Type="http://schemas.openxmlformats.org/officeDocument/2006/relationships/slideLayout" Target="../slideLayouts/slideLayout190.xml"/><Relationship Id="rId27" Type="http://schemas.openxmlformats.org/officeDocument/2006/relationships/slideLayout" Target="../slideLayouts/slideLayout195.xml"/><Relationship Id="rId30" Type="http://schemas.openxmlformats.org/officeDocument/2006/relationships/slideLayout" Target="../slideLayouts/slideLayout19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slideLayout" Target="../slideLayouts/slideLayout211.xml"/><Relationship Id="rId18" Type="http://schemas.openxmlformats.org/officeDocument/2006/relationships/slideLayout" Target="../slideLayouts/slideLayout216.xml"/><Relationship Id="rId26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01.xml"/><Relationship Id="rId21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17" Type="http://schemas.openxmlformats.org/officeDocument/2006/relationships/slideLayout" Target="../slideLayouts/slideLayout215.xml"/><Relationship Id="rId25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214.xml"/><Relationship Id="rId20" Type="http://schemas.openxmlformats.org/officeDocument/2006/relationships/slideLayout" Target="../slideLayouts/slideLayout218.xml"/><Relationship Id="rId29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24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03.xml"/><Relationship Id="rId15" Type="http://schemas.openxmlformats.org/officeDocument/2006/relationships/slideLayout" Target="../slideLayouts/slideLayout213.xml"/><Relationship Id="rId23" Type="http://schemas.openxmlformats.org/officeDocument/2006/relationships/slideLayout" Target="../slideLayouts/slideLayout221.xml"/><Relationship Id="rId28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08.xml"/><Relationship Id="rId19" Type="http://schemas.openxmlformats.org/officeDocument/2006/relationships/slideLayout" Target="../slideLayouts/slideLayout217.xml"/><Relationship Id="rId31" Type="http://schemas.openxmlformats.org/officeDocument/2006/relationships/theme" Target="../theme/theme1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slideLayout" Target="../slideLayouts/slideLayout212.xml"/><Relationship Id="rId22" Type="http://schemas.openxmlformats.org/officeDocument/2006/relationships/slideLayout" Target="../slideLayouts/slideLayout220.xml"/><Relationship Id="rId27" Type="http://schemas.openxmlformats.org/officeDocument/2006/relationships/slideLayout" Target="../slideLayouts/slideLayout225.xml"/><Relationship Id="rId30" Type="http://schemas.openxmlformats.org/officeDocument/2006/relationships/slideLayout" Target="../slideLayouts/slideLayout22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slideLayout" Target="../slideLayouts/slideLayout241.xml"/><Relationship Id="rId18" Type="http://schemas.openxmlformats.org/officeDocument/2006/relationships/slideLayout" Target="../slideLayouts/slideLayout246.xml"/><Relationship Id="rId26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31.xml"/><Relationship Id="rId21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17" Type="http://schemas.openxmlformats.org/officeDocument/2006/relationships/slideLayout" Target="../slideLayouts/slideLayout245.xml"/><Relationship Id="rId25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30.xml"/><Relationship Id="rId16" Type="http://schemas.openxmlformats.org/officeDocument/2006/relationships/slideLayout" Target="../slideLayouts/slideLayout244.xml"/><Relationship Id="rId20" Type="http://schemas.openxmlformats.org/officeDocument/2006/relationships/slideLayout" Target="../slideLayouts/slideLayout248.xml"/><Relationship Id="rId29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24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33.xml"/><Relationship Id="rId15" Type="http://schemas.openxmlformats.org/officeDocument/2006/relationships/slideLayout" Target="../slideLayouts/slideLayout243.xml"/><Relationship Id="rId23" Type="http://schemas.openxmlformats.org/officeDocument/2006/relationships/slideLayout" Target="../slideLayouts/slideLayout251.xml"/><Relationship Id="rId28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38.xml"/><Relationship Id="rId19" Type="http://schemas.openxmlformats.org/officeDocument/2006/relationships/slideLayout" Target="../slideLayouts/slideLayout247.xml"/><Relationship Id="rId31" Type="http://schemas.openxmlformats.org/officeDocument/2006/relationships/theme" Target="../theme/theme19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slideLayout" Target="../slideLayouts/slideLayout242.xml"/><Relationship Id="rId22" Type="http://schemas.openxmlformats.org/officeDocument/2006/relationships/slideLayout" Target="../slideLayouts/slideLayout250.xml"/><Relationship Id="rId27" Type="http://schemas.openxmlformats.org/officeDocument/2006/relationships/slideLayout" Target="../slideLayouts/slideLayout255.xml"/><Relationship Id="rId30" Type="http://schemas.openxmlformats.org/officeDocument/2006/relationships/slideLayout" Target="../slideLayouts/slideLayout25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slideLayout" Target="../slideLayouts/slideLayout271.xml"/><Relationship Id="rId18" Type="http://schemas.openxmlformats.org/officeDocument/2006/relationships/slideLayout" Target="../slideLayouts/slideLayout276.xml"/><Relationship Id="rId26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61.xml"/><Relationship Id="rId21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17" Type="http://schemas.openxmlformats.org/officeDocument/2006/relationships/slideLayout" Target="../slideLayouts/slideLayout275.xml"/><Relationship Id="rId25" Type="http://schemas.openxmlformats.org/officeDocument/2006/relationships/slideLayout" Target="../slideLayouts/slideLayout283.xml"/><Relationship Id="rId2" Type="http://schemas.openxmlformats.org/officeDocument/2006/relationships/slideLayout" Target="../slideLayouts/slideLayout260.xml"/><Relationship Id="rId16" Type="http://schemas.openxmlformats.org/officeDocument/2006/relationships/slideLayout" Target="../slideLayouts/slideLayout274.xml"/><Relationship Id="rId20" Type="http://schemas.openxmlformats.org/officeDocument/2006/relationships/slideLayout" Target="../slideLayouts/slideLayout278.xml"/><Relationship Id="rId29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24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63.xml"/><Relationship Id="rId15" Type="http://schemas.openxmlformats.org/officeDocument/2006/relationships/slideLayout" Target="../slideLayouts/slideLayout273.xml"/><Relationship Id="rId23" Type="http://schemas.openxmlformats.org/officeDocument/2006/relationships/slideLayout" Target="../slideLayouts/slideLayout281.xml"/><Relationship Id="rId28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68.xml"/><Relationship Id="rId19" Type="http://schemas.openxmlformats.org/officeDocument/2006/relationships/slideLayout" Target="../slideLayouts/slideLayout277.xml"/><Relationship Id="rId31" Type="http://schemas.openxmlformats.org/officeDocument/2006/relationships/theme" Target="../theme/theme20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slideLayout" Target="../slideLayouts/slideLayout272.xml"/><Relationship Id="rId22" Type="http://schemas.openxmlformats.org/officeDocument/2006/relationships/slideLayout" Target="../slideLayouts/slideLayout280.xml"/><Relationship Id="rId27" Type="http://schemas.openxmlformats.org/officeDocument/2006/relationships/slideLayout" Target="../slideLayouts/slideLayout285.xml"/><Relationship Id="rId30" Type="http://schemas.openxmlformats.org/officeDocument/2006/relationships/slideLayout" Target="../slideLayouts/slideLayout28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theme" Target="../theme/theme21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92.xml"/><Relationship Id="rId9" Type="http://schemas.openxmlformats.org/officeDocument/2006/relationships/image" Target="../media/image4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2.xml"/><Relationship Id="rId3" Type="http://schemas.openxmlformats.org/officeDocument/2006/relationships/slideLayout" Target="../slideLayouts/slideLayout298.xml"/><Relationship Id="rId7" Type="http://schemas.openxmlformats.org/officeDocument/2006/relationships/slideLayout" Target="../slideLayouts/slideLayout302.xml"/><Relationship Id="rId2" Type="http://schemas.openxmlformats.org/officeDocument/2006/relationships/slideLayout" Target="../slideLayouts/slideLayout297.xml"/><Relationship Id="rId1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9.xml"/><Relationship Id="rId9" Type="http://schemas.openxmlformats.org/officeDocument/2006/relationships/image" Target="../media/image4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theme" Target="../theme/theme23.xml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6.xml"/><Relationship Id="rId9" Type="http://schemas.openxmlformats.org/officeDocument/2006/relationships/image" Target="../media/image4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13" Type="http://schemas.openxmlformats.org/officeDocument/2006/relationships/slideLayout" Target="../slideLayouts/slideLayout322.xml"/><Relationship Id="rId18" Type="http://schemas.openxmlformats.org/officeDocument/2006/relationships/slideLayout" Target="../slideLayouts/slideLayout327.xml"/><Relationship Id="rId26" Type="http://schemas.openxmlformats.org/officeDocument/2006/relationships/slideLayout" Target="../slideLayouts/slideLayout335.xml"/><Relationship Id="rId3" Type="http://schemas.openxmlformats.org/officeDocument/2006/relationships/slideLayout" Target="../slideLayouts/slideLayout312.xml"/><Relationship Id="rId21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16.xml"/><Relationship Id="rId12" Type="http://schemas.openxmlformats.org/officeDocument/2006/relationships/slideLayout" Target="../slideLayouts/slideLayout321.xml"/><Relationship Id="rId17" Type="http://schemas.openxmlformats.org/officeDocument/2006/relationships/slideLayout" Target="../slideLayouts/slideLayout326.xml"/><Relationship Id="rId25" Type="http://schemas.openxmlformats.org/officeDocument/2006/relationships/slideLayout" Target="../slideLayouts/slideLayout334.xml"/><Relationship Id="rId33" Type="http://schemas.openxmlformats.org/officeDocument/2006/relationships/image" Target="../media/image10.png"/><Relationship Id="rId2" Type="http://schemas.openxmlformats.org/officeDocument/2006/relationships/slideLayout" Target="../slideLayouts/slideLayout311.xml"/><Relationship Id="rId16" Type="http://schemas.openxmlformats.org/officeDocument/2006/relationships/slideLayout" Target="../slideLayouts/slideLayout325.xml"/><Relationship Id="rId20" Type="http://schemas.openxmlformats.org/officeDocument/2006/relationships/slideLayout" Target="../slideLayouts/slideLayout329.xml"/><Relationship Id="rId29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24" Type="http://schemas.openxmlformats.org/officeDocument/2006/relationships/slideLayout" Target="../slideLayouts/slideLayout333.xml"/><Relationship Id="rId32" Type="http://schemas.openxmlformats.org/officeDocument/2006/relationships/theme" Target="../theme/theme24.xml"/><Relationship Id="rId5" Type="http://schemas.openxmlformats.org/officeDocument/2006/relationships/slideLayout" Target="../slideLayouts/slideLayout314.xml"/><Relationship Id="rId15" Type="http://schemas.openxmlformats.org/officeDocument/2006/relationships/slideLayout" Target="../slideLayouts/slideLayout324.xml"/><Relationship Id="rId23" Type="http://schemas.openxmlformats.org/officeDocument/2006/relationships/slideLayout" Target="../slideLayouts/slideLayout332.xml"/><Relationship Id="rId28" Type="http://schemas.openxmlformats.org/officeDocument/2006/relationships/slideLayout" Target="../slideLayouts/slideLayout337.xml"/><Relationship Id="rId10" Type="http://schemas.openxmlformats.org/officeDocument/2006/relationships/slideLayout" Target="../slideLayouts/slideLayout319.xml"/><Relationship Id="rId19" Type="http://schemas.openxmlformats.org/officeDocument/2006/relationships/slideLayout" Target="../slideLayouts/slideLayout328.xml"/><Relationship Id="rId31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Relationship Id="rId14" Type="http://schemas.openxmlformats.org/officeDocument/2006/relationships/slideLayout" Target="../slideLayouts/slideLayout323.xml"/><Relationship Id="rId22" Type="http://schemas.openxmlformats.org/officeDocument/2006/relationships/slideLayout" Target="../slideLayouts/slideLayout331.xml"/><Relationship Id="rId27" Type="http://schemas.openxmlformats.org/officeDocument/2006/relationships/slideLayout" Target="../slideLayouts/slideLayout336.xml"/><Relationship Id="rId30" Type="http://schemas.openxmlformats.org/officeDocument/2006/relationships/slideLayout" Target="../slideLayouts/slideLayout339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8.xml"/><Relationship Id="rId13" Type="http://schemas.openxmlformats.org/officeDocument/2006/relationships/slideLayout" Target="../slideLayouts/slideLayout353.xml"/><Relationship Id="rId18" Type="http://schemas.openxmlformats.org/officeDocument/2006/relationships/slideLayout" Target="../slideLayouts/slideLayout358.xml"/><Relationship Id="rId26" Type="http://schemas.openxmlformats.org/officeDocument/2006/relationships/slideLayout" Target="../slideLayouts/slideLayout366.xml"/><Relationship Id="rId3" Type="http://schemas.openxmlformats.org/officeDocument/2006/relationships/slideLayout" Target="../slideLayouts/slideLayout343.xml"/><Relationship Id="rId21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47.xml"/><Relationship Id="rId12" Type="http://schemas.openxmlformats.org/officeDocument/2006/relationships/slideLayout" Target="../slideLayouts/slideLayout352.xml"/><Relationship Id="rId17" Type="http://schemas.openxmlformats.org/officeDocument/2006/relationships/slideLayout" Target="../slideLayouts/slideLayout357.xml"/><Relationship Id="rId25" Type="http://schemas.openxmlformats.org/officeDocument/2006/relationships/slideLayout" Target="../slideLayouts/slideLayout365.xml"/><Relationship Id="rId2" Type="http://schemas.openxmlformats.org/officeDocument/2006/relationships/slideLayout" Target="../slideLayouts/slideLayout342.xml"/><Relationship Id="rId16" Type="http://schemas.openxmlformats.org/officeDocument/2006/relationships/slideLayout" Target="../slideLayouts/slideLayout356.xml"/><Relationship Id="rId20" Type="http://schemas.openxmlformats.org/officeDocument/2006/relationships/slideLayout" Target="../slideLayouts/slideLayout360.xml"/><Relationship Id="rId29" Type="http://schemas.openxmlformats.org/officeDocument/2006/relationships/slideLayout" Target="../slideLayouts/slideLayout369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51.xml"/><Relationship Id="rId24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45.xml"/><Relationship Id="rId15" Type="http://schemas.openxmlformats.org/officeDocument/2006/relationships/slideLayout" Target="../slideLayouts/slideLayout355.xml"/><Relationship Id="rId23" Type="http://schemas.openxmlformats.org/officeDocument/2006/relationships/slideLayout" Target="../slideLayouts/slideLayout363.xml"/><Relationship Id="rId28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50.xml"/><Relationship Id="rId19" Type="http://schemas.openxmlformats.org/officeDocument/2006/relationships/slideLayout" Target="../slideLayouts/slideLayout359.xml"/><Relationship Id="rId31" Type="http://schemas.openxmlformats.org/officeDocument/2006/relationships/theme" Target="../theme/theme25.xml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Relationship Id="rId14" Type="http://schemas.openxmlformats.org/officeDocument/2006/relationships/slideLayout" Target="../slideLayouts/slideLayout354.xml"/><Relationship Id="rId22" Type="http://schemas.openxmlformats.org/officeDocument/2006/relationships/slideLayout" Target="../slideLayouts/slideLayout362.xml"/><Relationship Id="rId27" Type="http://schemas.openxmlformats.org/officeDocument/2006/relationships/slideLayout" Target="../slideLayouts/slideLayout367.xml"/><Relationship Id="rId30" Type="http://schemas.openxmlformats.org/officeDocument/2006/relationships/slideLayout" Target="../slideLayouts/slideLayout370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8.xml"/><Relationship Id="rId13" Type="http://schemas.openxmlformats.org/officeDocument/2006/relationships/slideLayout" Target="../slideLayouts/slideLayout383.xml"/><Relationship Id="rId18" Type="http://schemas.openxmlformats.org/officeDocument/2006/relationships/slideLayout" Target="../slideLayouts/slideLayout388.xml"/><Relationship Id="rId26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73.xml"/><Relationship Id="rId21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77.xml"/><Relationship Id="rId12" Type="http://schemas.openxmlformats.org/officeDocument/2006/relationships/slideLayout" Target="../slideLayouts/slideLayout382.xml"/><Relationship Id="rId17" Type="http://schemas.openxmlformats.org/officeDocument/2006/relationships/slideLayout" Target="../slideLayouts/slideLayout387.xml"/><Relationship Id="rId25" Type="http://schemas.openxmlformats.org/officeDocument/2006/relationships/slideLayout" Target="../slideLayouts/slideLayout395.xml"/><Relationship Id="rId2" Type="http://schemas.openxmlformats.org/officeDocument/2006/relationships/slideLayout" Target="../slideLayouts/slideLayout372.xml"/><Relationship Id="rId16" Type="http://schemas.openxmlformats.org/officeDocument/2006/relationships/slideLayout" Target="../slideLayouts/slideLayout386.xml"/><Relationship Id="rId20" Type="http://schemas.openxmlformats.org/officeDocument/2006/relationships/slideLayout" Target="../slideLayouts/slideLayout390.xml"/><Relationship Id="rId29" Type="http://schemas.openxmlformats.org/officeDocument/2006/relationships/slideLayout" Target="../slideLayouts/slideLayout399.xml"/><Relationship Id="rId1" Type="http://schemas.openxmlformats.org/officeDocument/2006/relationships/slideLayout" Target="../slideLayouts/slideLayout371.xml"/><Relationship Id="rId6" Type="http://schemas.openxmlformats.org/officeDocument/2006/relationships/slideLayout" Target="../slideLayouts/slideLayout376.xml"/><Relationship Id="rId11" Type="http://schemas.openxmlformats.org/officeDocument/2006/relationships/slideLayout" Target="../slideLayouts/slideLayout381.xml"/><Relationship Id="rId24" Type="http://schemas.openxmlformats.org/officeDocument/2006/relationships/slideLayout" Target="../slideLayouts/slideLayout394.xml"/><Relationship Id="rId5" Type="http://schemas.openxmlformats.org/officeDocument/2006/relationships/slideLayout" Target="../slideLayouts/slideLayout375.xml"/><Relationship Id="rId15" Type="http://schemas.openxmlformats.org/officeDocument/2006/relationships/slideLayout" Target="../slideLayouts/slideLayout385.xml"/><Relationship Id="rId23" Type="http://schemas.openxmlformats.org/officeDocument/2006/relationships/slideLayout" Target="../slideLayouts/slideLayout393.xml"/><Relationship Id="rId28" Type="http://schemas.openxmlformats.org/officeDocument/2006/relationships/slideLayout" Target="../slideLayouts/slideLayout398.xml"/><Relationship Id="rId10" Type="http://schemas.openxmlformats.org/officeDocument/2006/relationships/slideLayout" Target="../slideLayouts/slideLayout380.xml"/><Relationship Id="rId19" Type="http://schemas.openxmlformats.org/officeDocument/2006/relationships/slideLayout" Target="../slideLayouts/slideLayout389.xml"/><Relationship Id="rId31" Type="http://schemas.openxmlformats.org/officeDocument/2006/relationships/theme" Target="../theme/theme26.xml"/><Relationship Id="rId4" Type="http://schemas.openxmlformats.org/officeDocument/2006/relationships/slideLayout" Target="../slideLayouts/slideLayout374.xml"/><Relationship Id="rId9" Type="http://schemas.openxmlformats.org/officeDocument/2006/relationships/slideLayout" Target="../slideLayouts/slideLayout379.xml"/><Relationship Id="rId14" Type="http://schemas.openxmlformats.org/officeDocument/2006/relationships/slideLayout" Target="../slideLayouts/slideLayout384.xml"/><Relationship Id="rId22" Type="http://schemas.openxmlformats.org/officeDocument/2006/relationships/slideLayout" Target="../slideLayouts/slideLayout392.xml"/><Relationship Id="rId27" Type="http://schemas.openxmlformats.org/officeDocument/2006/relationships/slideLayout" Target="../slideLayouts/slideLayout397.xml"/><Relationship Id="rId30" Type="http://schemas.openxmlformats.org/officeDocument/2006/relationships/slideLayout" Target="../slideLayouts/slideLayout40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8.xml"/><Relationship Id="rId13" Type="http://schemas.openxmlformats.org/officeDocument/2006/relationships/slideLayout" Target="../slideLayouts/slideLayout413.xml"/><Relationship Id="rId18" Type="http://schemas.openxmlformats.org/officeDocument/2006/relationships/slideLayout" Target="../slideLayouts/slideLayout418.xml"/><Relationship Id="rId26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03.xml"/><Relationship Id="rId21" Type="http://schemas.openxmlformats.org/officeDocument/2006/relationships/slideLayout" Target="../slideLayouts/slideLayout421.xml"/><Relationship Id="rId34" Type="http://schemas.openxmlformats.org/officeDocument/2006/relationships/slideLayout" Target="../slideLayouts/slideLayout434.xml"/><Relationship Id="rId7" Type="http://schemas.openxmlformats.org/officeDocument/2006/relationships/slideLayout" Target="../slideLayouts/slideLayout407.xml"/><Relationship Id="rId12" Type="http://schemas.openxmlformats.org/officeDocument/2006/relationships/slideLayout" Target="../slideLayouts/slideLayout412.xml"/><Relationship Id="rId17" Type="http://schemas.openxmlformats.org/officeDocument/2006/relationships/slideLayout" Target="../slideLayouts/slideLayout417.xml"/><Relationship Id="rId25" Type="http://schemas.openxmlformats.org/officeDocument/2006/relationships/slideLayout" Target="../slideLayouts/slideLayout425.xml"/><Relationship Id="rId33" Type="http://schemas.openxmlformats.org/officeDocument/2006/relationships/slideLayout" Target="../slideLayouts/slideLayout433.xml"/><Relationship Id="rId2" Type="http://schemas.openxmlformats.org/officeDocument/2006/relationships/slideLayout" Target="../slideLayouts/slideLayout402.xml"/><Relationship Id="rId16" Type="http://schemas.openxmlformats.org/officeDocument/2006/relationships/slideLayout" Target="../slideLayouts/slideLayout416.xml"/><Relationship Id="rId20" Type="http://schemas.openxmlformats.org/officeDocument/2006/relationships/slideLayout" Target="../slideLayouts/slideLayout420.xml"/><Relationship Id="rId29" Type="http://schemas.openxmlformats.org/officeDocument/2006/relationships/slideLayout" Target="../slideLayouts/slideLayout429.xml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411.xml"/><Relationship Id="rId24" Type="http://schemas.openxmlformats.org/officeDocument/2006/relationships/slideLayout" Target="../slideLayouts/slideLayout424.xml"/><Relationship Id="rId32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405.xml"/><Relationship Id="rId15" Type="http://schemas.openxmlformats.org/officeDocument/2006/relationships/slideLayout" Target="../slideLayouts/slideLayout415.xml"/><Relationship Id="rId23" Type="http://schemas.openxmlformats.org/officeDocument/2006/relationships/slideLayout" Target="../slideLayouts/slideLayout423.xml"/><Relationship Id="rId28" Type="http://schemas.openxmlformats.org/officeDocument/2006/relationships/slideLayout" Target="../slideLayouts/slideLayout428.xml"/><Relationship Id="rId36" Type="http://schemas.openxmlformats.org/officeDocument/2006/relationships/image" Target="../media/image10.png"/><Relationship Id="rId10" Type="http://schemas.openxmlformats.org/officeDocument/2006/relationships/slideLayout" Target="../slideLayouts/slideLayout410.xml"/><Relationship Id="rId19" Type="http://schemas.openxmlformats.org/officeDocument/2006/relationships/slideLayout" Target="../slideLayouts/slideLayout419.xml"/><Relationship Id="rId31" Type="http://schemas.openxmlformats.org/officeDocument/2006/relationships/slideLayout" Target="../slideLayouts/slideLayout431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Relationship Id="rId14" Type="http://schemas.openxmlformats.org/officeDocument/2006/relationships/slideLayout" Target="../slideLayouts/slideLayout414.xml"/><Relationship Id="rId22" Type="http://schemas.openxmlformats.org/officeDocument/2006/relationships/slideLayout" Target="../slideLayouts/slideLayout422.xml"/><Relationship Id="rId27" Type="http://schemas.openxmlformats.org/officeDocument/2006/relationships/slideLayout" Target="../slideLayouts/slideLayout427.xml"/><Relationship Id="rId30" Type="http://schemas.openxmlformats.org/officeDocument/2006/relationships/slideLayout" Target="../slideLayouts/slideLayout430.xml"/><Relationship Id="rId35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2.xml"/><Relationship Id="rId3" Type="http://schemas.openxmlformats.org/officeDocument/2006/relationships/slideLayout" Target="../slideLayouts/slideLayout437.xml"/><Relationship Id="rId7" Type="http://schemas.openxmlformats.org/officeDocument/2006/relationships/slideLayout" Target="../slideLayouts/slideLayout441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436.xml"/><Relationship Id="rId1" Type="http://schemas.openxmlformats.org/officeDocument/2006/relationships/slideLayout" Target="../slideLayouts/slideLayout435.xml"/><Relationship Id="rId6" Type="http://schemas.openxmlformats.org/officeDocument/2006/relationships/slideLayout" Target="../slideLayouts/slideLayout440.xml"/><Relationship Id="rId11" Type="http://schemas.openxmlformats.org/officeDocument/2006/relationships/slideLayout" Target="../slideLayouts/slideLayout445.xml"/><Relationship Id="rId5" Type="http://schemas.openxmlformats.org/officeDocument/2006/relationships/slideLayout" Target="../slideLayouts/slideLayout439.xml"/><Relationship Id="rId10" Type="http://schemas.openxmlformats.org/officeDocument/2006/relationships/slideLayout" Target="../slideLayouts/slideLayout444.xml"/><Relationship Id="rId4" Type="http://schemas.openxmlformats.org/officeDocument/2006/relationships/slideLayout" Target="../slideLayouts/slideLayout438.xml"/><Relationship Id="rId9" Type="http://schemas.openxmlformats.org/officeDocument/2006/relationships/slideLayout" Target="../slideLayouts/slideLayout443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3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448.xml"/><Relationship Id="rId7" Type="http://schemas.openxmlformats.org/officeDocument/2006/relationships/slideLayout" Target="../slideLayouts/slideLayout452.xml"/><Relationship Id="rId12" Type="http://schemas.openxmlformats.org/officeDocument/2006/relationships/slideLayout" Target="../slideLayouts/slideLayout457.xml"/><Relationship Id="rId2" Type="http://schemas.openxmlformats.org/officeDocument/2006/relationships/slideLayout" Target="../slideLayouts/slideLayout447.xml"/><Relationship Id="rId1" Type="http://schemas.openxmlformats.org/officeDocument/2006/relationships/slideLayout" Target="../slideLayouts/slideLayout446.xml"/><Relationship Id="rId6" Type="http://schemas.openxmlformats.org/officeDocument/2006/relationships/slideLayout" Target="../slideLayouts/slideLayout451.xml"/><Relationship Id="rId11" Type="http://schemas.openxmlformats.org/officeDocument/2006/relationships/slideLayout" Target="../slideLayouts/slideLayout456.xml"/><Relationship Id="rId5" Type="http://schemas.openxmlformats.org/officeDocument/2006/relationships/slideLayout" Target="../slideLayouts/slideLayout450.xml"/><Relationship Id="rId10" Type="http://schemas.openxmlformats.org/officeDocument/2006/relationships/slideLayout" Target="../slideLayouts/slideLayout455.xml"/><Relationship Id="rId4" Type="http://schemas.openxmlformats.org/officeDocument/2006/relationships/slideLayout" Target="../slideLayouts/slideLayout449.xml"/><Relationship Id="rId9" Type="http://schemas.openxmlformats.org/officeDocument/2006/relationships/slideLayout" Target="../slideLayouts/slideLayout4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5.xml"/><Relationship Id="rId3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64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459.xml"/><Relationship Id="rId1" Type="http://schemas.openxmlformats.org/officeDocument/2006/relationships/slideLayout" Target="../slideLayouts/slideLayout458.xml"/><Relationship Id="rId6" Type="http://schemas.openxmlformats.org/officeDocument/2006/relationships/slideLayout" Target="../slideLayouts/slideLayout463.xml"/><Relationship Id="rId11" Type="http://schemas.openxmlformats.org/officeDocument/2006/relationships/slideLayout" Target="../slideLayouts/slideLayout468.xml"/><Relationship Id="rId5" Type="http://schemas.openxmlformats.org/officeDocument/2006/relationships/slideLayout" Target="../slideLayouts/slideLayout462.xml"/><Relationship Id="rId10" Type="http://schemas.openxmlformats.org/officeDocument/2006/relationships/slideLayout" Target="../slideLayouts/slideLayout467.xml"/><Relationship Id="rId4" Type="http://schemas.openxmlformats.org/officeDocument/2006/relationships/slideLayout" Target="../slideLayouts/slideLayout461.xml"/><Relationship Id="rId9" Type="http://schemas.openxmlformats.org/officeDocument/2006/relationships/slideLayout" Target="../slideLayouts/slideLayout466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6.xml"/><Relationship Id="rId3" Type="http://schemas.openxmlformats.org/officeDocument/2006/relationships/slideLayout" Target="../slideLayouts/slideLayout471.xml"/><Relationship Id="rId7" Type="http://schemas.openxmlformats.org/officeDocument/2006/relationships/slideLayout" Target="../slideLayouts/slideLayout475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470.xml"/><Relationship Id="rId1" Type="http://schemas.openxmlformats.org/officeDocument/2006/relationships/slideLayout" Target="../slideLayouts/slideLayout469.xml"/><Relationship Id="rId6" Type="http://schemas.openxmlformats.org/officeDocument/2006/relationships/slideLayout" Target="../slideLayouts/slideLayout474.xml"/><Relationship Id="rId11" Type="http://schemas.openxmlformats.org/officeDocument/2006/relationships/slideLayout" Target="../slideLayouts/slideLayout479.xml"/><Relationship Id="rId5" Type="http://schemas.openxmlformats.org/officeDocument/2006/relationships/slideLayout" Target="../slideLayouts/slideLayout473.xml"/><Relationship Id="rId10" Type="http://schemas.openxmlformats.org/officeDocument/2006/relationships/slideLayout" Target="../slideLayouts/slideLayout478.xml"/><Relationship Id="rId4" Type="http://schemas.openxmlformats.org/officeDocument/2006/relationships/slideLayout" Target="../slideLayouts/slideLayout472.xml"/><Relationship Id="rId9" Type="http://schemas.openxmlformats.org/officeDocument/2006/relationships/slideLayout" Target="../slideLayouts/slideLayout477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7.xml"/><Relationship Id="rId3" Type="http://schemas.openxmlformats.org/officeDocument/2006/relationships/slideLayout" Target="../slideLayouts/slideLayout482.xml"/><Relationship Id="rId7" Type="http://schemas.openxmlformats.org/officeDocument/2006/relationships/slideLayout" Target="../slideLayouts/slideLayout486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481.xml"/><Relationship Id="rId1" Type="http://schemas.openxmlformats.org/officeDocument/2006/relationships/slideLayout" Target="../slideLayouts/slideLayout480.xml"/><Relationship Id="rId6" Type="http://schemas.openxmlformats.org/officeDocument/2006/relationships/slideLayout" Target="../slideLayouts/slideLayout485.xml"/><Relationship Id="rId11" Type="http://schemas.openxmlformats.org/officeDocument/2006/relationships/slideLayout" Target="../slideLayouts/slideLayout490.xml"/><Relationship Id="rId5" Type="http://schemas.openxmlformats.org/officeDocument/2006/relationships/slideLayout" Target="../slideLayouts/slideLayout484.xml"/><Relationship Id="rId10" Type="http://schemas.openxmlformats.org/officeDocument/2006/relationships/slideLayout" Target="../slideLayouts/slideLayout489.xml"/><Relationship Id="rId4" Type="http://schemas.openxmlformats.org/officeDocument/2006/relationships/slideLayout" Target="../slideLayouts/slideLayout483.xml"/><Relationship Id="rId9" Type="http://schemas.openxmlformats.org/officeDocument/2006/relationships/slideLayout" Target="../slideLayouts/slideLayout48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Pozadi_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47688" y="1081088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28" tIns="52115" rIns="104228" bIns="521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NADPIS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688" y="2509838"/>
            <a:ext cx="9598025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28" tIns="52115" rIns="104228" bIns="52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672" r:id="rId1"/>
    <p:sldLayoutId id="2147516673" r:id="rId2"/>
    <p:sldLayoutId id="2147516674" r:id="rId3"/>
    <p:sldLayoutId id="2147516675" r:id="rId4"/>
    <p:sldLayoutId id="2147516676" r:id="rId5"/>
    <p:sldLayoutId id="2147516677" r:id="rId6"/>
    <p:sldLayoutId id="2147516678" r:id="rId7"/>
    <p:sldLayoutId id="2147516679" r:id="rId8"/>
    <p:sldLayoutId id="2147516680" r:id="rId9"/>
    <p:sldLayoutId id="2147516681" r:id="rId10"/>
    <p:sldLayoutId id="2147516682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0414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+mj-lt"/>
          <a:ea typeface="+mj-ea"/>
          <a:cs typeface="+mj-cs"/>
        </a:defRPr>
      </a:lvl1pPr>
      <a:lvl2pPr algn="ctr" defTabSz="10414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2pPr>
      <a:lvl3pPr algn="ctr" defTabSz="10414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3pPr>
      <a:lvl4pPr algn="ctr" defTabSz="10414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4pPr>
      <a:lvl5pPr algn="ctr" defTabSz="10414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5pPr>
      <a:lvl6pPr marL="456857" algn="ctr" defTabSz="1042206" rtl="0" fontAlgn="base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6pPr>
      <a:lvl7pPr marL="913710" algn="ctr" defTabSz="1042206" rtl="0" fontAlgn="base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7pPr>
      <a:lvl8pPr marL="1370571" algn="ctr" defTabSz="1042206" rtl="0" fontAlgn="base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8pPr>
      <a:lvl9pPr marL="1827427" algn="ctr" defTabSz="1042206" rtl="0" fontAlgn="base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9pPr>
    </p:titleStyle>
    <p:bodyStyle>
      <a:lvl1pPr marL="388938" indent="-388938" algn="l" defTabSz="1041400" rtl="0" eaLnBrk="0" fontAlgn="base" hangingPunct="0">
        <a:spcBef>
          <a:spcPct val="20000"/>
        </a:spcBef>
        <a:spcAft>
          <a:spcPct val="0"/>
        </a:spcAft>
        <a:buChar char="•"/>
        <a:defRPr sz="1500" b="1">
          <a:solidFill>
            <a:srgbClr val="00078E"/>
          </a:solidFill>
          <a:latin typeface="+mn-lt"/>
          <a:ea typeface="+mn-ea"/>
          <a:cs typeface="+mn-cs"/>
        </a:defRPr>
      </a:lvl1pPr>
      <a:lvl2pPr marL="846138" indent="-323850" algn="l" defTabSz="1041400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Arial" charset="0"/>
        </a:defRPr>
      </a:lvl2pPr>
      <a:lvl3pPr marL="1301750" indent="-258763" algn="l" defTabSz="1041400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Arial" charset="0"/>
        </a:defRPr>
      </a:lvl3pPr>
      <a:lvl4pPr marL="1824038" indent="-258763" algn="l" defTabSz="1041400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Arial" charset="0"/>
        </a:defRPr>
      </a:lvl4pPr>
      <a:lvl5pPr marL="2343150" indent="-258763" algn="l" defTabSz="1041400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5pPr>
      <a:lvl6pPr marL="2801420" indent="-260154" algn="l" defTabSz="104220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6pPr>
      <a:lvl7pPr marL="3258275" indent="-260154" algn="l" defTabSz="104220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7pPr>
      <a:lvl8pPr marL="3715133" indent="-260154" algn="l" defTabSz="104220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8pPr>
      <a:lvl9pPr marL="4171989" indent="-260154" algn="l" defTabSz="104220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9pPr>
    </p:bodyStyle>
    <p:otherStyle>
      <a:defPPr>
        <a:defRPr lang="cs-CZ"/>
      </a:defPPr>
      <a:lvl1pPr marL="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71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84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9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98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3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6" descr="未标题-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063" y="196850"/>
            <a:ext cx="11795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377825" y="684213"/>
            <a:ext cx="9937750" cy="0"/>
          </a:xfrm>
          <a:prstGeom prst="line">
            <a:avLst/>
          </a:prstGeom>
          <a:ln w="19050">
            <a:solidFill>
              <a:srgbClr val="1E64DC">
                <a:alpha val="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矩形 1"/>
          <p:cNvSpPr>
            <a:spLocks noChangeArrowheads="1"/>
          </p:cNvSpPr>
          <p:nvPr/>
        </p:nvSpPr>
        <p:spPr bwMode="auto">
          <a:xfrm>
            <a:off x="8631238" y="7194550"/>
            <a:ext cx="1936750" cy="238125"/>
          </a:xfrm>
          <a:prstGeom prst="rect">
            <a:avLst/>
          </a:prstGeom>
          <a:solidFill>
            <a:srgbClr val="194BA5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6" rIns="91370" bIns="45686" anchor="ctr"/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zh-CN" sz="900" b="0" smtClean="0">
                <a:solidFill>
                  <a:srgbClr val="F2F2F2"/>
                </a:solidFill>
                <a:latin typeface="Calibri" pitchFamily="34" charset="0"/>
                <a:cs typeface="Calibri" pitchFamily="34" charset="0"/>
              </a:rPr>
              <a:t>© 2013 DAHUA  TECHNOLOGY </a:t>
            </a:r>
          </a:p>
        </p:txBody>
      </p:sp>
      <p:sp>
        <p:nvSpPr>
          <p:cNvPr id="3" name="矩形 2"/>
          <p:cNvSpPr/>
          <p:nvPr/>
        </p:nvSpPr>
        <p:spPr bwMode="auto">
          <a:xfrm>
            <a:off x="8378825" y="6877050"/>
            <a:ext cx="2314575" cy="6842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1370" tIns="45686" rIns="91370" bIns="45686" anchor="ctr"/>
          <a:lstStyle/>
          <a:p>
            <a:pPr algn="ctr">
              <a:lnSpc>
                <a:spcPct val="140000"/>
              </a:lnSpc>
              <a:defRPr/>
            </a:pPr>
            <a:endParaRPr kumimoji="1" lang="zh-CN" altLang="en-US" sz="29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771" r:id="rId1"/>
    <p:sldLayoutId id="2147516772" r:id="rId2"/>
    <p:sldLayoutId id="2147516773" r:id="rId3"/>
    <p:sldLayoutId id="2147516774" r:id="rId4"/>
    <p:sldLayoutId id="2147516775" r:id="rId5"/>
    <p:sldLayoutId id="2147516776" r:id="rId6"/>
    <p:sldLayoutId id="2147516777" r:id="rId7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5pPr>
      <a:lvl6pPr marL="45685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3710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0571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742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SimSun" pitchFamily="2" charset="-122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SimSun" pitchFamily="2" charset="-122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SimSun" pitchFamily="2" charset="-122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SimSun" pitchFamily="2" charset="-122"/>
        </a:defRPr>
      </a:lvl5pPr>
      <a:lvl6pPr marL="251271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570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425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28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71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84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9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98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3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6" descr="未标题-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063" y="196850"/>
            <a:ext cx="11795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377825" y="684213"/>
            <a:ext cx="9937750" cy="0"/>
          </a:xfrm>
          <a:prstGeom prst="line">
            <a:avLst/>
          </a:prstGeom>
          <a:ln w="19050">
            <a:solidFill>
              <a:srgbClr val="1E64DC">
                <a:alpha val="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2" name="矩形 1"/>
          <p:cNvSpPr>
            <a:spLocks noChangeArrowheads="1"/>
          </p:cNvSpPr>
          <p:nvPr/>
        </p:nvSpPr>
        <p:spPr bwMode="auto">
          <a:xfrm>
            <a:off x="8631238" y="7194550"/>
            <a:ext cx="1936750" cy="238125"/>
          </a:xfrm>
          <a:prstGeom prst="rect">
            <a:avLst/>
          </a:prstGeom>
          <a:solidFill>
            <a:srgbClr val="194BA5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6" rIns="91370" bIns="45686" anchor="ctr"/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zh-CN" sz="900" b="0" smtClean="0">
                <a:solidFill>
                  <a:srgbClr val="F2F2F2"/>
                </a:solidFill>
                <a:latin typeface="Calibri" pitchFamily="34" charset="0"/>
                <a:cs typeface="Calibri" pitchFamily="34" charset="0"/>
              </a:rPr>
              <a:t>© 2013 DAHUA  TECHNOLOGY </a:t>
            </a:r>
          </a:p>
        </p:txBody>
      </p:sp>
      <p:sp>
        <p:nvSpPr>
          <p:cNvPr id="3" name="矩形 2"/>
          <p:cNvSpPr/>
          <p:nvPr/>
        </p:nvSpPr>
        <p:spPr bwMode="auto">
          <a:xfrm>
            <a:off x="8378825" y="6877050"/>
            <a:ext cx="2314575" cy="6842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1370" tIns="45686" rIns="91370" bIns="45686" anchor="ctr"/>
          <a:lstStyle/>
          <a:p>
            <a:pPr algn="ctr">
              <a:lnSpc>
                <a:spcPct val="140000"/>
              </a:lnSpc>
              <a:defRPr/>
            </a:pPr>
            <a:endParaRPr kumimoji="1" lang="zh-CN" altLang="en-US" sz="29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778" r:id="rId1"/>
    <p:sldLayoutId id="2147516779" r:id="rId2"/>
    <p:sldLayoutId id="2147516780" r:id="rId3"/>
    <p:sldLayoutId id="2147516781" r:id="rId4"/>
    <p:sldLayoutId id="2147516782" r:id="rId5"/>
    <p:sldLayoutId id="2147516783" r:id="rId6"/>
    <p:sldLayoutId id="2147516784" r:id="rId7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5pPr>
      <a:lvl6pPr marL="45685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3710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0571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742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SimSun" pitchFamily="2" charset="-122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SimSun" pitchFamily="2" charset="-122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SimSun" pitchFamily="2" charset="-122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SimSun" pitchFamily="2" charset="-122"/>
        </a:defRPr>
      </a:lvl5pPr>
      <a:lvl6pPr marL="251271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570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425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28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71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84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9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98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3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6" descr="未标题-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063" y="196850"/>
            <a:ext cx="11795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377825" y="684213"/>
            <a:ext cx="9937750" cy="0"/>
          </a:xfrm>
          <a:prstGeom prst="line">
            <a:avLst/>
          </a:prstGeom>
          <a:ln w="19050">
            <a:solidFill>
              <a:srgbClr val="1E64DC">
                <a:alpha val="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6" name="矩形 1"/>
          <p:cNvSpPr>
            <a:spLocks noChangeArrowheads="1"/>
          </p:cNvSpPr>
          <p:nvPr/>
        </p:nvSpPr>
        <p:spPr bwMode="auto">
          <a:xfrm>
            <a:off x="8631238" y="7194550"/>
            <a:ext cx="1936750" cy="238125"/>
          </a:xfrm>
          <a:prstGeom prst="rect">
            <a:avLst/>
          </a:prstGeom>
          <a:solidFill>
            <a:srgbClr val="194BA5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6" rIns="91370" bIns="45686" anchor="ctr"/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zh-CN" sz="900" b="0" smtClean="0">
                <a:solidFill>
                  <a:srgbClr val="F2F2F2"/>
                </a:solidFill>
                <a:latin typeface="Calibri" pitchFamily="34" charset="0"/>
                <a:cs typeface="Calibri" pitchFamily="34" charset="0"/>
              </a:rPr>
              <a:t>© 2013 DAHUA  TECHNOLOGY </a:t>
            </a:r>
          </a:p>
        </p:txBody>
      </p:sp>
      <p:sp>
        <p:nvSpPr>
          <p:cNvPr id="3" name="矩形 2"/>
          <p:cNvSpPr/>
          <p:nvPr/>
        </p:nvSpPr>
        <p:spPr bwMode="auto">
          <a:xfrm>
            <a:off x="8378825" y="6877050"/>
            <a:ext cx="2314575" cy="6842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1370" tIns="45686" rIns="91370" bIns="45686" anchor="ctr"/>
          <a:lstStyle/>
          <a:p>
            <a:pPr algn="ctr">
              <a:lnSpc>
                <a:spcPct val="140000"/>
              </a:lnSpc>
              <a:defRPr/>
            </a:pPr>
            <a:endParaRPr kumimoji="1" lang="zh-CN" altLang="en-US" sz="29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785" r:id="rId1"/>
    <p:sldLayoutId id="2147516786" r:id="rId2"/>
    <p:sldLayoutId id="2147516787" r:id="rId3"/>
    <p:sldLayoutId id="2147516788" r:id="rId4"/>
    <p:sldLayoutId id="2147516789" r:id="rId5"/>
    <p:sldLayoutId id="2147516790" r:id="rId6"/>
    <p:sldLayoutId id="2147516791" r:id="rId7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5pPr>
      <a:lvl6pPr marL="45685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3710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0571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742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SimSun" pitchFamily="2" charset="-122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SimSun" pitchFamily="2" charset="-122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SimSun" pitchFamily="2" charset="-122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SimSun" pitchFamily="2" charset="-122"/>
        </a:defRPr>
      </a:lvl5pPr>
      <a:lvl6pPr marL="251271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570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425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28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71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84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9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98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3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6" descr="未标题-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063" y="196850"/>
            <a:ext cx="11795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377825" y="684213"/>
            <a:ext cx="9937750" cy="0"/>
          </a:xfrm>
          <a:prstGeom prst="line">
            <a:avLst/>
          </a:prstGeom>
          <a:ln w="19050">
            <a:solidFill>
              <a:srgbClr val="1E64DC">
                <a:alpha val="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0" name="矩形 1"/>
          <p:cNvSpPr>
            <a:spLocks noChangeArrowheads="1"/>
          </p:cNvSpPr>
          <p:nvPr/>
        </p:nvSpPr>
        <p:spPr bwMode="auto">
          <a:xfrm>
            <a:off x="8631238" y="7194550"/>
            <a:ext cx="1936750" cy="238125"/>
          </a:xfrm>
          <a:prstGeom prst="rect">
            <a:avLst/>
          </a:prstGeom>
          <a:solidFill>
            <a:srgbClr val="194BA5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6" rIns="91370" bIns="45686" anchor="ctr"/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zh-CN" sz="900" b="0" smtClean="0">
                <a:solidFill>
                  <a:srgbClr val="F2F2F2"/>
                </a:solidFill>
                <a:latin typeface="Calibri" pitchFamily="34" charset="0"/>
                <a:cs typeface="Calibri" pitchFamily="34" charset="0"/>
              </a:rPr>
              <a:t>© 2013 DAHUA  TECHNOLOGY </a:t>
            </a:r>
          </a:p>
        </p:txBody>
      </p:sp>
      <p:sp>
        <p:nvSpPr>
          <p:cNvPr id="3" name="矩形 2"/>
          <p:cNvSpPr/>
          <p:nvPr/>
        </p:nvSpPr>
        <p:spPr bwMode="auto">
          <a:xfrm>
            <a:off x="8378825" y="6877050"/>
            <a:ext cx="2314575" cy="6842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1370" tIns="45686" rIns="91370" bIns="45686" anchor="ctr"/>
          <a:lstStyle/>
          <a:p>
            <a:pPr algn="ctr">
              <a:lnSpc>
                <a:spcPct val="140000"/>
              </a:lnSpc>
              <a:defRPr/>
            </a:pPr>
            <a:endParaRPr kumimoji="1" lang="zh-CN" altLang="en-US" sz="29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792" r:id="rId1"/>
    <p:sldLayoutId id="2147516793" r:id="rId2"/>
    <p:sldLayoutId id="2147516794" r:id="rId3"/>
    <p:sldLayoutId id="2147516795" r:id="rId4"/>
    <p:sldLayoutId id="2147516796" r:id="rId5"/>
    <p:sldLayoutId id="2147516797" r:id="rId6"/>
    <p:sldLayoutId id="2147516798" r:id="rId7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5pPr>
      <a:lvl6pPr marL="45685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3710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0571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742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SimSun" pitchFamily="2" charset="-122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SimSun" pitchFamily="2" charset="-122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SimSun" pitchFamily="2" charset="-122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SimSun" pitchFamily="2" charset="-122"/>
        </a:defRPr>
      </a:lvl5pPr>
      <a:lvl6pPr marL="251271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570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425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28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71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84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9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98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3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6" descr="未标题-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063" y="196850"/>
            <a:ext cx="11795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377825" y="684213"/>
            <a:ext cx="9937750" cy="0"/>
          </a:xfrm>
          <a:prstGeom prst="line">
            <a:avLst/>
          </a:prstGeom>
          <a:ln w="19050">
            <a:solidFill>
              <a:srgbClr val="1E64DC">
                <a:alpha val="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矩形 1"/>
          <p:cNvSpPr>
            <a:spLocks noChangeArrowheads="1"/>
          </p:cNvSpPr>
          <p:nvPr/>
        </p:nvSpPr>
        <p:spPr bwMode="auto">
          <a:xfrm>
            <a:off x="8631238" y="7194550"/>
            <a:ext cx="1936750" cy="238125"/>
          </a:xfrm>
          <a:prstGeom prst="rect">
            <a:avLst/>
          </a:prstGeom>
          <a:solidFill>
            <a:srgbClr val="194BA5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6" rIns="91370" bIns="45686" anchor="ctr"/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zh-CN" sz="900" b="0" smtClean="0">
                <a:solidFill>
                  <a:srgbClr val="F2F2F2"/>
                </a:solidFill>
                <a:latin typeface="Calibri" pitchFamily="34" charset="0"/>
                <a:cs typeface="Calibri" pitchFamily="34" charset="0"/>
              </a:rPr>
              <a:t>© 2013 DAHUA  TECHNOLOGY </a:t>
            </a:r>
          </a:p>
        </p:txBody>
      </p:sp>
      <p:sp>
        <p:nvSpPr>
          <p:cNvPr id="3" name="矩形 2"/>
          <p:cNvSpPr/>
          <p:nvPr/>
        </p:nvSpPr>
        <p:spPr bwMode="auto">
          <a:xfrm>
            <a:off x="8378825" y="6877050"/>
            <a:ext cx="2314575" cy="6842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1370" tIns="45686" rIns="91370" bIns="45686" anchor="ctr"/>
          <a:lstStyle/>
          <a:p>
            <a:pPr algn="ctr">
              <a:lnSpc>
                <a:spcPct val="140000"/>
              </a:lnSpc>
              <a:defRPr/>
            </a:pPr>
            <a:endParaRPr kumimoji="1" lang="zh-CN" altLang="en-US" sz="29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799" r:id="rId1"/>
    <p:sldLayoutId id="2147516800" r:id="rId2"/>
    <p:sldLayoutId id="2147516801" r:id="rId3"/>
    <p:sldLayoutId id="2147516802" r:id="rId4"/>
    <p:sldLayoutId id="2147516803" r:id="rId5"/>
    <p:sldLayoutId id="2147516804" r:id="rId6"/>
    <p:sldLayoutId id="2147516805" r:id="rId7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5pPr>
      <a:lvl6pPr marL="45685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3710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0571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742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SimSun" pitchFamily="2" charset="-122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SimSun" pitchFamily="2" charset="-122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SimSun" pitchFamily="2" charset="-122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SimSun" pitchFamily="2" charset="-122"/>
        </a:defRPr>
      </a:lvl5pPr>
      <a:lvl6pPr marL="251271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570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425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28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71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84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9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98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3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6" descr="未标题-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063" y="196850"/>
            <a:ext cx="11795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377825" y="684213"/>
            <a:ext cx="9937750" cy="0"/>
          </a:xfrm>
          <a:prstGeom prst="line">
            <a:avLst/>
          </a:prstGeom>
          <a:ln w="19050">
            <a:solidFill>
              <a:srgbClr val="1E64DC">
                <a:alpha val="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8" name="矩形 1"/>
          <p:cNvSpPr>
            <a:spLocks noChangeArrowheads="1"/>
          </p:cNvSpPr>
          <p:nvPr/>
        </p:nvSpPr>
        <p:spPr bwMode="auto">
          <a:xfrm>
            <a:off x="8631238" y="7194550"/>
            <a:ext cx="1936750" cy="238125"/>
          </a:xfrm>
          <a:prstGeom prst="rect">
            <a:avLst/>
          </a:prstGeom>
          <a:solidFill>
            <a:srgbClr val="194BA5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6" rIns="91370" bIns="45686" anchor="ctr"/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zh-CN" sz="900" b="0" smtClean="0">
                <a:solidFill>
                  <a:srgbClr val="F2F2F2"/>
                </a:solidFill>
                <a:latin typeface="Calibri" pitchFamily="34" charset="0"/>
                <a:cs typeface="Calibri" pitchFamily="34" charset="0"/>
              </a:rPr>
              <a:t>© 2013 DAHUA  TECHNOLOGY </a:t>
            </a:r>
          </a:p>
        </p:txBody>
      </p:sp>
      <p:sp>
        <p:nvSpPr>
          <p:cNvPr id="3" name="矩形 2"/>
          <p:cNvSpPr/>
          <p:nvPr/>
        </p:nvSpPr>
        <p:spPr bwMode="auto">
          <a:xfrm>
            <a:off x="8378825" y="6877050"/>
            <a:ext cx="2314575" cy="6842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1370" tIns="45686" rIns="91370" bIns="45686" anchor="ctr"/>
          <a:lstStyle/>
          <a:p>
            <a:pPr algn="ctr">
              <a:lnSpc>
                <a:spcPct val="140000"/>
              </a:lnSpc>
              <a:defRPr/>
            </a:pPr>
            <a:endParaRPr kumimoji="1" lang="zh-CN" altLang="en-US" sz="29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806" r:id="rId1"/>
    <p:sldLayoutId id="2147516807" r:id="rId2"/>
    <p:sldLayoutId id="2147516808" r:id="rId3"/>
    <p:sldLayoutId id="2147516809" r:id="rId4"/>
    <p:sldLayoutId id="2147516810" r:id="rId5"/>
    <p:sldLayoutId id="2147516811" r:id="rId6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5pPr>
      <a:lvl6pPr marL="45685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3710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0571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742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SimSun" pitchFamily="2" charset="-122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SimSun" pitchFamily="2" charset="-122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SimSun" pitchFamily="2" charset="-122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SimSun" pitchFamily="2" charset="-122"/>
        </a:defRPr>
      </a:lvl5pPr>
      <a:lvl6pPr marL="251271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570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425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28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71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84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9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98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3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538" y="319088"/>
            <a:ext cx="10223500" cy="992187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36538" y="1311275"/>
            <a:ext cx="10220325" cy="222885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516812" r:id="rId1"/>
    <p:sldLayoutId id="2147516813" r:id="rId2"/>
    <p:sldLayoutId id="2147516814" r:id="rId3"/>
    <p:sldLayoutId id="2147516815" r:id="rId4"/>
    <p:sldLayoutId id="2147516816" r:id="rId5"/>
    <p:sldLayoutId id="2147516817" r:id="rId6"/>
    <p:sldLayoutId id="2147516818" r:id="rId7"/>
    <p:sldLayoutId id="2147516819" r:id="rId8"/>
    <p:sldLayoutId id="2147516820" r:id="rId9"/>
    <p:sldLayoutId id="2147516821" r:id="rId10"/>
    <p:sldLayoutId id="2147516822" r:id="rId11"/>
    <p:sldLayoutId id="2147516823" r:id="rId12"/>
    <p:sldLayoutId id="2147516824" r:id="rId13"/>
    <p:sldLayoutId id="2147516825" r:id="rId14"/>
    <p:sldLayoutId id="2147516826" r:id="rId15"/>
    <p:sldLayoutId id="2147516827" r:id="rId16"/>
    <p:sldLayoutId id="2147516828" r:id="rId17"/>
    <p:sldLayoutId id="2147516829" r:id="rId18"/>
    <p:sldLayoutId id="2147516830" r:id="rId19"/>
    <p:sldLayoutId id="2147516831" r:id="rId20"/>
    <p:sldLayoutId id="2147516832" r:id="rId21"/>
    <p:sldLayoutId id="2147516833" r:id="rId22"/>
    <p:sldLayoutId id="2147516834" r:id="rId23"/>
    <p:sldLayoutId id="2147516835" r:id="rId24"/>
    <p:sldLayoutId id="2147516836" r:id="rId25"/>
    <p:sldLayoutId id="2147516837" r:id="rId26"/>
    <p:sldLayoutId id="2147516838" r:id="rId27"/>
    <p:sldLayoutId id="2147516839" r:id="rId28"/>
    <p:sldLayoutId id="2147516840" r:id="rId29"/>
    <p:sldLayoutId id="2147516841" r:id="rId30"/>
    <p:sldLayoutId id="2147516842" r:id="rId31"/>
    <p:sldLayoutId id="2147516843" r:id="rId32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5400" kern="1200" spc="-102" dirty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Segoe UI" pitchFamily="34" charset="0"/>
        </a:defRPr>
      </a:lvl1pPr>
      <a:lvl2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Segoe UI Light" pitchFamily="34" charset="0"/>
          <a:cs typeface="Segoe UI" pitchFamily="34" charset="0"/>
        </a:defRPr>
      </a:lvl2pPr>
      <a:lvl3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Segoe UI Light" pitchFamily="34" charset="0"/>
          <a:cs typeface="Segoe UI" pitchFamily="34" charset="0"/>
        </a:defRPr>
      </a:lvl3pPr>
      <a:lvl4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Segoe UI Light" pitchFamily="34" charset="0"/>
          <a:cs typeface="Segoe UI" pitchFamily="34" charset="0"/>
        </a:defRPr>
      </a:lvl4pPr>
      <a:lvl5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Segoe UI Light" pitchFamily="34" charset="0"/>
          <a:cs typeface="Segoe UI" pitchFamily="34" charset="0"/>
        </a:defRPr>
      </a:lvl5pPr>
      <a:lvl6pPr marL="4572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Segoe UI Light" pitchFamily="34" charset="0"/>
          <a:cs typeface="Segoe UI" pitchFamily="34" charset="0"/>
        </a:defRPr>
      </a:lvl6pPr>
      <a:lvl7pPr marL="9144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Segoe UI Light" pitchFamily="34" charset="0"/>
          <a:cs typeface="Segoe UI" pitchFamily="34" charset="0"/>
        </a:defRPr>
      </a:lvl7pPr>
      <a:lvl8pPr marL="13716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Segoe UI Light" pitchFamily="34" charset="0"/>
          <a:cs typeface="Segoe UI" pitchFamily="34" charset="0"/>
        </a:defRPr>
      </a:lvl8pPr>
      <a:lvl9pPr marL="18288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Segoe UI Light" pitchFamily="34" charset="0"/>
          <a:cs typeface="Segoe UI" pitchFamily="34" charset="0"/>
        </a:defRPr>
      </a:lvl9pPr>
    </p:titleStyle>
    <p:bodyStyle>
      <a:lvl1pPr marL="342900" indent="-342900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Blip>
          <a:blip r:embed="rId34"/>
        </a:buBlip>
        <a:defRPr sz="4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indent="-241300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Blip>
          <a:blip r:embed="rId34"/>
        </a:buBlip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indent="-228600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Blip>
          <a:blip r:embed="rId34"/>
        </a:buBlip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indent="-228600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Blip>
          <a:blip r:embed="rId34"/>
        </a:buBlip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indent="-228600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Blip>
          <a:blip r:embed="rId34"/>
        </a:buBlip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538" y="338138"/>
            <a:ext cx="10221912" cy="971550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36538" y="1328738"/>
            <a:ext cx="10220325" cy="221456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6538" y="7265988"/>
            <a:ext cx="3384550" cy="147637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marL="0" algn="l" defTabSz="932563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b="0" kern="1200">
                <a:gradFill>
                  <a:gsLst>
                    <a:gs pos="2239">
                      <a:srgbClr val="505050"/>
                    </a:gs>
                    <a:gs pos="11940">
                      <a:srgbClr val="505050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Microsoft Confidential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69500" y="7265988"/>
            <a:ext cx="487363" cy="147637"/>
          </a:xfrm>
          <a:prstGeom prst="rect">
            <a:avLst/>
          </a:prstGeom>
        </p:spPr>
        <p:txBody>
          <a:bodyPr vert="horz" lIns="91440" tIns="0" rIns="0" bIns="0" rtlCol="0" anchor="ctr"/>
          <a:lstStyle>
            <a:lvl1pPr algn="r" defTabSz="932563" fontAlgn="auto">
              <a:spcBef>
                <a:spcPts val="0"/>
              </a:spcBef>
              <a:spcAft>
                <a:spcPts val="0"/>
              </a:spcAft>
              <a:defRPr lang="en-US" sz="900" b="0" kern="1200">
                <a:gradFill>
                  <a:gsLst>
                    <a:gs pos="2239">
                      <a:srgbClr val="505050"/>
                    </a:gs>
                    <a:gs pos="11940">
                      <a:srgbClr val="505050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2850AA8-8D24-467A-933C-198FA73B2F31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矩形 6"/>
          <p:cNvSpPr/>
          <p:nvPr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844" r:id="rId1"/>
    <p:sldLayoutId id="2147516845" r:id="rId2"/>
    <p:sldLayoutId id="2147516846" r:id="rId3"/>
    <p:sldLayoutId id="2147516847" r:id="rId4"/>
    <p:sldLayoutId id="2147516848" r:id="rId5"/>
    <p:sldLayoutId id="2147516849" r:id="rId6"/>
    <p:sldLayoutId id="2147516850" r:id="rId7"/>
    <p:sldLayoutId id="2147516851" r:id="rId8"/>
    <p:sldLayoutId id="2147516852" r:id="rId9"/>
    <p:sldLayoutId id="2147516853" r:id="rId10"/>
    <p:sldLayoutId id="2147516854" r:id="rId11"/>
    <p:sldLayoutId id="2147516855" r:id="rId12"/>
    <p:sldLayoutId id="2147516856" r:id="rId13"/>
    <p:sldLayoutId id="2147516857" r:id="rId14"/>
    <p:sldLayoutId id="2147516858" r:id="rId15"/>
    <p:sldLayoutId id="2147516859" r:id="rId16"/>
    <p:sldLayoutId id="2147516860" r:id="rId17"/>
    <p:sldLayoutId id="2147516861" r:id="rId18"/>
    <p:sldLayoutId id="2147516862" r:id="rId19"/>
    <p:sldLayoutId id="2147516863" r:id="rId20"/>
    <p:sldLayoutId id="2147516864" r:id="rId21"/>
    <p:sldLayoutId id="2147516865" r:id="rId22"/>
    <p:sldLayoutId id="2147516866" r:id="rId23"/>
    <p:sldLayoutId id="2147516867" r:id="rId24"/>
    <p:sldLayoutId id="2147516868" r:id="rId25"/>
    <p:sldLayoutId id="2147516869" r:id="rId26"/>
    <p:sldLayoutId id="2147516870" r:id="rId27"/>
    <p:sldLayoutId id="2147516871" r:id="rId28"/>
    <p:sldLayoutId id="2147516872" r:id="rId29"/>
    <p:sldLayoutId id="2147516873" r:id="rId30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5300" kern="1200" spc="-102" dirty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Segoe UI" pitchFamily="34" charset="0"/>
        </a:defRPr>
      </a:lvl1pPr>
      <a:lvl2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2pPr>
      <a:lvl3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3pPr>
      <a:lvl4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4pPr>
      <a:lvl5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5pPr>
      <a:lvl6pPr marL="4572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6pPr>
      <a:lvl7pPr marL="9144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7pPr>
      <a:lvl8pPr marL="13716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8pPr>
      <a:lvl9pPr marL="18288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9pPr>
    </p:titleStyle>
    <p:bodyStyle>
      <a:lvl1pPr marL="341313" indent="-3413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39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2613" indent="-2397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8513" indent="-2270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7113" indent="-2270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5713" indent="-2270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538" y="338138"/>
            <a:ext cx="10221912" cy="971550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36538" y="1328738"/>
            <a:ext cx="10220325" cy="221456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6538" y="7265988"/>
            <a:ext cx="3384550" cy="147637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marL="0" algn="l" defTabSz="932563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b="0" kern="1200">
                <a:gradFill>
                  <a:gsLst>
                    <a:gs pos="2239">
                      <a:srgbClr val="505050"/>
                    </a:gs>
                    <a:gs pos="11940">
                      <a:srgbClr val="505050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Microsoft Confidential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69500" y="7265988"/>
            <a:ext cx="487363" cy="147637"/>
          </a:xfrm>
          <a:prstGeom prst="rect">
            <a:avLst/>
          </a:prstGeom>
        </p:spPr>
        <p:txBody>
          <a:bodyPr vert="horz" lIns="91440" tIns="0" rIns="0" bIns="0" rtlCol="0" anchor="ctr"/>
          <a:lstStyle>
            <a:lvl1pPr algn="r" defTabSz="932563" fontAlgn="auto">
              <a:spcBef>
                <a:spcPts val="0"/>
              </a:spcBef>
              <a:spcAft>
                <a:spcPts val="0"/>
              </a:spcAft>
              <a:defRPr lang="en-US" sz="900" b="0" kern="1200">
                <a:gradFill>
                  <a:gsLst>
                    <a:gs pos="2239">
                      <a:srgbClr val="505050"/>
                    </a:gs>
                    <a:gs pos="11940">
                      <a:srgbClr val="505050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83EB585-8050-4FA7-B06C-906DF79A4EA4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矩形 6"/>
          <p:cNvSpPr/>
          <p:nvPr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874" r:id="rId1"/>
    <p:sldLayoutId id="2147516875" r:id="rId2"/>
    <p:sldLayoutId id="2147516876" r:id="rId3"/>
    <p:sldLayoutId id="2147516877" r:id="rId4"/>
    <p:sldLayoutId id="2147516878" r:id="rId5"/>
    <p:sldLayoutId id="2147516879" r:id="rId6"/>
    <p:sldLayoutId id="2147516880" r:id="rId7"/>
    <p:sldLayoutId id="2147516881" r:id="rId8"/>
    <p:sldLayoutId id="2147516882" r:id="rId9"/>
    <p:sldLayoutId id="2147516883" r:id="rId10"/>
    <p:sldLayoutId id="2147516884" r:id="rId11"/>
    <p:sldLayoutId id="2147516885" r:id="rId12"/>
    <p:sldLayoutId id="2147516886" r:id="rId13"/>
    <p:sldLayoutId id="2147516887" r:id="rId14"/>
    <p:sldLayoutId id="2147516888" r:id="rId15"/>
    <p:sldLayoutId id="2147516889" r:id="rId16"/>
    <p:sldLayoutId id="2147516890" r:id="rId17"/>
    <p:sldLayoutId id="2147516891" r:id="rId18"/>
    <p:sldLayoutId id="2147516892" r:id="rId19"/>
    <p:sldLayoutId id="2147516893" r:id="rId20"/>
    <p:sldLayoutId id="2147516894" r:id="rId21"/>
    <p:sldLayoutId id="2147516895" r:id="rId22"/>
    <p:sldLayoutId id="2147516896" r:id="rId23"/>
    <p:sldLayoutId id="2147516897" r:id="rId24"/>
    <p:sldLayoutId id="2147516898" r:id="rId25"/>
    <p:sldLayoutId id="2147516899" r:id="rId26"/>
    <p:sldLayoutId id="2147516900" r:id="rId27"/>
    <p:sldLayoutId id="2147516901" r:id="rId28"/>
    <p:sldLayoutId id="2147516902" r:id="rId29"/>
    <p:sldLayoutId id="2147516903" r:id="rId30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5300" kern="1200" spc="-102" dirty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Segoe UI" pitchFamily="34" charset="0"/>
        </a:defRPr>
      </a:lvl1pPr>
      <a:lvl2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2pPr>
      <a:lvl3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3pPr>
      <a:lvl4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4pPr>
      <a:lvl5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5pPr>
      <a:lvl6pPr marL="4572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6pPr>
      <a:lvl7pPr marL="9144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7pPr>
      <a:lvl8pPr marL="13716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8pPr>
      <a:lvl9pPr marL="18288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9pPr>
    </p:titleStyle>
    <p:bodyStyle>
      <a:lvl1pPr marL="341313" indent="-3413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39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2613" indent="-2397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8513" indent="-2270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7113" indent="-2270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5713" indent="-2270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538" y="338138"/>
            <a:ext cx="10221912" cy="971550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36538" y="1328738"/>
            <a:ext cx="10220325" cy="221456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6538" y="7265988"/>
            <a:ext cx="3384550" cy="147637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marL="0" algn="l" defTabSz="932563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b="0" kern="1200">
                <a:gradFill>
                  <a:gsLst>
                    <a:gs pos="2239">
                      <a:srgbClr val="505050"/>
                    </a:gs>
                    <a:gs pos="11940">
                      <a:srgbClr val="505050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Microsoft Confidential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69500" y="7265988"/>
            <a:ext cx="487363" cy="147637"/>
          </a:xfrm>
          <a:prstGeom prst="rect">
            <a:avLst/>
          </a:prstGeom>
        </p:spPr>
        <p:txBody>
          <a:bodyPr vert="horz" lIns="91440" tIns="0" rIns="0" bIns="0" rtlCol="0" anchor="ctr"/>
          <a:lstStyle>
            <a:lvl1pPr algn="r" defTabSz="932563" fontAlgn="auto">
              <a:spcBef>
                <a:spcPts val="0"/>
              </a:spcBef>
              <a:spcAft>
                <a:spcPts val="0"/>
              </a:spcAft>
              <a:defRPr lang="en-US" sz="900" b="0" kern="1200">
                <a:gradFill>
                  <a:gsLst>
                    <a:gs pos="2239">
                      <a:srgbClr val="505050"/>
                    </a:gs>
                    <a:gs pos="11940">
                      <a:srgbClr val="505050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442443E-8935-463D-BD7F-595CC2708CEC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矩形 6"/>
          <p:cNvSpPr/>
          <p:nvPr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904" r:id="rId1"/>
    <p:sldLayoutId id="2147516905" r:id="rId2"/>
    <p:sldLayoutId id="2147516906" r:id="rId3"/>
    <p:sldLayoutId id="2147516907" r:id="rId4"/>
    <p:sldLayoutId id="2147516908" r:id="rId5"/>
    <p:sldLayoutId id="2147516909" r:id="rId6"/>
    <p:sldLayoutId id="2147516910" r:id="rId7"/>
    <p:sldLayoutId id="2147516911" r:id="rId8"/>
    <p:sldLayoutId id="2147516912" r:id="rId9"/>
    <p:sldLayoutId id="2147516913" r:id="rId10"/>
    <p:sldLayoutId id="2147516914" r:id="rId11"/>
    <p:sldLayoutId id="2147516915" r:id="rId12"/>
    <p:sldLayoutId id="2147516916" r:id="rId13"/>
    <p:sldLayoutId id="2147516917" r:id="rId14"/>
    <p:sldLayoutId id="2147516918" r:id="rId15"/>
    <p:sldLayoutId id="2147516919" r:id="rId16"/>
    <p:sldLayoutId id="2147516920" r:id="rId17"/>
    <p:sldLayoutId id="2147516921" r:id="rId18"/>
    <p:sldLayoutId id="2147516922" r:id="rId19"/>
    <p:sldLayoutId id="2147516923" r:id="rId20"/>
    <p:sldLayoutId id="2147516924" r:id="rId21"/>
    <p:sldLayoutId id="2147516925" r:id="rId22"/>
    <p:sldLayoutId id="2147516926" r:id="rId23"/>
    <p:sldLayoutId id="2147516927" r:id="rId24"/>
    <p:sldLayoutId id="2147516928" r:id="rId25"/>
    <p:sldLayoutId id="2147516929" r:id="rId26"/>
    <p:sldLayoutId id="2147516930" r:id="rId27"/>
    <p:sldLayoutId id="2147516931" r:id="rId28"/>
    <p:sldLayoutId id="2147516932" r:id="rId29"/>
    <p:sldLayoutId id="2147516933" r:id="rId30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5300" kern="1200" spc="-102" dirty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Segoe UI" pitchFamily="34" charset="0"/>
        </a:defRPr>
      </a:lvl1pPr>
      <a:lvl2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2pPr>
      <a:lvl3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3pPr>
      <a:lvl4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4pPr>
      <a:lvl5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5pPr>
      <a:lvl6pPr marL="4572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6pPr>
      <a:lvl7pPr marL="9144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7pPr>
      <a:lvl8pPr marL="13716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8pPr>
      <a:lvl9pPr marL="18288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9pPr>
    </p:titleStyle>
    <p:bodyStyle>
      <a:lvl1pPr marL="341313" indent="-3413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39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2613" indent="-2397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8513" indent="-2270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7113" indent="-2270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5713" indent="-2270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Pozadi_bez_pruhu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47688" y="1081088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28" tIns="52115" rIns="104228" bIns="521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NADPIS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688" y="2509838"/>
            <a:ext cx="9598025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28" tIns="52115" rIns="104228" bIns="52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683" r:id="rId1"/>
    <p:sldLayoutId id="2147516684" r:id="rId2"/>
    <p:sldLayoutId id="2147516685" r:id="rId3"/>
    <p:sldLayoutId id="2147516686" r:id="rId4"/>
    <p:sldLayoutId id="2147516687" r:id="rId5"/>
    <p:sldLayoutId id="2147516688" r:id="rId6"/>
    <p:sldLayoutId id="2147516689" r:id="rId7"/>
    <p:sldLayoutId id="2147516690" r:id="rId8"/>
    <p:sldLayoutId id="2147516691" r:id="rId9"/>
    <p:sldLayoutId id="2147516692" r:id="rId10"/>
    <p:sldLayoutId id="2147516693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5pPr>
      <a:lvl6pPr marL="456857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6pPr>
      <a:lvl7pPr marL="913710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7pPr>
      <a:lvl8pPr marL="1370571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8pPr>
      <a:lvl9pPr marL="1827427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1500" b="1">
          <a:solidFill>
            <a:schemeClr val="accent2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271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9570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6425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328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cs-CZ"/>
      </a:defPPr>
      <a:lvl1pPr marL="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71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84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9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98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3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538" y="338138"/>
            <a:ext cx="10221912" cy="971550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36538" y="1328738"/>
            <a:ext cx="10220325" cy="221456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6538" y="7265988"/>
            <a:ext cx="3384550" cy="147637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marL="0" algn="l" defTabSz="932563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b="0" kern="1200">
                <a:gradFill>
                  <a:gsLst>
                    <a:gs pos="2239">
                      <a:srgbClr val="505050"/>
                    </a:gs>
                    <a:gs pos="11940">
                      <a:srgbClr val="505050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Microsoft Confidential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69500" y="7265988"/>
            <a:ext cx="487363" cy="147637"/>
          </a:xfrm>
          <a:prstGeom prst="rect">
            <a:avLst/>
          </a:prstGeom>
        </p:spPr>
        <p:txBody>
          <a:bodyPr vert="horz" lIns="91440" tIns="0" rIns="0" bIns="0" rtlCol="0" anchor="ctr"/>
          <a:lstStyle>
            <a:lvl1pPr algn="r" defTabSz="932563" fontAlgn="auto">
              <a:spcBef>
                <a:spcPts val="0"/>
              </a:spcBef>
              <a:spcAft>
                <a:spcPts val="0"/>
              </a:spcAft>
              <a:defRPr lang="en-US" sz="900" b="0" kern="1200">
                <a:gradFill>
                  <a:gsLst>
                    <a:gs pos="2239">
                      <a:srgbClr val="505050"/>
                    </a:gs>
                    <a:gs pos="11940">
                      <a:srgbClr val="505050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B7E485-08E0-4AD8-B0AE-B6B1F43796DB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矩形 6"/>
          <p:cNvSpPr/>
          <p:nvPr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934" r:id="rId1"/>
    <p:sldLayoutId id="2147516935" r:id="rId2"/>
    <p:sldLayoutId id="2147516936" r:id="rId3"/>
    <p:sldLayoutId id="2147516937" r:id="rId4"/>
    <p:sldLayoutId id="2147516938" r:id="rId5"/>
    <p:sldLayoutId id="2147516939" r:id="rId6"/>
    <p:sldLayoutId id="2147516940" r:id="rId7"/>
    <p:sldLayoutId id="2147516941" r:id="rId8"/>
    <p:sldLayoutId id="2147516942" r:id="rId9"/>
    <p:sldLayoutId id="2147516943" r:id="rId10"/>
    <p:sldLayoutId id="2147516944" r:id="rId11"/>
    <p:sldLayoutId id="2147516945" r:id="rId12"/>
    <p:sldLayoutId id="2147516946" r:id="rId13"/>
    <p:sldLayoutId id="2147516947" r:id="rId14"/>
    <p:sldLayoutId id="2147516948" r:id="rId15"/>
    <p:sldLayoutId id="2147516949" r:id="rId16"/>
    <p:sldLayoutId id="2147516950" r:id="rId17"/>
    <p:sldLayoutId id="2147516951" r:id="rId18"/>
    <p:sldLayoutId id="2147516952" r:id="rId19"/>
    <p:sldLayoutId id="2147516953" r:id="rId20"/>
    <p:sldLayoutId id="2147516954" r:id="rId21"/>
    <p:sldLayoutId id="2147516955" r:id="rId22"/>
    <p:sldLayoutId id="2147516956" r:id="rId23"/>
    <p:sldLayoutId id="2147516957" r:id="rId24"/>
    <p:sldLayoutId id="2147516958" r:id="rId25"/>
    <p:sldLayoutId id="2147516959" r:id="rId26"/>
    <p:sldLayoutId id="2147516960" r:id="rId27"/>
    <p:sldLayoutId id="2147516961" r:id="rId28"/>
    <p:sldLayoutId id="2147516962" r:id="rId29"/>
    <p:sldLayoutId id="2147516963" r:id="rId30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5300" kern="1200" spc="-102" dirty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Segoe UI" pitchFamily="34" charset="0"/>
        </a:defRPr>
      </a:lvl1pPr>
      <a:lvl2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2pPr>
      <a:lvl3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3pPr>
      <a:lvl4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4pPr>
      <a:lvl5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5pPr>
      <a:lvl6pPr marL="4572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6pPr>
      <a:lvl7pPr marL="9144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7pPr>
      <a:lvl8pPr marL="13716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8pPr>
      <a:lvl9pPr marL="18288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9pPr>
    </p:titleStyle>
    <p:bodyStyle>
      <a:lvl1pPr marL="341313" indent="-3413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39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2613" indent="-2397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8513" indent="-2270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7113" indent="-2270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5713" indent="-2270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6" descr="未标题-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063" y="196850"/>
            <a:ext cx="11795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377825" y="684213"/>
            <a:ext cx="9937750" cy="0"/>
          </a:xfrm>
          <a:prstGeom prst="line">
            <a:avLst/>
          </a:prstGeom>
          <a:ln w="19050">
            <a:solidFill>
              <a:srgbClr val="1E64DC">
                <a:alpha val="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4" name="矩形 1"/>
          <p:cNvSpPr>
            <a:spLocks noChangeArrowheads="1"/>
          </p:cNvSpPr>
          <p:nvPr/>
        </p:nvSpPr>
        <p:spPr bwMode="auto">
          <a:xfrm>
            <a:off x="8631238" y="7194550"/>
            <a:ext cx="1936750" cy="238125"/>
          </a:xfrm>
          <a:prstGeom prst="rect">
            <a:avLst/>
          </a:prstGeom>
          <a:solidFill>
            <a:srgbClr val="194BA5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6" rIns="91370" bIns="45686" anchor="ctr"/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zh-CN" sz="900" b="0" smtClean="0">
                <a:solidFill>
                  <a:srgbClr val="F2F2F2"/>
                </a:solidFill>
                <a:latin typeface="Calibri" pitchFamily="34" charset="0"/>
                <a:cs typeface="Calibri" pitchFamily="34" charset="0"/>
              </a:rPr>
              <a:t>© 2013 DAHUA  TECHNOLOGY </a:t>
            </a:r>
          </a:p>
        </p:txBody>
      </p:sp>
      <p:sp>
        <p:nvSpPr>
          <p:cNvPr id="3" name="矩形 2"/>
          <p:cNvSpPr/>
          <p:nvPr/>
        </p:nvSpPr>
        <p:spPr bwMode="auto">
          <a:xfrm>
            <a:off x="8378825" y="6877050"/>
            <a:ext cx="2314575" cy="6842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1370" tIns="45686" rIns="91370" bIns="45686" anchor="ctr"/>
          <a:lstStyle/>
          <a:p>
            <a:pPr algn="ctr">
              <a:lnSpc>
                <a:spcPct val="140000"/>
              </a:lnSpc>
              <a:defRPr/>
            </a:pPr>
            <a:endParaRPr kumimoji="1" lang="zh-CN" altLang="en-US" sz="29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964" r:id="rId1"/>
    <p:sldLayoutId id="2147516965" r:id="rId2"/>
    <p:sldLayoutId id="2147516966" r:id="rId3"/>
    <p:sldLayoutId id="2147516967" r:id="rId4"/>
    <p:sldLayoutId id="2147516968" r:id="rId5"/>
    <p:sldLayoutId id="2147516969" r:id="rId6"/>
    <p:sldLayoutId id="2147516970" r:id="rId7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5pPr>
      <a:lvl6pPr marL="45685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3710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0571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742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SimSun" pitchFamily="2" charset="-122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SimSun" pitchFamily="2" charset="-122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SimSun" pitchFamily="2" charset="-122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SimSun" pitchFamily="2" charset="-122"/>
        </a:defRPr>
      </a:lvl5pPr>
      <a:lvl6pPr marL="251271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570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425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28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71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84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9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98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3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6" descr="未标题-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063" y="196850"/>
            <a:ext cx="11795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377825" y="684213"/>
            <a:ext cx="9937750" cy="0"/>
          </a:xfrm>
          <a:prstGeom prst="line">
            <a:avLst/>
          </a:prstGeom>
          <a:ln w="19050">
            <a:solidFill>
              <a:srgbClr val="1E64DC">
                <a:alpha val="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矩形 1"/>
          <p:cNvSpPr>
            <a:spLocks noChangeArrowheads="1"/>
          </p:cNvSpPr>
          <p:nvPr/>
        </p:nvSpPr>
        <p:spPr bwMode="auto">
          <a:xfrm>
            <a:off x="8631238" y="7194550"/>
            <a:ext cx="1936750" cy="238125"/>
          </a:xfrm>
          <a:prstGeom prst="rect">
            <a:avLst/>
          </a:prstGeom>
          <a:solidFill>
            <a:srgbClr val="194BA5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6" rIns="91370" bIns="45686" anchor="ctr"/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zh-CN" sz="900" b="0" smtClean="0">
                <a:solidFill>
                  <a:srgbClr val="F2F2F2"/>
                </a:solidFill>
                <a:latin typeface="Calibri" pitchFamily="34" charset="0"/>
                <a:cs typeface="Calibri" pitchFamily="34" charset="0"/>
              </a:rPr>
              <a:t>© 2013 DAHUA  TECHNOLOGY </a:t>
            </a:r>
          </a:p>
        </p:txBody>
      </p:sp>
      <p:sp>
        <p:nvSpPr>
          <p:cNvPr id="3" name="矩形 2"/>
          <p:cNvSpPr/>
          <p:nvPr/>
        </p:nvSpPr>
        <p:spPr bwMode="auto">
          <a:xfrm>
            <a:off x="8378825" y="6877050"/>
            <a:ext cx="2314575" cy="6842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1370" tIns="45686" rIns="91370" bIns="45686" anchor="ctr"/>
          <a:lstStyle/>
          <a:p>
            <a:pPr algn="ctr">
              <a:lnSpc>
                <a:spcPct val="140000"/>
              </a:lnSpc>
              <a:defRPr/>
            </a:pPr>
            <a:endParaRPr kumimoji="1" lang="zh-CN" altLang="en-US" sz="29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971" r:id="rId1"/>
    <p:sldLayoutId id="2147516972" r:id="rId2"/>
    <p:sldLayoutId id="2147516973" r:id="rId3"/>
    <p:sldLayoutId id="2147516974" r:id="rId4"/>
    <p:sldLayoutId id="2147516975" r:id="rId5"/>
    <p:sldLayoutId id="2147516976" r:id="rId6"/>
    <p:sldLayoutId id="2147516977" r:id="rId7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5pPr>
      <a:lvl6pPr marL="45685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3710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0571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742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SimSun" pitchFamily="2" charset="-122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SimSun" pitchFamily="2" charset="-122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SimSun" pitchFamily="2" charset="-122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SimSun" pitchFamily="2" charset="-122"/>
        </a:defRPr>
      </a:lvl5pPr>
      <a:lvl6pPr marL="251271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570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425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28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71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84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9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98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3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6" descr="未标题-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063" y="196850"/>
            <a:ext cx="11795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377825" y="684213"/>
            <a:ext cx="9937750" cy="0"/>
          </a:xfrm>
          <a:prstGeom prst="line">
            <a:avLst/>
          </a:prstGeom>
          <a:ln w="19050">
            <a:solidFill>
              <a:srgbClr val="1E64DC">
                <a:alpha val="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8" name="矩形 1"/>
          <p:cNvSpPr>
            <a:spLocks noChangeArrowheads="1"/>
          </p:cNvSpPr>
          <p:nvPr/>
        </p:nvSpPr>
        <p:spPr bwMode="auto">
          <a:xfrm>
            <a:off x="8631238" y="7194550"/>
            <a:ext cx="1936750" cy="238125"/>
          </a:xfrm>
          <a:prstGeom prst="rect">
            <a:avLst/>
          </a:prstGeom>
          <a:solidFill>
            <a:srgbClr val="194BA5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6" rIns="91370" bIns="45686" anchor="ctr"/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zh-CN" sz="900" b="0" smtClean="0">
                <a:solidFill>
                  <a:srgbClr val="F2F2F2"/>
                </a:solidFill>
                <a:latin typeface="Calibri" pitchFamily="34" charset="0"/>
                <a:cs typeface="Calibri" pitchFamily="34" charset="0"/>
              </a:rPr>
              <a:t>© 2013 DAHUA  TECHNOLOGY </a:t>
            </a:r>
          </a:p>
        </p:txBody>
      </p:sp>
      <p:sp>
        <p:nvSpPr>
          <p:cNvPr id="3" name="矩形 2"/>
          <p:cNvSpPr/>
          <p:nvPr/>
        </p:nvSpPr>
        <p:spPr bwMode="auto">
          <a:xfrm>
            <a:off x="8378825" y="6877050"/>
            <a:ext cx="2314575" cy="6842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1370" tIns="45686" rIns="91370" bIns="45686" anchor="ctr"/>
          <a:lstStyle/>
          <a:p>
            <a:pPr algn="ctr">
              <a:lnSpc>
                <a:spcPct val="140000"/>
              </a:lnSpc>
              <a:defRPr/>
            </a:pPr>
            <a:endParaRPr kumimoji="1" lang="zh-CN" altLang="en-US" sz="29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978" r:id="rId1"/>
    <p:sldLayoutId id="2147516979" r:id="rId2"/>
    <p:sldLayoutId id="2147516980" r:id="rId3"/>
    <p:sldLayoutId id="2147516981" r:id="rId4"/>
    <p:sldLayoutId id="2147516982" r:id="rId5"/>
    <p:sldLayoutId id="2147516983" r:id="rId6"/>
    <p:sldLayoutId id="2147516984" r:id="rId7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5pPr>
      <a:lvl6pPr marL="45685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3710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0571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742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SimSun" pitchFamily="2" charset="-122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SimSun" pitchFamily="2" charset="-122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SimSun" pitchFamily="2" charset="-122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SimSun" pitchFamily="2" charset="-122"/>
        </a:defRPr>
      </a:lvl5pPr>
      <a:lvl6pPr marL="251271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570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425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28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71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84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9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98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3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538" y="319088"/>
            <a:ext cx="10223500" cy="992187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36538" y="1311275"/>
            <a:ext cx="10220325" cy="222885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516985" r:id="rId1"/>
    <p:sldLayoutId id="2147516986" r:id="rId2"/>
    <p:sldLayoutId id="2147516987" r:id="rId3"/>
    <p:sldLayoutId id="2147516988" r:id="rId4"/>
    <p:sldLayoutId id="2147516989" r:id="rId5"/>
    <p:sldLayoutId id="2147516990" r:id="rId6"/>
    <p:sldLayoutId id="2147516991" r:id="rId7"/>
    <p:sldLayoutId id="2147516992" r:id="rId8"/>
    <p:sldLayoutId id="2147516993" r:id="rId9"/>
    <p:sldLayoutId id="2147516994" r:id="rId10"/>
    <p:sldLayoutId id="2147516995" r:id="rId11"/>
    <p:sldLayoutId id="2147516996" r:id="rId12"/>
    <p:sldLayoutId id="2147516997" r:id="rId13"/>
    <p:sldLayoutId id="2147516998" r:id="rId14"/>
    <p:sldLayoutId id="2147516999" r:id="rId15"/>
    <p:sldLayoutId id="2147517000" r:id="rId16"/>
    <p:sldLayoutId id="2147517001" r:id="rId17"/>
    <p:sldLayoutId id="2147517002" r:id="rId18"/>
    <p:sldLayoutId id="2147517003" r:id="rId19"/>
    <p:sldLayoutId id="2147517004" r:id="rId20"/>
    <p:sldLayoutId id="2147517005" r:id="rId21"/>
    <p:sldLayoutId id="2147517006" r:id="rId22"/>
    <p:sldLayoutId id="2147517007" r:id="rId23"/>
    <p:sldLayoutId id="2147517008" r:id="rId24"/>
    <p:sldLayoutId id="2147517009" r:id="rId25"/>
    <p:sldLayoutId id="2147517010" r:id="rId26"/>
    <p:sldLayoutId id="2147517011" r:id="rId27"/>
    <p:sldLayoutId id="2147517012" r:id="rId28"/>
    <p:sldLayoutId id="2147517013" r:id="rId29"/>
    <p:sldLayoutId id="2147517014" r:id="rId30"/>
    <p:sldLayoutId id="2147517015" r:id="rId31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5400" kern="1200" spc="-102" dirty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Segoe UI" pitchFamily="34" charset="0"/>
        </a:defRPr>
      </a:lvl1pPr>
      <a:lvl2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Segoe UI Light" pitchFamily="34" charset="0"/>
          <a:cs typeface="Segoe UI" pitchFamily="34" charset="0"/>
        </a:defRPr>
      </a:lvl2pPr>
      <a:lvl3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Segoe UI Light" pitchFamily="34" charset="0"/>
          <a:cs typeface="Segoe UI" pitchFamily="34" charset="0"/>
        </a:defRPr>
      </a:lvl3pPr>
      <a:lvl4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Segoe UI Light" pitchFamily="34" charset="0"/>
          <a:cs typeface="Segoe UI" pitchFamily="34" charset="0"/>
        </a:defRPr>
      </a:lvl4pPr>
      <a:lvl5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Segoe UI Light" pitchFamily="34" charset="0"/>
          <a:cs typeface="Segoe UI" pitchFamily="34" charset="0"/>
        </a:defRPr>
      </a:lvl5pPr>
      <a:lvl6pPr marL="4572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Segoe UI Light" pitchFamily="34" charset="0"/>
          <a:cs typeface="Segoe UI" pitchFamily="34" charset="0"/>
        </a:defRPr>
      </a:lvl6pPr>
      <a:lvl7pPr marL="9144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Segoe UI Light" pitchFamily="34" charset="0"/>
          <a:cs typeface="Segoe UI" pitchFamily="34" charset="0"/>
        </a:defRPr>
      </a:lvl7pPr>
      <a:lvl8pPr marL="13716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Segoe UI Light" pitchFamily="34" charset="0"/>
          <a:cs typeface="Segoe UI" pitchFamily="34" charset="0"/>
        </a:defRPr>
      </a:lvl8pPr>
      <a:lvl9pPr marL="18288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Segoe UI Light" pitchFamily="34" charset="0"/>
          <a:cs typeface="Segoe UI" pitchFamily="34" charset="0"/>
        </a:defRPr>
      </a:lvl9pPr>
    </p:titleStyle>
    <p:bodyStyle>
      <a:lvl1pPr marL="342900" indent="-342900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Blip>
          <a:blip r:embed="rId33"/>
        </a:buBlip>
        <a:defRPr sz="4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indent="-241300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Blip>
          <a:blip r:embed="rId33"/>
        </a:buBlip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indent="-228600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Blip>
          <a:blip r:embed="rId33"/>
        </a:buBlip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indent="-228600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Blip>
          <a:blip r:embed="rId33"/>
        </a:buBlip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indent="-228600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Blip>
          <a:blip r:embed="rId33"/>
        </a:buBlip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538" y="338138"/>
            <a:ext cx="10221912" cy="971550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36538" y="1328738"/>
            <a:ext cx="10220325" cy="221456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6538" y="7265988"/>
            <a:ext cx="3384550" cy="147637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marL="0" algn="l" defTabSz="932563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b="0" kern="1200">
                <a:gradFill>
                  <a:gsLst>
                    <a:gs pos="2239">
                      <a:srgbClr val="505050"/>
                    </a:gs>
                    <a:gs pos="11940">
                      <a:srgbClr val="505050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Microsoft Confidential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69500" y="7265988"/>
            <a:ext cx="487363" cy="147637"/>
          </a:xfrm>
          <a:prstGeom prst="rect">
            <a:avLst/>
          </a:prstGeom>
        </p:spPr>
        <p:txBody>
          <a:bodyPr vert="horz" lIns="91440" tIns="0" rIns="0" bIns="0" rtlCol="0" anchor="ctr"/>
          <a:lstStyle>
            <a:lvl1pPr algn="r" defTabSz="932563" fontAlgn="auto">
              <a:spcBef>
                <a:spcPts val="0"/>
              </a:spcBef>
              <a:spcAft>
                <a:spcPts val="0"/>
              </a:spcAft>
              <a:defRPr lang="en-US" sz="900" b="0" kern="1200">
                <a:gradFill>
                  <a:gsLst>
                    <a:gs pos="2239">
                      <a:srgbClr val="505050"/>
                    </a:gs>
                    <a:gs pos="11940">
                      <a:srgbClr val="505050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7EA9FF9-D4D3-4020-955D-9433BD0D2D5C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矩形 6"/>
          <p:cNvSpPr/>
          <p:nvPr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7016" r:id="rId1"/>
    <p:sldLayoutId id="2147517017" r:id="rId2"/>
    <p:sldLayoutId id="2147517018" r:id="rId3"/>
    <p:sldLayoutId id="2147517019" r:id="rId4"/>
    <p:sldLayoutId id="2147517020" r:id="rId5"/>
    <p:sldLayoutId id="2147517021" r:id="rId6"/>
    <p:sldLayoutId id="2147517022" r:id="rId7"/>
    <p:sldLayoutId id="2147517023" r:id="rId8"/>
    <p:sldLayoutId id="2147517024" r:id="rId9"/>
    <p:sldLayoutId id="2147517025" r:id="rId10"/>
    <p:sldLayoutId id="2147517026" r:id="rId11"/>
    <p:sldLayoutId id="2147517027" r:id="rId12"/>
    <p:sldLayoutId id="2147517028" r:id="rId13"/>
    <p:sldLayoutId id="2147517029" r:id="rId14"/>
    <p:sldLayoutId id="2147517030" r:id="rId15"/>
    <p:sldLayoutId id="2147517031" r:id="rId16"/>
    <p:sldLayoutId id="2147517032" r:id="rId17"/>
    <p:sldLayoutId id="2147517033" r:id="rId18"/>
    <p:sldLayoutId id="2147517034" r:id="rId19"/>
    <p:sldLayoutId id="2147517035" r:id="rId20"/>
    <p:sldLayoutId id="2147517036" r:id="rId21"/>
    <p:sldLayoutId id="2147517037" r:id="rId22"/>
    <p:sldLayoutId id="2147517038" r:id="rId23"/>
    <p:sldLayoutId id="2147517039" r:id="rId24"/>
    <p:sldLayoutId id="2147517040" r:id="rId25"/>
    <p:sldLayoutId id="2147517041" r:id="rId26"/>
    <p:sldLayoutId id="2147517042" r:id="rId27"/>
    <p:sldLayoutId id="2147517043" r:id="rId28"/>
    <p:sldLayoutId id="2147517044" r:id="rId29"/>
    <p:sldLayoutId id="2147517045" r:id="rId30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5300" kern="1200" spc="-102" dirty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Segoe UI" pitchFamily="34" charset="0"/>
        </a:defRPr>
      </a:lvl1pPr>
      <a:lvl2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2pPr>
      <a:lvl3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3pPr>
      <a:lvl4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4pPr>
      <a:lvl5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5pPr>
      <a:lvl6pPr marL="4572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6pPr>
      <a:lvl7pPr marL="9144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7pPr>
      <a:lvl8pPr marL="13716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8pPr>
      <a:lvl9pPr marL="18288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9pPr>
    </p:titleStyle>
    <p:bodyStyle>
      <a:lvl1pPr marL="341313" indent="-3413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39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2613" indent="-2397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8513" indent="-2270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7113" indent="-2270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5713" indent="-2270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538" y="338138"/>
            <a:ext cx="10221912" cy="971550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36538" y="1328738"/>
            <a:ext cx="10220325" cy="221456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6538" y="7265988"/>
            <a:ext cx="3384550" cy="147637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marL="0" algn="l" defTabSz="932563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b="0" kern="1200">
                <a:gradFill>
                  <a:gsLst>
                    <a:gs pos="2239">
                      <a:srgbClr val="505050"/>
                    </a:gs>
                    <a:gs pos="11940">
                      <a:srgbClr val="505050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Microsoft Confidential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69500" y="7265988"/>
            <a:ext cx="487363" cy="147637"/>
          </a:xfrm>
          <a:prstGeom prst="rect">
            <a:avLst/>
          </a:prstGeom>
        </p:spPr>
        <p:txBody>
          <a:bodyPr vert="horz" lIns="91440" tIns="0" rIns="0" bIns="0" rtlCol="0" anchor="ctr"/>
          <a:lstStyle>
            <a:lvl1pPr algn="r" defTabSz="932563" fontAlgn="auto">
              <a:spcBef>
                <a:spcPts val="0"/>
              </a:spcBef>
              <a:spcAft>
                <a:spcPts val="0"/>
              </a:spcAft>
              <a:defRPr lang="en-US" sz="900" b="0" kern="1200">
                <a:gradFill>
                  <a:gsLst>
                    <a:gs pos="2239">
                      <a:srgbClr val="505050"/>
                    </a:gs>
                    <a:gs pos="11940">
                      <a:srgbClr val="505050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FB98128-6A5E-4169-AA7B-7E7B794AE528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矩形 6"/>
          <p:cNvSpPr/>
          <p:nvPr/>
        </p:nvSpPr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146304" rIns="182880" bIns="146304"/>
          <a:lstStyle/>
          <a:p>
            <a:pPr algn="ctr" defTabSz="932472">
              <a:lnSpc>
                <a:spcPct val="90000"/>
              </a:lnSpc>
              <a:defRPr/>
            </a:pPr>
            <a:endParaRPr lang="zh-CN" altLang="en-US" sz="2400" b="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7046" r:id="rId1"/>
    <p:sldLayoutId id="2147517047" r:id="rId2"/>
    <p:sldLayoutId id="2147517048" r:id="rId3"/>
    <p:sldLayoutId id="2147517049" r:id="rId4"/>
    <p:sldLayoutId id="2147517050" r:id="rId5"/>
    <p:sldLayoutId id="2147517051" r:id="rId6"/>
    <p:sldLayoutId id="2147517052" r:id="rId7"/>
    <p:sldLayoutId id="2147517053" r:id="rId8"/>
    <p:sldLayoutId id="2147517054" r:id="rId9"/>
    <p:sldLayoutId id="2147517055" r:id="rId10"/>
    <p:sldLayoutId id="2147517056" r:id="rId11"/>
    <p:sldLayoutId id="2147517057" r:id="rId12"/>
    <p:sldLayoutId id="2147517058" r:id="rId13"/>
    <p:sldLayoutId id="2147517059" r:id="rId14"/>
    <p:sldLayoutId id="2147517060" r:id="rId15"/>
    <p:sldLayoutId id="2147517061" r:id="rId16"/>
    <p:sldLayoutId id="2147517062" r:id="rId17"/>
    <p:sldLayoutId id="2147517063" r:id="rId18"/>
    <p:sldLayoutId id="2147517064" r:id="rId19"/>
    <p:sldLayoutId id="2147517065" r:id="rId20"/>
    <p:sldLayoutId id="2147517066" r:id="rId21"/>
    <p:sldLayoutId id="2147517067" r:id="rId22"/>
    <p:sldLayoutId id="2147517068" r:id="rId23"/>
    <p:sldLayoutId id="2147517069" r:id="rId24"/>
    <p:sldLayoutId id="2147517070" r:id="rId25"/>
    <p:sldLayoutId id="2147517071" r:id="rId26"/>
    <p:sldLayoutId id="2147517072" r:id="rId27"/>
    <p:sldLayoutId id="2147517073" r:id="rId28"/>
    <p:sldLayoutId id="2147517074" r:id="rId29"/>
    <p:sldLayoutId id="2147517075" r:id="rId30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5300" kern="1200" spc="-102" dirty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Segoe UI" pitchFamily="34" charset="0"/>
        </a:defRPr>
      </a:lvl1pPr>
      <a:lvl2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2pPr>
      <a:lvl3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3pPr>
      <a:lvl4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4pPr>
      <a:lvl5pPr algn="l" defTabSz="9318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5pPr>
      <a:lvl6pPr marL="4572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6pPr>
      <a:lvl7pPr marL="9144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7pPr>
      <a:lvl8pPr marL="13716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8pPr>
      <a:lvl9pPr marL="1828800" algn="l" defTabSz="931863" rtl="0" fontAlgn="base">
        <a:lnSpc>
          <a:spcPct val="90000"/>
        </a:lnSpc>
        <a:spcBef>
          <a:spcPct val="0"/>
        </a:spcBef>
        <a:spcAft>
          <a:spcPct val="0"/>
        </a:spcAft>
        <a:defRPr sz="5300">
          <a:solidFill>
            <a:schemeClr val="tx1"/>
          </a:solidFill>
          <a:latin typeface="Segoe UI Light" pitchFamily="34" charset="0"/>
          <a:cs typeface="Segoe UI" pitchFamily="34" charset="0"/>
        </a:defRPr>
      </a:lvl9pPr>
    </p:titleStyle>
    <p:bodyStyle>
      <a:lvl1pPr marL="341313" indent="-3413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39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2613" indent="-2397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8513" indent="-2270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7113" indent="-2270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5713" indent="-227013" algn="l" defTabSz="9318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pitchFamily="34" charset="0"/>
        <a:buChar char="•"/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538" y="319088"/>
            <a:ext cx="10223500" cy="992187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36538" y="1311275"/>
            <a:ext cx="10220325" cy="214630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517076" r:id="rId1"/>
    <p:sldLayoutId id="2147517077" r:id="rId2"/>
    <p:sldLayoutId id="2147517078" r:id="rId3"/>
    <p:sldLayoutId id="2147517079" r:id="rId4"/>
    <p:sldLayoutId id="2147517080" r:id="rId5"/>
    <p:sldLayoutId id="2147517081" r:id="rId6"/>
    <p:sldLayoutId id="2147517082" r:id="rId7"/>
    <p:sldLayoutId id="2147517083" r:id="rId8"/>
    <p:sldLayoutId id="2147516760" r:id="rId9"/>
    <p:sldLayoutId id="2147516761" r:id="rId10"/>
    <p:sldLayoutId id="2147516762" r:id="rId11"/>
    <p:sldLayoutId id="2147516763" r:id="rId12"/>
    <p:sldLayoutId id="2147517084" r:id="rId13"/>
    <p:sldLayoutId id="2147517085" r:id="rId14"/>
    <p:sldLayoutId id="2147517086" r:id="rId15"/>
    <p:sldLayoutId id="2147517087" r:id="rId16"/>
    <p:sldLayoutId id="2147517088" r:id="rId17"/>
    <p:sldLayoutId id="2147517089" r:id="rId18"/>
    <p:sldLayoutId id="2147517090" r:id="rId19"/>
    <p:sldLayoutId id="2147517091" r:id="rId20"/>
    <p:sldLayoutId id="2147517092" r:id="rId21"/>
    <p:sldLayoutId id="2147517093" r:id="rId22"/>
    <p:sldLayoutId id="2147517094" r:id="rId23"/>
    <p:sldLayoutId id="2147517095" r:id="rId24"/>
    <p:sldLayoutId id="2147517096" r:id="rId25"/>
    <p:sldLayoutId id="2147517097" r:id="rId26"/>
    <p:sldLayoutId id="2147517098" r:id="rId27"/>
    <p:sldLayoutId id="2147517099" r:id="rId28"/>
    <p:sldLayoutId id="2147517100" r:id="rId29"/>
    <p:sldLayoutId id="2147517101" r:id="rId30"/>
    <p:sldLayoutId id="2147517102" r:id="rId31"/>
    <p:sldLayoutId id="2147517103" r:id="rId32"/>
    <p:sldLayoutId id="2147517104" r:id="rId33"/>
    <p:sldLayoutId id="2147517105" r:id="rId34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5200" kern="1200" spc="-100" dirty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Segoe UI" pitchFamily="34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Segoe UI Light" pitchFamily="34" charset="0"/>
          <a:cs typeface="Segoe UI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Segoe UI Light" pitchFamily="34" charset="0"/>
          <a:cs typeface="Segoe UI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Segoe UI Light" pitchFamily="34" charset="0"/>
          <a:cs typeface="Segoe UI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Segoe UI Light" pitchFamily="34" charset="0"/>
          <a:cs typeface="Segoe UI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Segoe UI Light" pitchFamily="34" charset="0"/>
          <a:cs typeface="Segoe UI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Segoe UI Light" pitchFamily="34" charset="0"/>
          <a:cs typeface="Segoe UI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Segoe UI Light" pitchFamily="34" charset="0"/>
          <a:cs typeface="Segoe UI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Segoe UI Light" pitchFamily="34" charset="0"/>
          <a:cs typeface="Segoe UI" pitchFamily="34" charset="0"/>
        </a:defRPr>
      </a:lvl9pPr>
    </p:titleStyle>
    <p:bodyStyle>
      <a:lvl1pPr marL="334963" indent="-334963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Blip>
          <a:blip r:embed="rId36"/>
        </a:buBlip>
        <a:defRPr sz="39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1500" indent="-23653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Blip>
          <a:blip r:embed="rId36"/>
        </a:buBlip>
        <a:defRPr sz="23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225" indent="-22383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Blip>
          <a:blip r:embed="rId36"/>
        </a:buBlip>
        <a:defRPr sz="23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063" indent="-22383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Blip>
          <a:blip r:embed="rId36"/>
        </a:buBlip>
        <a:defRPr sz="19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1900" indent="-22383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Blip>
          <a:blip r:embed="rId36"/>
        </a:buBlip>
        <a:defRPr sz="19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占位符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3977" tIns="51989" rIns="103977" bIns="519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86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3977" tIns="51989" rIns="103977" bIns="519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lIns="103977" tIns="51989" rIns="103977" bIns="51989" rtlCol="0" anchor="ctr"/>
          <a:lstStyle>
            <a:lvl1pPr algn="l" defTabSz="1039748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7597754-3760-4CCA-890C-67573C099CA2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lIns="103977" tIns="51989" rIns="103977" bIns="51989" rtlCol="0" anchor="ctr"/>
          <a:lstStyle>
            <a:lvl1pPr algn="ctr" defTabSz="1039748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lIns="103977" tIns="51989" rIns="103977" bIns="51989" rtlCol="0" anchor="ctr"/>
          <a:lstStyle>
            <a:lvl1pPr algn="r" defTabSz="1039748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A574A9D-6C4A-4520-B75D-1CC957644E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7106" r:id="rId1"/>
    <p:sldLayoutId id="2147517107" r:id="rId2"/>
    <p:sldLayoutId id="2147517108" r:id="rId3"/>
    <p:sldLayoutId id="2147517109" r:id="rId4"/>
    <p:sldLayoutId id="2147517110" r:id="rId5"/>
    <p:sldLayoutId id="2147517111" r:id="rId6"/>
    <p:sldLayoutId id="2147517112" r:id="rId7"/>
    <p:sldLayoutId id="2147517113" r:id="rId8"/>
    <p:sldLayoutId id="2147517114" r:id="rId9"/>
    <p:sldLayoutId id="2147517115" r:id="rId10"/>
    <p:sldLayoutId id="2147517116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xStyles>
    <p:titleStyle>
      <a:lvl1pPr algn="ctr" defTabSz="1038225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3822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103822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103822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103822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57200" algn="ctr" defTabSz="103822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914400" algn="ctr" defTabSz="103822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371600" algn="ctr" defTabSz="103822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1828800" algn="ctr" defTabSz="103822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88938" indent="-388938" algn="l" defTabSz="10382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4550" indent="-323850" algn="l" defTabSz="10382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98575" indent="-258763" algn="l" defTabSz="10382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275" indent="-258763" algn="l" defTabSz="10382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38388" indent="-258763" algn="l" defTabSz="10382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59307" indent="-259937" algn="l" defTabSz="103974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79181" indent="-259937" algn="l" defTabSz="103974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99056" indent="-259937" algn="l" defTabSz="103974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18931" indent="-259937" algn="l" defTabSz="103974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397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9874" algn="l" defTabSz="10397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39748" algn="l" defTabSz="10397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59623" algn="l" defTabSz="10397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79498" algn="l" defTabSz="10397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99369" algn="l" defTabSz="10397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9245" algn="l" defTabSz="10397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9119" algn="l" defTabSz="10397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58991" algn="l" defTabSz="10397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占位符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032" tIns="52016" rIns="104032" bIns="520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969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032" tIns="52016" rIns="104032" bIns="520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lIns="104032" tIns="52016" rIns="104032" bIns="52016" rtlCol="0" anchor="ctr"/>
          <a:lstStyle>
            <a:lvl1pPr algn="l" defTabSz="1040299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40C6333-C221-4124-BB62-877291942FC7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lIns="104032" tIns="52016" rIns="104032" bIns="52016" rtlCol="0" anchor="ctr"/>
          <a:lstStyle>
            <a:lvl1pPr algn="ctr" defTabSz="1040299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lIns="104032" tIns="52016" rIns="104032" bIns="52016" rtlCol="0" anchor="ctr"/>
          <a:lstStyle>
            <a:lvl1pPr algn="r" defTabSz="1040299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E2837BC-3265-4C84-A604-69E843DA2A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7117" r:id="rId1"/>
    <p:sldLayoutId id="2147517118" r:id="rId2"/>
    <p:sldLayoutId id="2147517119" r:id="rId3"/>
    <p:sldLayoutId id="2147517120" r:id="rId4"/>
    <p:sldLayoutId id="2147517121" r:id="rId5"/>
    <p:sldLayoutId id="2147517122" r:id="rId6"/>
    <p:sldLayoutId id="2147517123" r:id="rId7"/>
    <p:sldLayoutId id="2147517124" r:id="rId8"/>
    <p:sldLayoutId id="2147517125" r:id="rId9"/>
    <p:sldLayoutId id="2147517126" r:id="rId10"/>
    <p:sldLayoutId id="2147517127" r:id="rId11"/>
    <p:sldLayoutId id="2147517128" r:id="rId12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xStyles>
    <p:titleStyle>
      <a:lvl1pPr algn="ctr" defTabSz="1039813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39813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1039813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1039813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1039813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57200" algn="ctr" defTabSz="1039813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914400" algn="ctr" defTabSz="1039813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371600" algn="ctr" defTabSz="1039813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1828800" algn="ctr" defTabSz="1039813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88938" indent="-388938" algn="l" defTabSz="1039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4550" indent="-323850" algn="l" defTabSz="1039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163" indent="-258763" algn="l" defTabSz="1039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275" indent="-258763" algn="l" defTabSz="1039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39975" indent="-258763" algn="l" defTabSz="1039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0822" indent="-260074" algn="l" defTabSz="104029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0971" indent="-260074" algn="l" defTabSz="104029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1121" indent="-260074" algn="l" defTabSz="104029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1271" indent="-260074" algn="l" defTabSz="104029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4029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0150" algn="l" defTabSz="104029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0299" algn="l" defTabSz="104029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0449" algn="l" defTabSz="104029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0599" algn="l" defTabSz="104029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0745" algn="l" defTabSz="104029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0898" algn="l" defTabSz="104029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1046" algn="l" defTabSz="104029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1193" algn="l" defTabSz="104029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2" descr="Pozadi_bez_pruhu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47688" y="1081088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28" tIns="52115" rIns="104228" bIns="521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NADPIS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688" y="2509838"/>
            <a:ext cx="9598025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28" tIns="52115" rIns="104228" bIns="52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694" r:id="rId1"/>
    <p:sldLayoutId id="2147516695" r:id="rId2"/>
    <p:sldLayoutId id="2147516696" r:id="rId3"/>
    <p:sldLayoutId id="2147516697" r:id="rId4"/>
    <p:sldLayoutId id="2147516698" r:id="rId5"/>
    <p:sldLayoutId id="2147516699" r:id="rId6"/>
    <p:sldLayoutId id="2147516700" r:id="rId7"/>
    <p:sldLayoutId id="2147516701" r:id="rId8"/>
    <p:sldLayoutId id="2147516702" r:id="rId9"/>
    <p:sldLayoutId id="2147516703" r:id="rId10"/>
    <p:sldLayoutId id="2147516704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0414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+mj-lt"/>
          <a:ea typeface="+mj-ea"/>
          <a:cs typeface="+mj-cs"/>
        </a:defRPr>
      </a:lvl1pPr>
      <a:lvl2pPr algn="ctr" defTabSz="10414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2pPr>
      <a:lvl3pPr algn="ctr" defTabSz="10414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3pPr>
      <a:lvl4pPr algn="ctr" defTabSz="10414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4pPr>
      <a:lvl5pPr algn="ctr" defTabSz="10414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5pPr>
      <a:lvl6pPr marL="456857" algn="ctr" defTabSz="1042206" rtl="0" fontAlgn="base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6pPr>
      <a:lvl7pPr marL="913710" algn="ctr" defTabSz="1042206" rtl="0" fontAlgn="base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7pPr>
      <a:lvl8pPr marL="1370571" algn="ctr" defTabSz="1042206" rtl="0" fontAlgn="base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8pPr>
      <a:lvl9pPr marL="1827427" algn="ctr" defTabSz="1042206" rtl="0" fontAlgn="base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9pPr>
    </p:titleStyle>
    <p:bodyStyle>
      <a:lvl1pPr marL="388938" indent="-388938" algn="l" defTabSz="1041400" rtl="0" eaLnBrk="0" fontAlgn="base" hangingPunct="0">
        <a:spcBef>
          <a:spcPct val="20000"/>
        </a:spcBef>
        <a:spcAft>
          <a:spcPct val="0"/>
        </a:spcAft>
        <a:buChar char="•"/>
        <a:defRPr sz="1500" b="1">
          <a:solidFill>
            <a:srgbClr val="00078E"/>
          </a:solidFill>
          <a:latin typeface="+mn-lt"/>
          <a:ea typeface="+mn-ea"/>
          <a:cs typeface="+mn-cs"/>
        </a:defRPr>
      </a:lvl1pPr>
      <a:lvl2pPr marL="846138" indent="-323850" algn="l" defTabSz="1041400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Arial" charset="0"/>
        </a:defRPr>
      </a:lvl2pPr>
      <a:lvl3pPr marL="1301750" indent="-258763" algn="l" defTabSz="1041400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Arial" charset="0"/>
        </a:defRPr>
      </a:lvl3pPr>
      <a:lvl4pPr marL="1824038" indent="-258763" algn="l" defTabSz="1041400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Arial" charset="0"/>
        </a:defRPr>
      </a:lvl4pPr>
      <a:lvl5pPr marL="2343150" indent="-258763" algn="l" defTabSz="1041400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5pPr>
      <a:lvl6pPr marL="2801420" indent="-260154" algn="l" defTabSz="104220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6pPr>
      <a:lvl7pPr marL="3258275" indent="-260154" algn="l" defTabSz="104220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7pPr>
      <a:lvl8pPr marL="3715133" indent="-260154" algn="l" defTabSz="104220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8pPr>
      <a:lvl9pPr marL="4171989" indent="-260154" algn="l" defTabSz="104220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9pPr>
    </p:bodyStyle>
    <p:otherStyle>
      <a:defPPr>
        <a:defRPr lang="cs-CZ"/>
      </a:defPPr>
      <a:lvl1pPr marL="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71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84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9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98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3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标题占位符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277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 defTabSz="1043056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CD34E43-6C08-4A67-9BEF-1E04B1423BD1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 defTabSz="1043056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 defTabSz="1043056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7158B41-D182-4C26-9F2F-35F93D3421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7151" r:id="rId1"/>
    <p:sldLayoutId id="2147517152" r:id="rId2"/>
    <p:sldLayoutId id="2147517153" r:id="rId3"/>
    <p:sldLayoutId id="2147517154" r:id="rId4"/>
    <p:sldLayoutId id="2147517155" r:id="rId5"/>
    <p:sldLayoutId id="2147517156" r:id="rId6"/>
    <p:sldLayoutId id="2147517157" r:id="rId7"/>
    <p:sldLayoutId id="2147517158" r:id="rId8"/>
    <p:sldLayoutId id="2147517159" r:id="rId9"/>
    <p:sldLayoutId id="2147517160" r:id="rId10"/>
    <p:sldLayoutId id="2147517161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xStyles>
    <p:titleStyle>
      <a:lvl1pPr algn="ctr" defTabSz="1042988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572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9144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3716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18288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90525" indent="-390525" algn="l" defTabSz="1042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6138" indent="-325438" algn="l" defTabSz="1042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338" indent="-260350" algn="l" defTabSz="1042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038" indent="-260350" algn="l" defTabSz="1042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325" indent="-260350" algn="l" defTabSz="1042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标题占位符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105" tIns="52052" rIns="104105" bIns="520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072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105" tIns="52052" rIns="104105" bIns="520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lIns="104105" tIns="52052" rIns="104105" bIns="52052" rtlCol="0" anchor="ctr"/>
          <a:lstStyle>
            <a:lvl1pPr algn="l" defTabSz="1041034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6035E39-BD8F-4A23-937E-65FB4F47B937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lIns="104105" tIns="52052" rIns="104105" bIns="52052" rtlCol="0" anchor="ctr"/>
          <a:lstStyle>
            <a:lvl1pPr algn="ctr" defTabSz="1041034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lIns="104105" tIns="52052" rIns="104105" bIns="52052" rtlCol="0" anchor="ctr"/>
          <a:lstStyle>
            <a:lvl1pPr algn="r" defTabSz="1041034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1A574CA-AEB4-447F-8BD0-F3EA83412C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8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7163" r:id="rId1"/>
    <p:sldLayoutId id="2147517164" r:id="rId2"/>
    <p:sldLayoutId id="2147517165" r:id="rId3"/>
    <p:sldLayoutId id="2147517166" r:id="rId4"/>
    <p:sldLayoutId id="2147517167" r:id="rId5"/>
    <p:sldLayoutId id="2147517168" r:id="rId6"/>
    <p:sldLayoutId id="2147517169" r:id="rId7"/>
    <p:sldLayoutId id="2147517170" r:id="rId8"/>
    <p:sldLayoutId id="2147517171" r:id="rId9"/>
    <p:sldLayoutId id="2147517172" r:id="rId10"/>
    <p:sldLayoutId id="2147517173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xStyles>
    <p:titleStyle>
      <a:lvl1pPr algn="ctr" defTabSz="1039813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39813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1039813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1039813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1039813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57200" algn="ctr" defTabSz="1039813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914400" algn="ctr" defTabSz="1039813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371600" algn="ctr" defTabSz="1039813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1828800" algn="ctr" defTabSz="1039813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88938" indent="-388938" algn="l" defTabSz="1039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4550" indent="-323850" algn="l" defTabSz="1039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163" indent="-258763" algn="l" defTabSz="1039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0863" indent="-258763" algn="l" defTabSz="1039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1563" indent="-258763" algn="l" defTabSz="1039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2841" indent="-260258" algn="l" defTabSz="104103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3358" indent="-260258" algn="l" defTabSz="104103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3877" indent="-260258" algn="l" defTabSz="104103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4392" indent="-260258" algn="l" defTabSz="104103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41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0517" algn="l" defTabSz="1041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1034" algn="l" defTabSz="1041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1550" algn="l" defTabSz="1041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2068" algn="l" defTabSz="1041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2582" algn="l" defTabSz="1041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3102" algn="l" defTabSz="1041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3617" algn="l" defTabSz="1041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4131" algn="l" defTabSz="1041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标题占位符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196" tIns="52098" rIns="104196" bIns="520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174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196" tIns="52098" rIns="104196" bIns="520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lIns="104196" tIns="52098" rIns="104196" bIns="52098" rtlCol="0" anchor="ctr"/>
          <a:lstStyle>
            <a:lvl1pPr algn="l" defTabSz="1041952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C7FD4CD-CF78-4C94-BD62-8464B1894D8A}" type="datetimeFigureOut">
              <a:rPr lang="zh-CN" altLang="en-US"/>
              <a:pPr>
                <a:defRPr/>
              </a:pPr>
              <a:t>2018/11/9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lIns="104196" tIns="52098" rIns="104196" bIns="52098" rtlCol="0" anchor="ctr"/>
          <a:lstStyle>
            <a:lvl1pPr algn="ctr" defTabSz="1041952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lIns="104196" tIns="52098" rIns="104196" bIns="52098" rtlCol="0" anchor="ctr"/>
          <a:lstStyle>
            <a:lvl1pPr algn="r" defTabSz="1041952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2FAE9A3-7015-447A-A359-B3624E48C8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74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7175" r:id="rId1"/>
    <p:sldLayoutId id="2147517176" r:id="rId2"/>
    <p:sldLayoutId id="2147517177" r:id="rId3"/>
    <p:sldLayoutId id="2147517178" r:id="rId4"/>
    <p:sldLayoutId id="2147517179" r:id="rId5"/>
    <p:sldLayoutId id="2147517180" r:id="rId6"/>
    <p:sldLayoutId id="2147517181" r:id="rId7"/>
    <p:sldLayoutId id="2147517182" r:id="rId8"/>
    <p:sldLayoutId id="2147517183" r:id="rId9"/>
    <p:sldLayoutId id="2147517184" r:id="rId10"/>
    <p:sldLayoutId id="2147517185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xStyles>
    <p:titleStyle>
      <a:lvl1pPr algn="ctr" defTabSz="1041400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41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1041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1041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1041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57200" algn="ctr" defTabSz="1041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914400" algn="ctr" defTabSz="1041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371600" algn="ctr" defTabSz="1041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1828800" algn="ctr" defTabSz="1041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90525" indent="-390525" algn="l" defTabSz="1041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6138" indent="-325438" algn="l" defTabSz="1041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1750" indent="-260350" algn="l" defTabSz="1041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450" indent="-260350" algn="l" defTabSz="1041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3150" indent="-260350" algn="l" defTabSz="1041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5369" indent="-260488" algn="l" defTabSz="104195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6344" indent="-260488" algn="l" defTabSz="104195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7322" indent="-260488" algn="l" defTabSz="104195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8298" indent="-260488" algn="l" defTabSz="104195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4195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0976" algn="l" defTabSz="104195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1952" algn="l" defTabSz="104195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2928" algn="l" defTabSz="104195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3905" algn="l" defTabSz="104195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4880" algn="l" defTabSz="104195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857" algn="l" defTabSz="104195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6834" algn="l" defTabSz="104195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7808" algn="l" defTabSz="104195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Pozadi_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47688" y="1081088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28" tIns="52115" rIns="104228" bIns="521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NADPIS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688" y="2509838"/>
            <a:ext cx="9598025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28" tIns="52115" rIns="104228" bIns="52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705" r:id="rId1"/>
    <p:sldLayoutId id="2147516706" r:id="rId2"/>
    <p:sldLayoutId id="2147516707" r:id="rId3"/>
    <p:sldLayoutId id="2147516708" r:id="rId4"/>
    <p:sldLayoutId id="2147516709" r:id="rId5"/>
    <p:sldLayoutId id="2147516710" r:id="rId6"/>
    <p:sldLayoutId id="2147516711" r:id="rId7"/>
    <p:sldLayoutId id="2147516712" r:id="rId8"/>
    <p:sldLayoutId id="2147516713" r:id="rId9"/>
    <p:sldLayoutId id="2147516714" r:id="rId10"/>
    <p:sldLayoutId id="2147516715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0414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+mj-lt"/>
          <a:ea typeface="+mj-ea"/>
          <a:cs typeface="+mj-cs"/>
        </a:defRPr>
      </a:lvl1pPr>
      <a:lvl2pPr algn="ctr" defTabSz="10414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2pPr>
      <a:lvl3pPr algn="ctr" defTabSz="10414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3pPr>
      <a:lvl4pPr algn="ctr" defTabSz="10414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4pPr>
      <a:lvl5pPr algn="ctr" defTabSz="10414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5pPr>
      <a:lvl6pPr marL="456857" algn="ctr" defTabSz="1042206" rtl="0" fontAlgn="base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6pPr>
      <a:lvl7pPr marL="913710" algn="ctr" defTabSz="1042206" rtl="0" fontAlgn="base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7pPr>
      <a:lvl8pPr marL="1370571" algn="ctr" defTabSz="1042206" rtl="0" fontAlgn="base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8pPr>
      <a:lvl9pPr marL="1827427" algn="ctr" defTabSz="1042206" rtl="0" fontAlgn="base">
        <a:spcBef>
          <a:spcPct val="0"/>
        </a:spcBef>
        <a:spcAft>
          <a:spcPct val="0"/>
        </a:spcAft>
        <a:defRPr sz="2400" b="1">
          <a:solidFill>
            <a:srgbClr val="00078E"/>
          </a:solidFill>
          <a:latin typeface="Eurostile" pitchFamily="34" charset="0"/>
        </a:defRPr>
      </a:lvl9pPr>
    </p:titleStyle>
    <p:bodyStyle>
      <a:lvl1pPr marL="388938" indent="-388938" algn="l" defTabSz="1041400" rtl="0" eaLnBrk="0" fontAlgn="base" hangingPunct="0">
        <a:spcBef>
          <a:spcPct val="20000"/>
        </a:spcBef>
        <a:spcAft>
          <a:spcPct val="0"/>
        </a:spcAft>
        <a:buChar char="•"/>
        <a:defRPr sz="1500" b="1">
          <a:solidFill>
            <a:srgbClr val="00078E"/>
          </a:solidFill>
          <a:latin typeface="+mn-lt"/>
          <a:ea typeface="+mn-ea"/>
          <a:cs typeface="+mn-cs"/>
        </a:defRPr>
      </a:lvl1pPr>
      <a:lvl2pPr marL="846138" indent="-323850" algn="l" defTabSz="1041400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Arial" charset="0"/>
        </a:defRPr>
      </a:lvl2pPr>
      <a:lvl3pPr marL="1301750" indent="-258763" algn="l" defTabSz="1041400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Arial" charset="0"/>
        </a:defRPr>
      </a:lvl3pPr>
      <a:lvl4pPr marL="1824038" indent="-258763" algn="l" defTabSz="1041400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Arial" charset="0"/>
        </a:defRPr>
      </a:lvl4pPr>
      <a:lvl5pPr marL="2343150" indent="-258763" algn="l" defTabSz="1041400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5pPr>
      <a:lvl6pPr marL="2801420" indent="-260154" algn="l" defTabSz="104220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6pPr>
      <a:lvl7pPr marL="3258275" indent="-260154" algn="l" defTabSz="104220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7pPr>
      <a:lvl8pPr marL="3715133" indent="-260154" algn="l" defTabSz="104220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8pPr>
      <a:lvl9pPr marL="4171989" indent="-260154" algn="l" defTabSz="1042206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9pPr>
    </p:bodyStyle>
    <p:otherStyle>
      <a:defPPr>
        <a:defRPr lang="cs-CZ"/>
      </a:defPPr>
      <a:lvl1pPr marL="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71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84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9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98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3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Pozadi_bez_pruhu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47688" y="1081088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154" tIns="52078" rIns="104154" bIns="520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NADPIS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688" y="2509838"/>
            <a:ext cx="9598025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154" tIns="52078" rIns="104154" bIns="520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716" r:id="rId1"/>
    <p:sldLayoutId id="2147516717" r:id="rId2"/>
    <p:sldLayoutId id="2147516718" r:id="rId3"/>
    <p:sldLayoutId id="2147516719" r:id="rId4"/>
    <p:sldLayoutId id="2147516720" r:id="rId5"/>
    <p:sldLayoutId id="2147516721" r:id="rId6"/>
    <p:sldLayoutId id="2147516722" r:id="rId7"/>
    <p:sldLayoutId id="2147516723" r:id="rId8"/>
    <p:sldLayoutId id="2147516724" r:id="rId9"/>
    <p:sldLayoutId id="2147516725" r:id="rId10"/>
    <p:sldLayoutId id="2147516726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5pPr>
      <a:lvl6pPr marL="456535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6pPr>
      <a:lvl7pPr marL="913066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7pPr>
      <a:lvl8pPr marL="1369604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8pPr>
      <a:lvl9pPr marL="1826136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defRPr sz="1500" b="1">
          <a:solidFill>
            <a:schemeClr val="accent2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Arial" charset="0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0940" indent="-22826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7474" indent="-22826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4008" indent="-22826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0538" indent="-22826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cs-CZ"/>
      </a:defPPr>
      <a:lvl1pPr marL="0" algn="l" defTabSz="913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35" algn="l" defTabSz="913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66" algn="l" defTabSz="913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04" algn="l" defTabSz="913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36" algn="l" defTabSz="913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71" algn="l" defTabSz="913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06" algn="l" defTabSz="913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40" algn="l" defTabSz="913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73" algn="l" defTabSz="913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Pozadi_bez_pruhu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47688" y="1081088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28" tIns="52115" rIns="104228" bIns="521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NADPIS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688" y="2509838"/>
            <a:ext cx="9598025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28" tIns="52115" rIns="104228" bIns="52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727" r:id="rId1"/>
    <p:sldLayoutId id="2147516728" r:id="rId2"/>
    <p:sldLayoutId id="2147516729" r:id="rId3"/>
    <p:sldLayoutId id="2147516730" r:id="rId4"/>
    <p:sldLayoutId id="2147516731" r:id="rId5"/>
    <p:sldLayoutId id="2147516732" r:id="rId6"/>
    <p:sldLayoutId id="2147516733" r:id="rId7"/>
    <p:sldLayoutId id="2147516734" r:id="rId8"/>
    <p:sldLayoutId id="2147516735" r:id="rId9"/>
    <p:sldLayoutId id="2147516736" r:id="rId10"/>
    <p:sldLayoutId id="2147516737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5pPr>
      <a:lvl6pPr marL="456857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6pPr>
      <a:lvl7pPr marL="913710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7pPr>
      <a:lvl8pPr marL="1370571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8pPr>
      <a:lvl9pPr marL="1827427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1500" b="1">
          <a:solidFill>
            <a:schemeClr val="accent2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271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9570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6425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328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cs-CZ"/>
      </a:defPPr>
      <a:lvl1pPr marL="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71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84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9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98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3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Pozadi_bez_pruhu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47688" y="1081088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28" tIns="52115" rIns="104228" bIns="521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NADPIS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688" y="2509838"/>
            <a:ext cx="9598025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28" tIns="52115" rIns="104228" bIns="52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738" r:id="rId1"/>
    <p:sldLayoutId id="2147516739" r:id="rId2"/>
    <p:sldLayoutId id="2147516740" r:id="rId3"/>
    <p:sldLayoutId id="2147516741" r:id="rId4"/>
    <p:sldLayoutId id="2147516742" r:id="rId5"/>
    <p:sldLayoutId id="2147516743" r:id="rId6"/>
    <p:sldLayoutId id="2147516744" r:id="rId7"/>
    <p:sldLayoutId id="2147516745" r:id="rId8"/>
    <p:sldLayoutId id="2147516746" r:id="rId9"/>
    <p:sldLayoutId id="2147516747" r:id="rId10"/>
    <p:sldLayoutId id="2147516748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5pPr>
      <a:lvl6pPr marL="456857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6pPr>
      <a:lvl7pPr marL="913710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7pPr>
      <a:lvl8pPr marL="1370571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8pPr>
      <a:lvl9pPr marL="1827427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1500" b="1">
          <a:solidFill>
            <a:schemeClr val="accent2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271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9570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6425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328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cs-CZ"/>
      </a:defPPr>
      <a:lvl1pPr marL="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71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84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9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98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3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Pozadi_bez_pruhu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47688" y="1081088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084" tIns="52042" rIns="104084" bIns="5204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NADPIS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688" y="2509838"/>
            <a:ext cx="9598025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084" tIns="52042" rIns="104084" bIns="520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749" r:id="rId1"/>
    <p:sldLayoutId id="2147516750" r:id="rId2"/>
    <p:sldLayoutId id="2147516751" r:id="rId3"/>
    <p:sldLayoutId id="2147516752" r:id="rId4"/>
    <p:sldLayoutId id="2147516753" r:id="rId5"/>
    <p:sldLayoutId id="2147516754" r:id="rId6"/>
    <p:sldLayoutId id="2147516755" r:id="rId7"/>
    <p:sldLayoutId id="2147516756" r:id="rId8"/>
    <p:sldLayoutId id="2147516757" r:id="rId9"/>
    <p:sldLayoutId id="2147516758" r:id="rId10"/>
    <p:sldLayoutId id="2147516759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5pPr>
      <a:lvl6pPr marL="456212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6pPr>
      <a:lvl7pPr marL="912418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7pPr>
      <a:lvl8pPr marL="1368637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8pPr>
      <a:lvl9pPr marL="1824847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Eurostile" pitchFamily="34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har char="•"/>
        <a:defRPr sz="1500" b="1">
          <a:solidFill>
            <a:schemeClr val="accent2"/>
          </a:solidFill>
          <a:latin typeface="+mn-lt"/>
          <a:ea typeface="+mn-ea"/>
          <a:cs typeface="+mn-cs"/>
        </a:defRPr>
      </a:lvl1pPr>
      <a:lvl2pPr marL="738188" indent="-280988" algn="l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Arial" charset="0"/>
        </a:defRPr>
      </a:lvl2pPr>
      <a:lvl3pPr marL="1138238" indent="-22383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3850" indent="-2238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1050" indent="-22383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09166" indent="-22810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5377" indent="-22810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1590" indent="-22810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77803" indent="-22810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cs-CZ"/>
      </a:defPPr>
      <a:lvl1pPr marL="0" algn="l" defTabSz="912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12" algn="l" defTabSz="912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18" algn="l" defTabSz="912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37" algn="l" defTabSz="912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47" algn="l" defTabSz="912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60" algn="l" defTabSz="912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73" algn="l" defTabSz="912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86" algn="l" defTabSz="912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97" algn="l" defTabSz="912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6" descr="未标题-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063" y="196850"/>
            <a:ext cx="11795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/>
          <p:cNvCxnSpPr/>
          <p:nvPr/>
        </p:nvCxnSpPr>
        <p:spPr>
          <a:xfrm>
            <a:off x="377825" y="684213"/>
            <a:ext cx="9937750" cy="0"/>
          </a:xfrm>
          <a:prstGeom prst="line">
            <a:avLst/>
          </a:prstGeom>
          <a:ln w="19050">
            <a:solidFill>
              <a:srgbClr val="1E64DC">
                <a:alpha val="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4" name="矩形 1"/>
          <p:cNvSpPr>
            <a:spLocks noChangeArrowheads="1"/>
          </p:cNvSpPr>
          <p:nvPr/>
        </p:nvSpPr>
        <p:spPr bwMode="auto">
          <a:xfrm>
            <a:off x="8631238" y="7194550"/>
            <a:ext cx="1936750" cy="238125"/>
          </a:xfrm>
          <a:prstGeom prst="rect">
            <a:avLst/>
          </a:prstGeom>
          <a:solidFill>
            <a:srgbClr val="194BA5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6" rIns="91370" bIns="45686" anchor="ctr"/>
          <a:lstStyle>
            <a:lvl1pPr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zh-CN" sz="900" b="0" smtClean="0">
                <a:solidFill>
                  <a:srgbClr val="F2F2F2"/>
                </a:solidFill>
                <a:latin typeface="Calibri" pitchFamily="34" charset="0"/>
                <a:cs typeface="Calibri" pitchFamily="34" charset="0"/>
              </a:rPr>
              <a:t>© 2013 DAHUA  TECHNOLOGY </a:t>
            </a:r>
          </a:p>
        </p:txBody>
      </p:sp>
      <p:sp>
        <p:nvSpPr>
          <p:cNvPr id="3" name="矩形 2"/>
          <p:cNvSpPr/>
          <p:nvPr/>
        </p:nvSpPr>
        <p:spPr bwMode="auto">
          <a:xfrm>
            <a:off x="8378825" y="6877050"/>
            <a:ext cx="2314575" cy="6842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1370" tIns="45686" rIns="91370" bIns="45686" anchor="ctr"/>
          <a:lstStyle/>
          <a:p>
            <a:pPr algn="ctr">
              <a:lnSpc>
                <a:spcPct val="140000"/>
              </a:lnSpc>
              <a:defRPr/>
            </a:pPr>
            <a:endParaRPr kumimoji="1" lang="zh-CN" altLang="en-US" sz="29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764" r:id="rId1"/>
    <p:sldLayoutId id="2147516765" r:id="rId2"/>
    <p:sldLayoutId id="2147516766" r:id="rId3"/>
    <p:sldLayoutId id="2147516767" r:id="rId4"/>
    <p:sldLayoutId id="2147516768" r:id="rId5"/>
    <p:sldLayoutId id="2147516769" r:id="rId6"/>
    <p:sldLayoutId id="2147516770" r:id="rId7"/>
  </p:sldLayoutIdLst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Myriad Pro"/>
          <a:ea typeface="SimSun" pitchFamily="2" charset="-122"/>
        </a:defRPr>
      </a:lvl5pPr>
      <a:lvl6pPr marL="45685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3710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0571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742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SimSun" pitchFamily="2" charset="-122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SimSun" pitchFamily="2" charset="-122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SimSun" pitchFamily="2" charset="-122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SimSun" pitchFamily="2" charset="-122"/>
        </a:defRPr>
      </a:lvl5pPr>
      <a:lvl6pPr marL="251271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570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425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281" indent="-2284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0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71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7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84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9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98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3" algn="l" defTabSz="9137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5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5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59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59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59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59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70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81.xml"/><Relationship Id="rId5" Type="http://schemas.openxmlformats.org/officeDocument/2006/relationships/image" Target="../media/image73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5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5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5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4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7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6" name="Picture 5" descr="titul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2393950" y="971550"/>
            <a:ext cx="5903913" cy="3097213"/>
          </a:xfrm>
        </p:spPr>
        <p:txBody>
          <a:bodyPr/>
          <a:lstStyle/>
          <a:p>
            <a:pPr defTabSz="1042206" eaLnBrk="1" hangingPunct="1">
              <a:spcBef>
                <a:spcPct val="20000"/>
              </a:spcBef>
              <a:defRPr/>
            </a:pPr>
            <a:r>
              <a:rPr lang="cs-CZ" altLang="cs-CZ" sz="7200" dirty="0">
                <a:solidFill>
                  <a:srgbClr val="D97233"/>
                </a:solidFill>
                <a:latin typeface="Calibri" pitchFamily="34" charset="0"/>
              </a:rPr>
              <a:t>CCTV</a:t>
            </a:r>
            <a:br>
              <a:rPr lang="cs-CZ" altLang="cs-CZ" sz="7200" dirty="0">
                <a:solidFill>
                  <a:srgbClr val="D97233"/>
                </a:solidFill>
                <a:latin typeface="Calibri" pitchFamily="34" charset="0"/>
              </a:rPr>
            </a:br>
            <a:r>
              <a:rPr lang="cs-CZ" altLang="cs-CZ" sz="3600" dirty="0" smtClean="0">
                <a:solidFill>
                  <a:srgbClr val="D97233"/>
                </a:solidFill>
                <a:latin typeface="Calibri" pitchFamily="34" charset="0"/>
                <a:ea typeface="+mn-ea"/>
                <a:cs typeface="+mn-cs"/>
              </a:rPr>
              <a:t>Parkovací systém Dahua</a:t>
            </a:r>
            <a:r>
              <a:rPr lang="cs-CZ" altLang="cs-CZ" sz="3600" dirty="0">
                <a:solidFill>
                  <a:srgbClr val="D97233"/>
                </a:solidFill>
                <a:latin typeface="Calibri" pitchFamily="34" charset="0"/>
                <a:ea typeface="+mn-ea"/>
                <a:cs typeface="+mn-cs"/>
              </a:rPr>
              <a:t/>
            </a:r>
            <a:br>
              <a:rPr lang="cs-CZ" altLang="cs-CZ" sz="3600" dirty="0">
                <a:solidFill>
                  <a:srgbClr val="D97233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cs-CZ" altLang="cs-CZ" sz="3200" dirty="0">
                <a:solidFill>
                  <a:srgbClr val="D97233"/>
                </a:solidFill>
                <a:latin typeface="Calibri" pitchFamily="34" charset="0"/>
                <a:ea typeface="+mn-ea"/>
                <a:cs typeface="+mn-cs"/>
              </a:rPr>
              <a:t/>
            </a:r>
            <a:br>
              <a:rPr lang="cs-CZ" altLang="cs-CZ" sz="3200" dirty="0">
                <a:solidFill>
                  <a:srgbClr val="D97233"/>
                </a:solidFill>
                <a:latin typeface="Calibri" pitchFamily="34" charset="0"/>
                <a:ea typeface="+mn-ea"/>
                <a:cs typeface="+mn-cs"/>
              </a:rPr>
            </a:br>
            <a:endParaRPr lang="cs-CZ" altLang="cs-CZ" sz="7200" dirty="0">
              <a:solidFill>
                <a:srgbClr val="D97233"/>
              </a:solidFill>
              <a:latin typeface="Calibri" pitchFamily="34" charset="0"/>
            </a:endParaRPr>
          </a:p>
        </p:txBody>
      </p:sp>
      <p:pic>
        <p:nvPicPr>
          <p:cNvPr id="431108" name="Picture 4" descr="http://photos.prnewswire.com/prnfull/20140219/CN66756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2754313"/>
            <a:ext cx="2963863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9" descr="forum logo 2010_275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931" y="208285"/>
            <a:ext cx="2107120" cy="198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2" descr="D:\Projekty\02_NC_Novy_Smichov_Parking\Realizace_1PP\DSC_24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0693400" cy="802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58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3" name="TextBox 5"/>
          <p:cNvSpPr txBox="1">
            <a:spLocks noChangeArrowheads="1"/>
          </p:cNvSpPr>
          <p:nvPr/>
        </p:nvSpPr>
        <p:spPr bwMode="auto">
          <a:xfrm>
            <a:off x="1481138" y="339725"/>
            <a:ext cx="7704137" cy="42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59" tIns="51979" rIns="103959" bIns="51979">
            <a:spAutoFit/>
          </a:bodyPr>
          <a:lstStyle>
            <a:lvl1pPr defTabSz="1038225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822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8575" indent="-258763" defTabSz="1038225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9275" indent="-258763" defTabSz="1038225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8388" indent="-258763" defTabSz="1038225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55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27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99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71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100" b="0" dirty="0" smtClean="0">
                <a:solidFill>
                  <a:srgbClr val="000000"/>
                </a:solidFill>
              </a:rPr>
              <a:t>           </a:t>
            </a:r>
            <a:endParaRPr lang="zh-CN" altLang="en-US" sz="3200" b="0" i="1" dirty="0">
              <a:solidFill>
                <a:srgbClr val="376092"/>
              </a:solidFill>
            </a:endParaRPr>
          </a:p>
        </p:txBody>
      </p:sp>
      <p:pic>
        <p:nvPicPr>
          <p:cNvPr id="1026" name="Picture 2" descr="D:\Projekty\02_NC_Novy_Smichov_Parking\Realizace\519CANON\IMG_19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602" y="0"/>
            <a:ext cx="11341894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93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471488"/>
            <a:ext cx="10687050" cy="801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8755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24803" r="3249" b="43126"/>
          <a:stretch>
            <a:fillRect/>
          </a:stretch>
        </p:blipFill>
        <p:spPr bwMode="auto">
          <a:xfrm>
            <a:off x="4360863" y="-107950"/>
            <a:ext cx="6297612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5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38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r="15398"/>
          <a:stretch>
            <a:fillRect/>
          </a:stretch>
        </p:blipFill>
        <p:spPr>
          <a:xfrm>
            <a:off x="0" y="2170113"/>
            <a:ext cx="4856163" cy="6399212"/>
          </a:xfrm>
        </p:spPr>
      </p:pic>
      <p:pic>
        <p:nvPicPr>
          <p:cNvPr id="449539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9" b="13823"/>
          <a:stretch>
            <a:fillRect/>
          </a:stretch>
        </p:blipFill>
        <p:spPr bwMode="auto">
          <a:xfrm>
            <a:off x="6026150" y="0"/>
            <a:ext cx="466725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40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3" b="37022"/>
          <a:stretch>
            <a:fillRect/>
          </a:stretch>
        </p:blipFill>
        <p:spPr bwMode="auto">
          <a:xfrm>
            <a:off x="0" y="0"/>
            <a:ext cx="593725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41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4" b="9850"/>
          <a:stretch>
            <a:fillRect/>
          </a:stretch>
        </p:blipFill>
        <p:spPr bwMode="auto">
          <a:xfrm>
            <a:off x="4484688" y="3486150"/>
            <a:ext cx="6208712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3" name="TextBox 5"/>
          <p:cNvSpPr txBox="1">
            <a:spLocks noChangeArrowheads="1"/>
          </p:cNvSpPr>
          <p:nvPr/>
        </p:nvSpPr>
        <p:spPr bwMode="auto">
          <a:xfrm>
            <a:off x="1481138" y="339725"/>
            <a:ext cx="7704137" cy="42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59" tIns="51979" rIns="103959" bIns="51979">
            <a:spAutoFit/>
          </a:bodyPr>
          <a:lstStyle>
            <a:lvl1pPr defTabSz="1038225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822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8575" indent="-258763" defTabSz="1038225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9275" indent="-258763" defTabSz="1038225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8388" indent="-258763" defTabSz="1038225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55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27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99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71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100" b="0" dirty="0" smtClean="0">
                <a:solidFill>
                  <a:srgbClr val="000000"/>
                </a:solidFill>
              </a:rPr>
              <a:t>           </a:t>
            </a:r>
            <a:endParaRPr lang="zh-CN" altLang="en-US" sz="3200" b="0" i="1" dirty="0">
              <a:solidFill>
                <a:srgbClr val="376092"/>
              </a:solidFill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382308" y="6147157"/>
            <a:ext cx="6311093" cy="108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959" tIns="51979" rIns="103959" bIns="51979">
            <a:spAutoFit/>
          </a:bodyPr>
          <a:lstStyle>
            <a:lvl1pPr defTabSz="1038225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822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8575" indent="-258763" defTabSz="1038225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9275" indent="-258763" defTabSz="1038225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8388" indent="-258763" defTabSz="1038225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55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27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99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71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cs-CZ" altLang="zh-CN" sz="3200" dirty="0" smtClean="0">
                <a:solidFill>
                  <a:srgbClr val="FF0000"/>
                </a:solidFill>
              </a:rPr>
              <a:t>Vjezdové ukazatele </a:t>
            </a:r>
            <a:br>
              <a:rPr lang="cs-CZ" altLang="zh-CN" sz="3200" dirty="0" smtClean="0">
                <a:solidFill>
                  <a:srgbClr val="FF0000"/>
                </a:solidFill>
              </a:rPr>
            </a:br>
            <a:r>
              <a:rPr lang="cs-CZ" altLang="zh-CN" sz="3200" dirty="0" smtClean="0">
                <a:solidFill>
                  <a:srgbClr val="FF0000"/>
                </a:solidFill>
              </a:rPr>
              <a:t>s celkovým počtem volných míst</a:t>
            </a:r>
            <a:endParaRPr lang="zh-CN" altLang="en-US" sz="3200" i="1" dirty="0">
              <a:solidFill>
                <a:srgbClr val="376092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9"/>
          <a:stretch/>
        </p:blipFill>
        <p:spPr bwMode="auto">
          <a:xfrm>
            <a:off x="13127" y="-1"/>
            <a:ext cx="10680274" cy="588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/>
          <a:stretch/>
        </p:blipFill>
        <p:spPr bwMode="auto">
          <a:xfrm>
            <a:off x="-53900" y="3960440"/>
            <a:ext cx="4436208" cy="385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14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8" r="35773"/>
          <a:stretch/>
        </p:blipFill>
        <p:spPr>
          <a:xfrm>
            <a:off x="5634732" y="6324"/>
            <a:ext cx="5058668" cy="8610025"/>
          </a:xfrm>
          <a:prstGeom prst="rect">
            <a:avLst/>
          </a:prstGeom>
        </p:spPr>
      </p:pic>
      <p:sp>
        <p:nvSpPr>
          <p:cNvPr id="460803" name="TextBox 5"/>
          <p:cNvSpPr txBox="1">
            <a:spLocks noChangeArrowheads="1"/>
          </p:cNvSpPr>
          <p:nvPr/>
        </p:nvSpPr>
        <p:spPr bwMode="auto">
          <a:xfrm>
            <a:off x="1481138" y="339725"/>
            <a:ext cx="7704137" cy="42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59" tIns="51979" rIns="103959" bIns="51979">
            <a:spAutoFit/>
          </a:bodyPr>
          <a:lstStyle>
            <a:lvl1pPr defTabSz="1038225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822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8575" indent="-258763" defTabSz="1038225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9275" indent="-258763" defTabSz="1038225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8388" indent="-258763" defTabSz="1038225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55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27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99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71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100" b="0" dirty="0" smtClean="0">
                <a:solidFill>
                  <a:srgbClr val="000000"/>
                </a:solidFill>
              </a:rPr>
              <a:t>           </a:t>
            </a:r>
            <a:endParaRPr lang="zh-CN" altLang="en-US" sz="3200" b="0" i="1" dirty="0">
              <a:solidFill>
                <a:srgbClr val="37609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60209" y="1260212"/>
            <a:ext cx="7561262" cy="5040840"/>
          </a:xfrm>
          <a:prstGeom prst="rect">
            <a:avLst/>
          </a:prstGeom>
        </p:spPr>
      </p:pic>
      <p:pic>
        <p:nvPicPr>
          <p:cNvPr id="1027" name="Picture 3" descr="D:\Projekty\02_NC_Novy_Smichov_Parking\Realizace\519CANON\IMG_187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9" r="15877"/>
          <a:stretch/>
        </p:blipFill>
        <p:spPr bwMode="auto">
          <a:xfrm>
            <a:off x="4122564" y="3635973"/>
            <a:ext cx="3888432" cy="392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77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/>
          <a:stretch/>
        </p:blipFill>
        <p:spPr>
          <a:xfrm rot="16200000">
            <a:off x="3979753" y="721708"/>
            <a:ext cx="7575759" cy="6103351"/>
          </a:xfrm>
          <a:prstGeom prst="rect">
            <a:avLst/>
          </a:prstGeom>
        </p:spPr>
      </p:pic>
      <p:pic>
        <p:nvPicPr>
          <p:cNvPr id="4" name="Picture 3" descr="D:\Projekty\02_NC_Novy_Smichov_Parking\Dopravní řešení\Kiosek\DSC_26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" r="2163"/>
          <a:stretch/>
        </p:blipFill>
        <p:spPr bwMode="auto">
          <a:xfrm>
            <a:off x="-24230" y="2880843"/>
            <a:ext cx="5010969" cy="298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03" name="TextBox 5"/>
          <p:cNvSpPr txBox="1">
            <a:spLocks noChangeArrowheads="1"/>
          </p:cNvSpPr>
          <p:nvPr/>
        </p:nvSpPr>
        <p:spPr bwMode="auto">
          <a:xfrm>
            <a:off x="1481138" y="339725"/>
            <a:ext cx="7704137" cy="42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59" tIns="51979" rIns="103959" bIns="51979">
            <a:spAutoFit/>
          </a:bodyPr>
          <a:lstStyle>
            <a:lvl1pPr defTabSz="1038225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822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8575" indent="-258763" defTabSz="1038225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9275" indent="-258763" defTabSz="1038225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8388" indent="-258763" defTabSz="1038225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55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27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99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71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100" b="0" dirty="0" smtClean="0">
                <a:solidFill>
                  <a:srgbClr val="000000"/>
                </a:solidFill>
              </a:rPr>
              <a:t>           </a:t>
            </a:r>
            <a:endParaRPr lang="zh-CN" altLang="en-US" sz="3200" b="0" i="1" dirty="0">
              <a:solidFill>
                <a:srgbClr val="376092"/>
              </a:solidFill>
            </a:endParaRPr>
          </a:p>
        </p:txBody>
      </p:sp>
      <p:pic>
        <p:nvPicPr>
          <p:cNvPr id="2050" name="Picture 2" descr="D:\Projekty\02_NC_Novy_Smichov_Parking\Dopravní řešení\Kiosek\DSC_26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"/>
          <a:stretch/>
        </p:blipFill>
        <p:spPr bwMode="auto">
          <a:xfrm>
            <a:off x="-53900" y="0"/>
            <a:ext cx="5040639" cy="313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Projekty\02_NC_Novy_Smichov_Parking\Dopravní řešení\Kiosek\Kiosek_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8" b="14201"/>
          <a:stretch/>
        </p:blipFill>
        <p:spPr bwMode="auto">
          <a:xfrm>
            <a:off x="-24231" y="5868863"/>
            <a:ext cx="5010969" cy="17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724239" y="6711607"/>
            <a:ext cx="6311093" cy="65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959" tIns="51979" rIns="103959" bIns="51979">
            <a:spAutoFit/>
          </a:bodyPr>
          <a:lstStyle>
            <a:lvl1pPr defTabSz="1038225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822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8575" indent="-258763" defTabSz="1038225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9275" indent="-258763" defTabSz="1038225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8388" indent="-258763" defTabSz="1038225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55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27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99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71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cs-CZ" altLang="zh-CN" sz="3600" dirty="0" smtClean="0">
                <a:solidFill>
                  <a:srgbClr val="FF0000"/>
                </a:solidFill>
              </a:rPr>
              <a:t>Kiosky pro vyhledání dle RZ</a:t>
            </a:r>
            <a:endParaRPr lang="zh-CN" altLang="en-US" sz="3600" i="1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2" descr="D:\Projekty\02_NC_Novy_Smichov_Parking\03_Chyby\Vizualizace_mapa2_bez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7813"/>
            <a:ext cx="1066800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03" name="TextBox 5"/>
          <p:cNvSpPr txBox="1">
            <a:spLocks noChangeArrowheads="1"/>
          </p:cNvSpPr>
          <p:nvPr/>
        </p:nvSpPr>
        <p:spPr bwMode="auto">
          <a:xfrm>
            <a:off x="1481138" y="339725"/>
            <a:ext cx="770413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59" tIns="51979" rIns="103959" bIns="51979">
            <a:spAutoFit/>
          </a:bodyPr>
          <a:lstStyle>
            <a:lvl1pPr defTabSz="1038225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822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8575" indent="-258763" defTabSz="1038225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9275" indent="-258763" defTabSz="1038225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8388" indent="-258763" defTabSz="1038225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55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27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99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71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zh-CN" sz="4600">
                <a:solidFill>
                  <a:srgbClr val="FF0000"/>
                </a:solidFill>
              </a:rPr>
              <a:t>Vizualizace parkingu</a:t>
            </a:r>
            <a:endParaRPr lang="en-US" altLang="zh-CN" sz="460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100" b="0">
                <a:solidFill>
                  <a:srgbClr val="000000"/>
                </a:solidFill>
              </a:rPr>
              <a:t>           </a:t>
            </a:r>
            <a:endParaRPr lang="zh-CN" altLang="en-US" sz="3200" b="0" i="1">
              <a:solidFill>
                <a:srgbClr val="37609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26" name="Picture 2" descr="D:\Projekty\02_NC_Novy_Smichov_Parking\03_Chyby\Vizualizace_ma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338" y="-977900"/>
            <a:ext cx="15795626" cy="852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50" name="Picture 4" descr="D:\Projekty\02_NC_Novy_Smichov_Parking\03_Chyby\RZ_Customize_readOK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7" t="3671" r="33333" b="19701"/>
          <a:stretch>
            <a:fillRect/>
          </a:stretch>
        </p:blipFill>
        <p:spPr bwMode="auto">
          <a:xfrm>
            <a:off x="0" y="1262063"/>
            <a:ext cx="7886700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51" name="Picture 3" descr="D:\Projekty\02_NC_Novy_Smichov_Parking\03_Chyby\RZ_Customize_read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6" t="4475" r="7478"/>
          <a:stretch>
            <a:fillRect/>
          </a:stretch>
        </p:blipFill>
        <p:spPr bwMode="auto">
          <a:xfrm>
            <a:off x="6143625" y="1262063"/>
            <a:ext cx="4883150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2852" name="TextBox 5"/>
          <p:cNvSpPr txBox="1">
            <a:spLocks noChangeArrowheads="1"/>
          </p:cNvSpPr>
          <p:nvPr/>
        </p:nvSpPr>
        <p:spPr bwMode="auto">
          <a:xfrm>
            <a:off x="1481138" y="339725"/>
            <a:ext cx="770413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59" tIns="51979" rIns="103959" bIns="51979">
            <a:spAutoFit/>
          </a:bodyPr>
          <a:lstStyle>
            <a:lvl1pPr defTabSz="1038225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822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8575" indent="-258763" defTabSz="1038225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9275" indent="-258763" defTabSz="1038225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8388" indent="-258763" defTabSz="1038225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55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27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99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71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zh-CN" sz="4600">
                <a:solidFill>
                  <a:srgbClr val="FF0000"/>
                </a:solidFill>
              </a:rPr>
              <a:t>Jaké RZ systém rozezná?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CN" sz="460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100" b="0">
                <a:solidFill>
                  <a:srgbClr val="000000"/>
                </a:solidFill>
              </a:rPr>
              <a:t>           </a:t>
            </a:r>
            <a:endParaRPr lang="zh-CN" altLang="en-US" sz="3200" b="0" i="1">
              <a:solidFill>
                <a:srgbClr val="37609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0"/>
            <a:ext cx="10693400" cy="7561263"/>
          </a:xfrm>
          <a:prstGeom prst="rect">
            <a:avLst/>
          </a:prstGeom>
          <a:solidFill>
            <a:srgbClr val="FFFFFF">
              <a:alpha val="1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59" tIns="51979" rIns="103959" bIns="51979" anchor="ctr"/>
          <a:lstStyle/>
          <a:p>
            <a:pPr algn="ctr" defTabSz="103956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00" b="0">
              <a:solidFill>
                <a:prstClr val="white"/>
              </a:solidFill>
            </a:endParaRPr>
          </a:p>
        </p:txBody>
      </p:sp>
      <p:sp>
        <p:nvSpPr>
          <p:cNvPr id="432132" name="TextBox 5"/>
          <p:cNvSpPr txBox="1">
            <a:spLocks noChangeArrowheads="1"/>
          </p:cNvSpPr>
          <p:nvPr/>
        </p:nvSpPr>
        <p:spPr bwMode="auto">
          <a:xfrm>
            <a:off x="2989263" y="1001713"/>
            <a:ext cx="770413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59" tIns="51979" rIns="103959" bIns="51979">
            <a:spAutoFit/>
          </a:bodyPr>
          <a:lstStyle>
            <a:lvl1pPr defTabSz="1038225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822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8575" indent="-258763" defTabSz="1038225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9275" indent="-258763" defTabSz="1038225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8388" indent="-258763" defTabSz="1038225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55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27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99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71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zh-CN" sz="4600">
                <a:solidFill>
                  <a:srgbClr val="FF0000"/>
                </a:solidFill>
              </a:rPr>
              <a:t>Parkovací systémy Dahua</a:t>
            </a:r>
            <a:endParaRPr lang="en-US" altLang="zh-CN" sz="46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100" b="0">
                <a:solidFill>
                  <a:srgbClr val="000000"/>
                </a:solidFill>
              </a:rPr>
              <a:t>           </a:t>
            </a:r>
            <a:endParaRPr lang="zh-CN" altLang="en-US" sz="3200" b="0" i="1">
              <a:solidFill>
                <a:srgbClr val="376092"/>
              </a:solidFill>
            </a:endParaRPr>
          </a:p>
        </p:txBody>
      </p:sp>
      <p:pic>
        <p:nvPicPr>
          <p:cNvPr id="432133" name="Picture 2" descr="C:\Users\17120\Documents\Tencent Files\525588687\FileRecv\PS\6-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0"/>
            <a:ext cx="1852612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898" name="Picture 3" descr="D:\Projekty\02_NC_Novy_Smichov_Parking\03_Chyby\Dirty_LP_NO_recognition_exampl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1" r="-204" b="41556"/>
          <a:stretch>
            <a:fillRect/>
          </a:stretch>
        </p:blipFill>
        <p:spPr bwMode="auto">
          <a:xfrm>
            <a:off x="5684838" y="3132138"/>
            <a:ext cx="506253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4899" name="TextBox 5"/>
          <p:cNvSpPr txBox="1">
            <a:spLocks noChangeArrowheads="1"/>
          </p:cNvSpPr>
          <p:nvPr/>
        </p:nvSpPr>
        <p:spPr bwMode="auto">
          <a:xfrm>
            <a:off x="1481138" y="339725"/>
            <a:ext cx="770413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59" tIns="51979" rIns="103959" bIns="51979">
            <a:spAutoFit/>
          </a:bodyPr>
          <a:lstStyle>
            <a:lvl1pPr defTabSz="1038225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822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8575" indent="-258763" defTabSz="1038225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9275" indent="-258763" defTabSz="1038225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8388" indent="-258763" defTabSz="1038225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55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27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99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71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zh-CN" sz="4600">
                <a:solidFill>
                  <a:srgbClr val="FF0000"/>
                </a:solidFill>
              </a:rPr>
              <a:t>Jaké RZ systém nerozezná?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CN" sz="460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100" b="0">
                <a:solidFill>
                  <a:srgbClr val="000000"/>
                </a:solidFill>
              </a:rPr>
              <a:t>           </a:t>
            </a:r>
            <a:endParaRPr lang="zh-CN" altLang="en-US" sz="3200" b="0" i="1">
              <a:solidFill>
                <a:srgbClr val="376092"/>
              </a:solidFill>
            </a:endParaRPr>
          </a:p>
        </p:txBody>
      </p:sp>
      <p:pic>
        <p:nvPicPr>
          <p:cNvPr id="464900" name="Picture 2" descr="D:\Projekty\02_NC_Novy_Smichov_Parking\03_Chyby\RZ_poskozen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9" t="13966" r="15067" b="34348"/>
          <a:stretch>
            <a:fillRect/>
          </a:stretch>
        </p:blipFill>
        <p:spPr bwMode="auto">
          <a:xfrm>
            <a:off x="0" y="3619500"/>
            <a:ext cx="689610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1" name="Picture 4" descr="D:\Projekty\02_NC_Novy_Smichov_Parking\03_Chyby\RZ_nonRecog_2_1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2" t="26614" b="31064"/>
          <a:stretch>
            <a:fillRect/>
          </a:stretch>
        </p:blipFill>
        <p:spPr bwMode="auto">
          <a:xfrm>
            <a:off x="-98425" y="1258888"/>
            <a:ext cx="559435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>
            <a:alpha val="7294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TextBox 2"/>
          <p:cNvSpPr txBox="1">
            <a:spLocks noChangeArrowheads="1"/>
          </p:cNvSpPr>
          <p:nvPr/>
        </p:nvSpPr>
        <p:spPr bwMode="auto">
          <a:xfrm>
            <a:off x="293688" y="49213"/>
            <a:ext cx="842168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087" tIns="52043" rIns="104087" bIns="52043">
            <a:spAutoFit/>
          </a:bodyPr>
          <a:lstStyle>
            <a:lvl1pPr defTabSz="1039813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9813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300163" indent="-258763" defTabSz="1039813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20863" indent="-258763" defTabSz="1039813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41563" indent="-258763" defTabSz="1039813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8763" indent="-258763" defTabSz="1039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5963" indent="-258763" defTabSz="1039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13163" indent="-258763" defTabSz="1039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70363" indent="-258763" defTabSz="1039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zh-CN" sz="4600">
                <a:solidFill>
                  <a:srgbClr val="FFFFFF"/>
                </a:solidFill>
                <a:ea typeface="仿宋_GB2312"/>
                <a:cs typeface="仿宋_GB2312"/>
              </a:rPr>
              <a:t>Vlastnosti</a:t>
            </a:r>
            <a:r>
              <a:rPr lang="en-US" altLang="zh-CN" sz="4600">
                <a:solidFill>
                  <a:srgbClr val="FFFFFF"/>
                </a:solidFill>
                <a:ea typeface="仿宋_GB2312"/>
                <a:cs typeface="仿宋_GB2312"/>
              </a:rPr>
              <a:t>| </a:t>
            </a:r>
            <a:r>
              <a:rPr lang="cs-CZ" altLang="zh-CN" sz="4600">
                <a:solidFill>
                  <a:srgbClr val="FFFFFF"/>
                </a:solidFill>
                <a:ea typeface="仿宋_GB2312"/>
                <a:cs typeface="仿宋_GB2312"/>
              </a:rPr>
              <a:t>Snadná instalace</a:t>
            </a:r>
            <a:endParaRPr lang="zh-CN" altLang="en-US" sz="4600">
              <a:solidFill>
                <a:srgbClr val="FFFFFF"/>
              </a:solidFill>
              <a:ea typeface="仿宋_GB2312"/>
              <a:cs typeface="仿宋_GB2312"/>
            </a:endParaRPr>
          </a:p>
        </p:txBody>
      </p:sp>
      <p:sp>
        <p:nvSpPr>
          <p:cNvPr id="438275" name="文本框 15"/>
          <p:cNvSpPr txBox="1">
            <a:spLocks noChangeArrowheads="1"/>
          </p:cNvSpPr>
          <p:nvPr/>
        </p:nvSpPr>
        <p:spPr bwMode="auto">
          <a:xfrm>
            <a:off x="3043238" y="763588"/>
            <a:ext cx="837723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8173" tIns="166533" rIns="208173" bIns="166533">
            <a:spAutoFit/>
          </a:bodyPr>
          <a:lstStyle>
            <a:lvl1pPr defTabSz="1039813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9813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300163" indent="-258763" defTabSz="1039813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20863" indent="-258763" defTabSz="1039813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41563" indent="-258763" defTabSz="1039813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8763" indent="-258763" defTabSz="1039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5963" indent="-258763" defTabSz="1039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13163" indent="-258763" defTabSz="1039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70363" indent="-258763" defTabSz="1039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88"/>
              </a:spcAft>
              <a:buFontTx/>
              <a:buNone/>
            </a:pPr>
            <a:r>
              <a:rPr lang="en-US" altLang="zh-CN" sz="4600" b="0">
                <a:solidFill>
                  <a:srgbClr val="FFC000"/>
                </a:solidFill>
              </a:rPr>
              <a:t>— </a:t>
            </a:r>
            <a:r>
              <a:rPr lang="cs-CZ" altLang="zh-CN" sz="4600" b="0" i="1">
                <a:solidFill>
                  <a:srgbClr val="FFC000"/>
                </a:solidFill>
              </a:rPr>
              <a:t>ekonomické síťové rozvody</a:t>
            </a:r>
            <a:endParaRPr lang="zh-CN" altLang="en-US" sz="4600" b="0" i="1">
              <a:solidFill>
                <a:srgbClr val="FFC000"/>
              </a:solidFill>
            </a:endParaRPr>
          </a:p>
        </p:txBody>
      </p:sp>
      <p:grpSp>
        <p:nvGrpSpPr>
          <p:cNvPr id="438276" name="组合 5"/>
          <p:cNvGrpSpPr>
            <a:grpSpLocks/>
          </p:cNvGrpSpPr>
          <p:nvPr/>
        </p:nvGrpSpPr>
        <p:grpSpPr bwMode="auto">
          <a:xfrm>
            <a:off x="461963" y="1954213"/>
            <a:ext cx="10063162" cy="3414712"/>
            <a:chOff x="1509712" y="1081304"/>
            <a:chExt cx="6334578" cy="2502155"/>
          </a:xfrm>
        </p:grpSpPr>
        <p:grpSp>
          <p:nvGrpSpPr>
            <p:cNvPr id="438278" name="组合 3"/>
            <p:cNvGrpSpPr>
              <a:grpSpLocks/>
            </p:cNvGrpSpPr>
            <p:nvPr/>
          </p:nvGrpSpPr>
          <p:grpSpPr bwMode="auto">
            <a:xfrm>
              <a:off x="1509712" y="1116484"/>
              <a:ext cx="6334578" cy="2466975"/>
              <a:chOff x="1509712" y="1116484"/>
              <a:chExt cx="6334578" cy="2466975"/>
            </a:xfrm>
          </p:grpSpPr>
          <p:pic>
            <p:nvPicPr>
              <p:cNvPr id="438285" name="图片 13" descr="车位检测器供电_集中供电 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9712" y="1116484"/>
                <a:ext cx="6124575" cy="2466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828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7804" y="1743658"/>
                <a:ext cx="540060" cy="498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828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5876" y="1743658"/>
                <a:ext cx="540060" cy="498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828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3948" y="1743658"/>
                <a:ext cx="540060" cy="498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8289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8024" y="1743657"/>
                <a:ext cx="540060" cy="498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829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2100" y="1749713"/>
                <a:ext cx="540060" cy="498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8291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1707654"/>
                <a:ext cx="540060" cy="498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829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64170" y="1707654"/>
                <a:ext cx="540060" cy="498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8293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4230" y="1707654"/>
                <a:ext cx="540060" cy="498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矩形 7"/>
            <p:cNvSpPr/>
            <p:nvPr/>
          </p:nvSpPr>
          <p:spPr>
            <a:xfrm>
              <a:off x="2051334" y="1081304"/>
              <a:ext cx="900371" cy="227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0408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00" dirty="0">
                  <a:solidFill>
                    <a:prstClr val="black"/>
                  </a:solidFill>
                </a:rPr>
                <a:t>Wall</a:t>
              </a:r>
              <a:endParaRPr lang="zh-CN" alt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651820" y="1168548"/>
              <a:ext cx="900372" cy="227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0408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00" dirty="0">
                  <a:solidFill>
                    <a:prstClr val="black"/>
                  </a:solidFill>
                </a:rPr>
                <a:t>Cable Slot</a:t>
              </a:r>
              <a:endParaRPr lang="zh-CN" alt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275479" y="2681939"/>
              <a:ext cx="1512944" cy="227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0408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00" dirty="0">
                  <a:solidFill>
                    <a:prstClr val="black"/>
                  </a:solidFill>
                </a:rPr>
                <a:t>DFC24V Power Adapter</a:t>
              </a:r>
              <a:endParaRPr lang="zh-CN" alt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260490" y="2996017"/>
              <a:ext cx="1511944" cy="227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0408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00" dirty="0">
                  <a:solidFill>
                    <a:prstClr val="black"/>
                  </a:solidFill>
                </a:rPr>
                <a:t>Cabinet</a:t>
              </a:r>
              <a:endParaRPr lang="zh-CN" alt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004366" y="1419810"/>
              <a:ext cx="721496" cy="329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0408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00" dirty="0">
                  <a:solidFill>
                    <a:prstClr val="black"/>
                  </a:solidFill>
                </a:rPr>
                <a:t>24V Power Junction Line</a:t>
              </a:r>
              <a:endParaRPr lang="zh-CN" altLang="en-US" sz="1000" dirty="0">
                <a:solidFill>
                  <a:prstClr val="black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859468" y="2419044"/>
              <a:ext cx="696514" cy="32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04085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00" dirty="0">
                  <a:solidFill>
                    <a:prstClr val="black"/>
                  </a:solidFill>
                </a:rPr>
                <a:t>220V Power Supply</a:t>
              </a:r>
              <a:endParaRPr lang="zh-CN" altLang="en-US" sz="1000" dirty="0">
                <a:solidFill>
                  <a:prstClr val="black"/>
                </a:solidFill>
              </a:endParaRPr>
            </a:p>
          </p:txBody>
        </p:sp>
      </p:grpSp>
      <p:sp>
        <p:nvSpPr>
          <p:cNvPr id="24" name="Content Placeholder 2"/>
          <p:cNvSpPr txBox="1">
            <a:spLocks/>
          </p:cNvSpPr>
          <p:nvPr/>
        </p:nvSpPr>
        <p:spPr>
          <a:xfrm>
            <a:off x="378351" y="5130304"/>
            <a:ext cx="9980880" cy="1848308"/>
          </a:xfrm>
          <a:prstGeom prst="rect">
            <a:avLst/>
          </a:prstGeom>
        </p:spPr>
        <p:txBody>
          <a:bodyPr lIns="104087" tIns="52043" rIns="104087" bIns="52043"/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Blip>
                <a:blip r:embed="rId4"/>
              </a:buBlip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Blip>
                <a:blip r:embed="rId4"/>
              </a:buBlip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Blip>
                <a:blip r:embed="rId4"/>
              </a:buBlip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Blip>
                <a:blip r:embed="rId4"/>
              </a:buBlip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Blip>
                <a:blip r:embed="rId4"/>
              </a:buBlip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prstClr val="black"/>
              </a:buClr>
              <a:buFontTx/>
              <a:buNone/>
              <a:defRPr/>
            </a:pPr>
            <a:endParaRPr lang="en-US" sz="3700" b="0" spc="-116" dirty="0">
              <a:ln w="3175">
                <a:noFill/>
              </a:ln>
              <a:gradFill>
                <a:gsLst>
                  <a:gs pos="125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cs typeface="Segoe UI" pitchFamily="34" charset="0"/>
            </a:endParaRPr>
          </a:p>
          <a:p>
            <a:pPr marL="540000" indent="-540000">
              <a:buClr>
                <a:prstClr val="black"/>
              </a:buClr>
              <a:buSzPct val="125000"/>
              <a:defRPr/>
            </a:pPr>
            <a:r>
              <a:rPr lang="cs-CZ" altLang="zh-CN" sz="3200" b="0" spc="-116" dirty="0" smtClean="0">
                <a:ln w="3175">
                  <a:noFill/>
                </a:ln>
                <a:solidFill>
                  <a:prstClr val="white"/>
                </a:solidFill>
                <a:cs typeface="Segoe UI" pitchFamily="34" charset="0"/>
              </a:rPr>
              <a:t>zřetězená topologie zapojení IP parkovacích kamer </a:t>
            </a:r>
            <a:br>
              <a:rPr lang="cs-CZ" altLang="zh-CN" sz="3200" b="0" spc="-116" dirty="0" smtClean="0">
                <a:ln w="3175">
                  <a:noFill/>
                </a:ln>
                <a:solidFill>
                  <a:prstClr val="white"/>
                </a:solidFill>
                <a:cs typeface="Segoe UI" pitchFamily="34" charset="0"/>
              </a:rPr>
            </a:br>
            <a:r>
              <a:rPr lang="cs-CZ" altLang="zh-CN" sz="3200" b="0" spc="-116" dirty="0" smtClean="0">
                <a:ln w="3175">
                  <a:noFill/>
                </a:ln>
                <a:solidFill>
                  <a:prstClr val="white"/>
                </a:solidFill>
                <a:cs typeface="Segoe UI" pitchFamily="34" charset="0"/>
              </a:rPr>
              <a:t>(10 kamer / větev)</a:t>
            </a:r>
            <a:endParaRPr lang="en-US" altLang="zh-CN" sz="3700" b="0" spc="-116" dirty="0">
              <a:ln w="3175">
                <a:noFill/>
              </a:ln>
              <a:gradFill>
                <a:gsLst>
                  <a:gs pos="125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cs typeface="Segoe UI" pitchFamily="34" charset="0"/>
            </a:endParaRPr>
          </a:p>
          <a:p>
            <a:pPr marL="540000" indent="-540000">
              <a:buClr>
                <a:prstClr val="black"/>
              </a:buClr>
              <a:buSzPct val="125000"/>
              <a:defRPr/>
            </a:pPr>
            <a:r>
              <a:rPr lang="en-US" altLang="zh-CN" sz="3200" b="0" spc="-116" dirty="0">
                <a:ln w="3175">
                  <a:noFill/>
                </a:ln>
                <a:solidFill>
                  <a:prstClr val="white"/>
                </a:solidFill>
                <a:cs typeface="Segoe UI" pitchFamily="34" charset="0"/>
              </a:rPr>
              <a:t>DC 8~26V</a:t>
            </a:r>
          </a:p>
        </p:txBody>
      </p:sp>
    </p:spTree>
    <p:extLst>
      <p:ext uri="{BB962C8B-B14F-4D97-AF65-F5344CB8AC3E}">
        <p14:creationId xmlns:p14="http://schemas.microsoft.com/office/powerpoint/2010/main" val="12614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>
            <a:alpha val="6588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TextBox 3"/>
          <p:cNvSpPr txBox="1">
            <a:spLocks noChangeArrowheads="1"/>
          </p:cNvSpPr>
          <p:nvPr/>
        </p:nvSpPr>
        <p:spPr bwMode="auto">
          <a:xfrm>
            <a:off x="293688" y="49213"/>
            <a:ext cx="842168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178" tIns="52089" rIns="104178" bIns="52089">
            <a:spAutoFit/>
          </a:bodyPr>
          <a:lstStyle>
            <a:lvl1pPr defTabSz="1041400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6138" indent="-325438" defTabSz="104140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301750" indent="-260350" defTabSz="1041400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22450" indent="-260350" defTabSz="1041400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43150" indent="-260350" defTabSz="1041400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800350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7550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14750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71950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zh-CN" sz="4600">
                <a:solidFill>
                  <a:srgbClr val="FFFFFF"/>
                </a:solidFill>
                <a:ea typeface="仿宋_GB2312"/>
                <a:cs typeface="仿宋_GB2312"/>
              </a:rPr>
              <a:t>Vlastnosti</a:t>
            </a:r>
            <a:r>
              <a:rPr lang="en-US" altLang="zh-CN" sz="4600">
                <a:solidFill>
                  <a:srgbClr val="FFFFFF"/>
                </a:solidFill>
                <a:ea typeface="仿宋_GB2312"/>
                <a:cs typeface="仿宋_GB2312"/>
              </a:rPr>
              <a:t>| Indi</a:t>
            </a:r>
            <a:r>
              <a:rPr lang="cs-CZ" altLang="zh-CN" sz="4600">
                <a:solidFill>
                  <a:srgbClr val="FFFFFF"/>
                </a:solidFill>
                <a:ea typeface="仿宋_GB2312"/>
                <a:cs typeface="仿宋_GB2312"/>
              </a:rPr>
              <a:t>kace stavu</a:t>
            </a:r>
            <a:endParaRPr lang="zh-CN" altLang="en-US" sz="4600">
              <a:solidFill>
                <a:srgbClr val="FFFFFF"/>
              </a:solidFill>
              <a:ea typeface="仿宋_GB2312"/>
              <a:cs typeface="仿宋_GB2312"/>
            </a:endParaRPr>
          </a:p>
        </p:txBody>
      </p:sp>
      <p:pic>
        <p:nvPicPr>
          <p:cNvPr id="4392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2033588"/>
            <a:ext cx="1636713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9300" name="Picture 2" descr="C:\Users\17120\Documents\Tencent Files\525588687\FileRecv\PS\6-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2747963"/>
            <a:ext cx="2687637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4327" y="5050906"/>
            <a:ext cx="11241355" cy="1848308"/>
          </a:xfrm>
          <a:prstGeom prst="rect">
            <a:avLst/>
          </a:prstGeom>
        </p:spPr>
        <p:txBody>
          <a:bodyPr lIns="104178" tIns="52089" rIns="104178" bIns="52089"/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Blip>
                <a:blip r:embed="rId4"/>
              </a:buBlip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Blip>
                <a:blip r:embed="rId4"/>
              </a:buBlip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Blip>
                <a:blip r:embed="rId4"/>
              </a:buBlip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Blip>
                <a:blip r:embed="rId4"/>
              </a:buBlip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Blip>
                <a:blip r:embed="rId4"/>
              </a:buBlip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prstClr val="black"/>
              </a:buClr>
              <a:buFontTx/>
              <a:buNone/>
              <a:defRPr/>
            </a:pPr>
            <a:endParaRPr lang="en-US" sz="3700" b="0" spc="-116" dirty="0">
              <a:ln w="3175">
                <a:noFill/>
              </a:ln>
              <a:gradFill>
                <a:gsLst>
                  <a:gs pos="125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cs typeface="Segoe UI" pitchFamily="34" charset="0"/>
            </a:endParaRPr>
          </a:p>
          <a:p>
            <a:pPr>
              <a:buClr>
                <a:prstClr val="black"/>
              </a:buClr>
              <a:buSzPct val="125000"/>
              <a:defRPr/>
            </a:pPr>
            <a:r>
              <a:rPr lang="en-US" altLang="zh-CN" sz="3200" b="0" dirty="0">
                <a:solidFill>
                  <a:prstClr val="white"/>
                </a:solidFill>
              </a:rPr>
              <a:t>  LED</a:t>
            </a:r>
            <a:r>
              <a:rPr lang="en-US" altLang="zh-CN" sz="3200" b="0" dirty="0" smtClean="0">
                <a:solidFill>
                  <a:prstClr val="white"/>
                </a:solidFill>
              </a:rPr>
              <a:t>: </a:t>
            </a:r>
            <a:r>
              <a:rPr lang="en-US" altLang="zh-CN" sz="3200" b="0" dirty="0">
                <a:solidFill>
                  <a:prstClr val="white"/>
                </a:solidFill>
              </a:rPr>
              <a:t>8 </a:t>
            </a:r>
            <a:r>
              <a:rPr lang="cs-CZ" altLang="zh-CN" sz="3200" b="0" dirty="0" smtClean="0">
                <a:solidFill>
                  <a:prstClr val="white"/>
                </a:solidFill>
              </a:rPr>
              <a:t>různých barev </a:t>
            </a:r>
            <a:r>
              <a:rPr lang="en-US" altLang="zh-CN" sz="3200" b="0" dirty="0" smtClean="0">
                <a:solidFill>
                  <a:prstClr val="white"/>
                </a:solidFill>
              </a:rPr>
              <a:t>(</a:t>
            </a:r>
            <a:r>
              <a:rPr lang="cs-CZ" altLang="zh-CN" sz="3200" b="0" dirty="0" smtClean="0">
                <a:solidFill>
                  <a:prstClr val="white"/>
                </a:solidFill>
              </a:rPr>
              <a:t>vč. bezbarvé verze</a:t>
            </a:r>
            <a:r>
              <a:rPr lang="en-US" altLang="zh-CN" sz="3200" b="0" dirty="0" smtClean="0">
                <a:solidFill>
                  <a:prstClr val="white"/>
                </a:solidFill>
              </a:rPr>
              <a:t>)</a:t>
            </a:r>
            <a:r>
              <a:rPr lang="cs-CZ" altLang="zh-CN" sz="3200" b="0" dirty="0" smtClean="0">
                <a:solidFill>
                  <a:prstClr val="white"/>
                </a:solidFill>
              </a:rPr>
              <a:t> </a:t>
            </a:r>
            <a:r>
              <a:rPr lang="en-US" altLang="zh-CN" sz="3200" b="0" dirty="0" smtClean="0">
                <a:solidFill>
                  <a:prstClr val="white"/>
                </a:solidFill>
              </a:rPr>
              <a:t>+ </a:t>
            </a:r>
            <a:r>
              <a:rPr lang="cs-CZ" altLang="zh-CN" sz="3200" b="0" dirty="0" smtClean="0">
                <a:solidFill>
                  <a:prstClr val="white"/>
                </a:solidFill>
              </a:rPr>
              <a:t>blikání</a:t>
            </a:r>
            <a:endParaRPr lang="en-US" altLang="zh-CN" sz="3200" b="0" dirty="0">
              <a:solidFill>
                <a:prstClr val="white"/>
              </a:solidFill>
            </a:endParaRPr>
          </a:p>
          <a:p>
            <a:pPr>
              <a:buClr>
                <a:prstClr val="black"/>
              </a:buClr>
              <a:buSzPct val="125000"/>
              <a:defRPr/>
            </a:pPr>
            <a:r>
              <a:rPr lang="en-US" altLang="zh-CN" sz="3200" b="0" dirty="0">
                <a:solidFill>
                  <a:prstClr val="white"/>
                </a:solidFill>
              </a:rPr>
              <a:t> </a:t>
            </a:r>
            <a:r>
              <a:rPr lang="cs-CZ" altLang="zh-CN" sz="3200" b="0" dirty="0" smtClean="0">
                <a:solidFill>
                  <a:prstClr val="white"/>
                </a:solidFill>
              </a:rPr>
              <a:t>Integrovaná LED signalizace místa do patice kamery</a:t>
            </a:r>
            <a:endParaRPr lang="en-US" altLang="zh-CN" sz="3200" b="0" dirty="0">
              <a:solidFill>
                <a:prstClr val="white"/>
              </a:solidFill>
            </a:endParaRPr>
          </a:p>
          <a:p>
            <a:pPr>
              <a:buClr>
                <a:prstClr val="black"/>
              </a:buClr>
              <a:buSzPct val="125000"/>
              <a:defRPr/>
            </a:pPr>
            <a:r>
              <a:rPr lang="en-US" altLang="zh-CN" sz="3200" b="0" dirty="0">
                <a:solidFill>
                  <a:prstClr val="white"/>
                </a:solidFill>
              </a:rPr>
              <a:t> </a:t>
            </a:r>
            <a:r>
              <a:rPr lang="cs-CZ" altLang="zh-CN" sz="3200" b="0" dirty="0" smtClean="0">
                <a:solidFill>
                  <a:prstClr val="white"/>
                </a:solidFill>
              </a:rPr>
              <a:t>Nízký příkon</a:t>
            </a:r>
            <a:r>
              <a:rPr lang="en-US" altLang="zh-CN" sz="3200" b="0" dirty="0" smtClean="0">
                <a:solidFill>
                  <a:prstClr val="white"/>
                </a:solidFill>
              </a:rPr>
              <a:t>: &lt;</a:t>
            </a:r>
            <a:r>
              <a:rPr lang="cs-CZ" altLang="zh-CN" sz="3200" b="0" dirty="0" smtClean="0">
                <a:solidFill>
                  <a:prstClr val="white"/>
                </a:solidFill>
              </a:rPr>
              <a:t> 6</a:t>
            </a:r>
            <a:r>
              <a:rPr lang="en-US" altLang="zh-CN" sz="3200" b="0" dirty="0" smtClean="0">
                <a:solidFill>
                  <a:prstClr val="white"/>
                </a:solidFill>
              </a:rPr>
              <a:t>W</a:t>
            </a:r>
            <a:r>
              <a:rPr lang="cs-CZ" altLang="zh-CN" sz="3200" b="0" dirty="0" smtClean="0">
                <a:solidFill>
                  <a:prstClr val="white"/>
                </a:solidFill>
              </a:rPr>
              <a:t> / kameru</a:t>
            </a:r>
            <a:endParaRPr lang="en-US" altLang="zh-CN" sz="3200" b="0" spc="-116" dirty="0">
              <a:ln w="3175">
                <a:noFill/>
              </a:ln>
              <a:solidFill>
                <a:prstClr val="white"/>
              </a:solidFill>
              <a:cs typeface="Segoe UI" pitchFamily="34" charset="0"/>
            </a:endParaRPr>
          </a:p>
          <a:p>
            <a:pPr>
              <a:buClr>
                <a:prstClr val="black"/>
              </a:buClr>
              <a:buFontTx/>
              <a:buNone/>
              <a:defRPr/>
            </a:pPr>
            <a:endParaRPr lang="en-US" altLang="zh-CN" b="0" spc="-116" dirty="0">
              <a:ln w="3175">
                <a:noFill/>
              </a:ln>
              <a:gradFill>
                <a:gsLst>
                  <a:gs pos="125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sp>
        <p:nvSpPr>
          <p:cNvPr id="439302" name="文本框 15"/>
          <p:cNvSpPr txBox="1">
            <a:spLocks noChangeArrowheads="1"/>
          </p:cNvSpPr>
          <p:nvPr/>
        </p:nvSpPr>
        <p:spPr bwMode="auto">
          <a:xfrm>
            <a:off x="2754313" y="684213"/>
            <a:ext cx="8378825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8356" tIns="166681" rIns="208356" bIns="166681">
            <a:spAutoFit/>
          </a:bodyPr>
          <a:lstStyle>
            <a:lvl1pPr defTabSz="1041400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6138" indent="-325438" defTabSz="104140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301750" indent="-260350" defTabSz="1041400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22450" indent="-260350" defTabSz="1041400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43150" indent="-260350" defTabSz="1041400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800350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7550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14750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71950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88"/>
              </a:spcAft>
              <a:buFontTx/>
              <a:buNone/>
            </a:pPr>
            <a:r>
              <a:rPr lang="en-US" altLang="zh-CN" sz="4600" b="0" dirty="0">
                <a:solidFill>
                  <a:srgbClr val="FFC000"/>
                </a:solidFill>
              </a:rPr>
              <a:t>— </a:t>
            </a:r>
            <a:r>
              <a:rPr lang="cs-CZ" altLang="zh-CN" sz="4600" b="0" i="1" dirty="0">
                <a:solidFill>
                  <a:srgbClr val="FFC000"/>
                </a:solidFill>
              </a:rPr>
              <a:t>Různé barvy</a:t>
            </a:r>
            <a:r>
              <a:rPr lang="en-US" altLang="zh-CN" sz="4600" b="0" i="1" dirty="0">
                <a:solidFill>
                  <a:srgbClr val="FFC000"/>
                </a:solidFill>
              </a:rPr>
              <a:t> LED </a:t>
            </a:r>
            <a:r>
              <a:rPr lang="cs-CZ" altLang="zh-CN" sz="4600" b="0" i="1" dirty="0">
                <a:solidFill>
                  <a:srgbClr val="FFC000"/>
                </a:solidFill>
              </a:rPr>
              <a:t>podsvícení</a:t>
            </a:r>
            <a:endParaRPr lang="zh-CN" altLang="en-US" sz="4600" b="0" i="1" dirty="0">
              <a:solidFill>
                <a:srgbClr val="FFC000"/>
              </a:solidFill>
            </a:endParaRPr>
          </a:p>
        </p:txBody>
      </p:sp>
      <p:pic>
        <p:nvPicPr>
          <p:cNvPr id="439303" name="Picture 3" descr="C:\Users\17120\Documents\Tencent Files\525588687\FileRecv\PS\5-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2747963"/>
            <a:ext cx="2687638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7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r="33398" b="22466"/>
          <a:stretch>
            <a:fillRect/>
          </a:stretch>
        </p:blipFill>
        <p:spPr bwMode="auto">
          <a:xfrm>
            <a:off x="0" y="-17463"/>
            <a:ext cx="10693400" cy="757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15"/>
          <p:cNvSpPr txBox="1">
            <a:spLocks noChangeArrowheads="1"/>
          </p:cNvSpPr>
          <p:nvPr/>
        </p:nvSpPr>
        <p:spPr bwMode="auto">
          <a:xfrm>
            <a:off x="0" y="6588126"/>
            <a:ext cx="10693400" cy="97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08356" tIns="166681" rIns="208356" bIns="166681">
            <a:spAutoFit/>
          </a:bodyPr>
          <a:lstStyle>
            <a:lvl1pPr defTabSz="1041400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6138" indent="-325438" defTabSz="104140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301750" indent="-260350" defTabSz="1041400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22450" indent="-260350" defTabSz="1041400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43150" indent="-260350" defTabSz="1041400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800350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7550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14750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71950" indent="-26035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688"/>
              </a:spcAft>
              <a:buFontTx/>
              <a:buNone/>
            </a:pPr>
            <a:r>
              <a:rPr lang="cs-CZ" altLang="zh-CN" sz="4600" b="0" dirty="0" smtClean="0">
                <a:solidFill>
                  <a:srgbClr val="FFC000"/>
                </a:solidFill>
              </a:rPr>
              <a:t>Indikace stavu – nastavení</a:t>
            </a:r>
          </a:p>
        </p:txBody>
      </p:sp>
    </p:spTree>
    <p:extLst>
      <p:ext uri="{BB962C8B-B14F-4D97-AF65-F5344CB8AC3E}">
        <p14:creationId xmlns:p14="http://schemas.microsoft.com/office/powerpoint/2010/main" val="264095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t="2" r="14548" b="290"/>
          <a:stretch>
            <a:fillRect/>
          </a:stretch>
        </p:blipFill>
        <p:spPr bwMode="auto">
          <a:xfrm>
            <a:off x="0" y="0"/>
            <a:ext cx="1070927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47" name="TextBox 5"/>
          <p:cNvSpPr txBox="1">
            <a:spLocks noChangeArrowheads="1"/>
          </p:cNvSpPr>
          <p:nvPr/>
        </p:nvSpPr>
        <p:spPr bwMode="auto">
          <a:xfrm>
            <a:off x="1501775" y="6013450"/>
            <a:ext cx="770413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59" tIns="51979" rIns="103959" bIns="51979">
            <a:spAutoFit/>
          </a:bodyPr>
          <a:lstStyle>
            <a:lvl1pPr defTabSz="1038225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822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8575" indent="-258763" defTabSz="1038225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9275" indent="-258763" defTabSz="1038225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8388" indent="-258763" defTabSz="1038225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55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27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99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71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zh-CN" sz="4600" dirty="0">
                <a:solidFill>
                  <a:srgbClr val="FF0000"/>
                </a:solidFill>
              </a:rPr>
              <a:t>Nastavení detekčních zón</a:t>
            </a:r>
            <a:endParaRPr lang="en-US" altLang="zh-CN" sz="4600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100" b="0" dirty="0">
                <a:solidFill>
                  <a:srgbClr val="000000"/>
                </a:solidFill>
              </a:rPr>
              <a:t>           </a:t>
            </a:r>
            <a:endParaRPr lang="zh-CN" altLang="en-US" sz="3200" b="0" i="1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69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2287" r="7713"/>
          <a:stretch>
            <a:fillRect/>
          </a:stretch>
        </p:blipFill>
        <p:spPr bwMode="auto">
          <a:xfrm>
            <a:off x="0" y="468313"/>
            <a:ext cx="10693400" cy="670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05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4" name="Picture 3" descr="D:\Projekty\02_NC_Novy_Smichov_Parking\03_Chyby\RZ_R_2_193_setup_Sce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539750"/>
            <a:ext cx="11680826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28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8" name="Picture 2" descr="D:\Projekty\02_NC_Novy_Smichov_Parking\03_Chyby\RZ_R_2_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538"/>
            <a:ext cx="11506200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57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2" name="Picture 10" descr="variant pp prezentace - piktogramy - vse c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98425"/>
            <a:ext cx="57435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923" name="Picture 9" descr="variant pp prezentace - piktogramy - vse barev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98425"/>
            <a:ext cx="57435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5924" name="Rectangle 3"/>
          <p:cNvSpPr>
            <a:spLocks noGrp="1" noChangeArrowheads="1"/>
          </p:cNvSpPr>
          <p:nvPr>
            <p:ph idx="1"/>
          </p:nvPr>
        </p:nvSpPr>
        <p:spPr>
          <a:xfrm>
            <a:off x="547688" y="1404937"/>
            <a:ext cx="9598025" cy="5760069"/>
          </a:xfrm>
        </p:spPr>
        <p:txBody>
          <a:bodyPr/>
          <a:lstStyle/>
          <a:p>
            <a:pPr lvl="0" algn="ctr" eaLnBrk="1" hangingPunct="1">
              <a:spcBef>
                <a:spcPct val="0"/>
              </a:spcBef>
              <a:buNone/>
            </a:pPr>
            <a:r>
              <a:rPr lang="cs-CZ" sz="36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Přednosti </a:t>
            </a:r>
            <a:r>
              <a:rPr lang="cs-CZ" sz="3600" b="1" dirty="0">
                <a:solidFill>
                  <a:srgbClr val="FFC000"/>
                </a:solidFill>
                <a:latin typeface="Calibri" panose="020F0502020204030204" pitchFamily="34" charset="0"/>
              </a:rPr>
              <a:t>kamerového </a:t>
            </a:r>
            <a:r>
              <a:rPr lang="cs-CZ" sz="36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parkovacího systému</a:t>
            </a:r>
            <a:endParaRPr lang="cs-CZ" sz="3600" b="1" dirty="0">
              <a:solidFill>
                <a:srgbClr val="FFC000"/>
              </a:solidFill>
              <a:latin typeface="Calibri" panose="020F0502020204030204" pitchFamily="34" charset="0"/>
            </a:endParaRPr>
          </a:p>
          <a:p>
            <a:pPr marL="342900" lvl="1" indent="-342900">
              <a:spcBef>
                <a:spcPts val="1200"/>
              </a:spcBef>
              <a:buClr>
                <a:srgbClr val="FFC000"/>
              </a:buClr>
              <a:buFont typeface="Wingdings" panose="05000000000000000000" pitchFamily="2" charset="2"/>
              <a:buChar char=""/>
            </a:pPr>
            <a:r>
              <a:rPr lang="cs-CZ" sz="2000" b="1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Detailní video monitoring všech parkovacích stání</a:t>
            </a:r>
            <a:r>
              <a:rPr lang="cs-CZ" sz="2000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. Díky pořízenému záznamu lze snadno nalézt:</a:t>
            </a:r>
          </a:p>
          <a:p>
            <a:pPr marL="342900" lvl="2" indent="-342900">
              <a:spcBef>
                <a:spcPts val="1200"/>
              </a:spcBef>
              <a:buClr>
                <a:srgbClr val="FFC000"/>
              </a:buClr>
              <a:buFont typeface="Wingdings" panose="05000000000000000000" pitchFamily="2" charset="2"/>
              <a:buChar char=""/>
            </a:pPr>
            <a:r>
              <a:rPr lang="cs-CZ" sz="2000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Viníka drobné kolize se zaparkovaným vozidlem, který ujede od incidentu</a:t>
            </a:r>
          </a:p>
          <a:p>
            <a:pPr marL="342900" lvl="2" indent="-342900">
              <a:spcBef>
                <a:spcPts val="1200"/>
              </a:spcBef>
              <a:buClr>
                <a:srgbClr val="FFC000"/>
              </a:buClr>
              <a:buFont typeface="Wingdings" panose="05000000000000000000" pitchFamily="2" charset="2"/>
              <a:buChar char=""/>
            </a:pPr>
            <a:r>
              <a:rPr lang="cs-CZ" sz="2000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Pachatele krádeží obsahu zaparkovaných vozidel.</a:t>
            </a:r>
          </a:p>
          <a:p>
            <a:pPr marL="342900" lvl="2" indent="-342900">
              <a:spcBef>
                <a:spcPts val="1200"/>
              </a:spcBef>
              <a:buClr>
                <a:srgbClr val="FFC000"/>
              </a:buClr>
              <a:buFont typeface="Wingdings" panose="05000000000000000000" pitchFamily="2" charset="2"/>
              <a:buChar char=""/>
            </a:pPr>
            <a:r>
              <a:rPr lang="cs-CZ" sz="2000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Pachatele vandalismu na autech nebo dalším zařízení prostor parkingu.</a:t>
            </a:r>
          </a:p>
          <a:p>
            <a:pPr>
              <a:spcBef>
                <a:spcPts val="1200"/>
              </a:spcBef>
              <a:buClr>
                <a:srgbClr val="FFC000"/>
              </a:buClr>
              <a:buFont typeface="Wingdings" panose="05000000000000000000" pitchFamily="2" charset="2"/>
              <a:buChar char=""/>
            </a:pPr>
            <a:r>
              <a:rPr lang="cs-CZ" sz="2000" b="0" kern="1200" dirty="0">
                <a:solidFill>
                  <a:srgbClr val="2C4E78"/>
                </a:solidFill>
                <a:latin typeface="Calibri" panose="020F0502020204030204" pitchFamily="34" charset="0"/>
                <a:cs typeface="Arial" pitchFamily="34" charset="0"/>
              </a:rPr>
              <a:t>Detailní monitorování prostor celého parkingu </a:t>
            </a:r>
            <a:r>
              <a:rPr lang="cs-CZ" sz="2000" b="0" kern="1200" dirty="0" smtClean="0">
                <a:solidFill>
                  <a:srgbClr val="2C4E78"/>
                </a:solidFill>
                <a:latin typeface="Calibri" panose="020F0502020204030204" pitchFamily="34" charset="0"/>
                <a:cs typeface="Arial" pitchFamily="34" charset="0"/>
              </a:rPr>
              <a:t>může </a:t>
            </a:r>
            <a:r>
              <a:rPr lang="cs-CZ" sz="2000" b="0" kern="1200" dirty="0">
                <a:solidFill>
                  <a:srgbClr val="2C4E78"/>
                </a:solidFill>
                <a:latin typeface="Calibri" panose="020F0502020204030204" pitchFamily="34" charset="0"/>
                <a:cs typeface="Arial" pitchFamily="34" charset="0"/>
              </a:rPr>
              <a:t>být významným </a:t>
            </a:r>
            <a:r>
              <a:rPr lang="cs-CZ" sz="2000" kern="1200" dirty="0">
                <a:solidFill>
                  <a:srgbClr val="2C4E78"/>
                </a:solidFill>
                <a:latin typeface="Calibri" panose="020F0502020204030204" pitchFamily="34" charset="0"/>
                <a:cs typeface="Arial" pitchFamily="34" charset="0"/>
              </a:rPr>
              <a:t>marketingovým tahem proti konkurenci</a:t>
            </a:r>
            <a:r>
              <a:rPr lang="cs-CZ" sz="2000" b="0" kern="1200" dirty="0">
                <a:solidFill>
                  <a:srgbClr val="2C4E78"/>
                </a:solidFill>
                <a:latin typeface="Calibri" panose="020F0502020204030204" pitchFamily="34" charset="0"/>
                <a:cs typeface="Arial" pitchFamily="34" charset="0"/>
              </a:rPr>
              <a:t> i zvýšení spokojenosti návštěvníků parkingu.</a:t>
            </a:r>
          </a:p>
          <a:p>
            <a:pPr marL="342900" lvl="1" indent="-342900">
              <a:spcBef>
                <a:spcPts val="1200"/>
              </a:spcBef>
              <a:buClr>
                <a:srgbClr val="FFC000"/>
              </a:buClr>
              <a:buFont typeface="Wingdings" panose="05000000000000000000" pitchFamily="2" charset="2"/>
              <a:buChar char=""/>
            </a:pPr>
            <a:r>
              <a:rPr lang="cs-CZ" sz="2000" b="1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Dohledání</a:t>
            </a:r>
            <a:r>
              <a:rPr lang="cs-CZ" sz="2000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 zaparkovaného </a:t>
            </a:r>
            <a:r>
              <a:rPr lang="cs-CZ" sz="2000" b="1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automobilu dle RZ</a:t>
            </a:r>
            <a:r>
              <a:rPr lang="cs-CZ" sz="2000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 a navigaci k němu, v případě kdy zákazník zapomene na místo zaparkování</a:t>
            </a:r>
          </a:p>
          <a:p>
            <a:pPr marL="342900" lvl="1" indent="-342900">
              <a:spcBef>
                <a:spcPts val="1200"/>
              </a:spcBef>
              <a:buClr>
                <a:srgbClr val="FFC000"/>
              </a:buClr>
              <a:buFont typeface="Wingdings" panose="05000000000000000000" pitchFamily="2" charset="2"/>
              <a:buChar char=""/>
            </a:pPr>
            <a:r>
              <a:rPr lang="cs-CZ" sz="2000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Statistiky parkování – obsazenost nebo četnost parkování dle RZ, apod.</a:t>
            </a:r>
          </a:p>
          <a:p>
            <a:pPr marL="342900" lvl="1" indent="-342900">
              <a:spcBef>
                <a:spcPts val="1200"/>
              </a:spcBef>
              <a:buClr>
                <a:srgbClr val="FFC000"/>
              </a:buClr>
              <a:buFont typeface="Wingdings" panose="05000000000000000000" pitchFamily="2" charset="2"/>
              <a:buChar char=""/>
            </a:pPr>
            <a:r>
              <a:rPr lang="cs-CZ" sz="2000" kern="1200" dirty="0" smtClean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Implementace zákaznických požadavků </a:t>
            </a:r>
            <a:r>
              <a:rPr lang="cs-CZ" sz="2000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– např. vyhradit konkrétní místo </a:t>
            </a:r>
            <a:r>
              <a:rPr lang="cs-CZ" sz="2000" kern="1200" dirty="0" smtClean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množině RZ </a:t>
            </a:r>
            <a:r>
              <a:rPr lang="cs-CZ" sz="2000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(</a:t>
            </a:r>
            <a:r>
              <a:rPr lang="cs-CZ" sz="2000" kern="1200" dirty="0" err="1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black</a:t>
            </a:r>
            <a:r>
              <a:rPr lang="cs-CZ" sz="2000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 list / </a:t>
            </a:r>
            <a:r>
              <a:rPr lang="cs-CZ" sz="2000" kern="1200" dirty="0" err="1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white</a:t>
            </a:r>
            <a:r>
              <a:rPr lang="cs-CZ" sz="2000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 list) a kontrolovat dodržování pravidel </a:t>
            </a:r>
            <a:r>
              <a:rPr lang="cs-CZ" sz="2000" kern="1200" dirty="0" smtClean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parkování</a:t>
            </a:r>
            <a:endParaRPr lang="cs-CZ" sz="2000" kern="1200" dirty="0">
              <a:solidFill>
                <a:srgbClr val="2C4E78"/>
              </a:solidFill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11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2" name="Picture 10" descr="variant pp prezentace - piktogramy - vse c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98425"/>
            <a:ext cx="57435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923" name="Picture 9" descr="variant pp prezentace - piktogramy - vse barev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98425"/>
            <a:ext cx="57435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5924" name="Rectangle 3"/>
          <p:cNvSpPr>
            <a:spLocks noGrp="1" noChangeArrowheads="1"/>
          </p:cNvSpPr>
          <p:nvPr>
            <p:ph idx="1"/>
          </p:nvPr>
        </p:nvSpPr>
        <p:spPr>
          <a:xfrm>
            <a:off x="547688" y="3374281"/>
            <a:ext cx="9598025" cy="14144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5400" dirty="0" smtClean="0">
                <a:solidFill>
                  <a:srgbClr val="D97233"/>
                </a:solidFill>
                <a:latin typeface="Calibri" pitchFamily="34" charset="0"/>
              </a:rPr>
              <a:t>DOTAZY?</a:t>
            </a:r>
          </a:p>
        </p:txBody>
      </p:sp>
    </p:spTree>
    <p:extLst>
      <p:ext uri="{BB962C8B-B14F-4D97-AF65-F5344CB8AC3E}">
        <p14:creationId xmlns:p14="http://schemas.microsoft.com/office/powerpoint/2010/main" val="401589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>
            <a:alpha val="8196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0" y="5686043"/>
            <a:ext cx="10693400" cy="1875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59" tIns="51979" rIns="103959" bIns="51979" anchor="ctr"/>
          <a:lstStyle/>
          <a:p>
            <a:pPr algn="ctr" defTabSz="103956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00" b="0">
              <a:solidFill>
                <a:prstClr val="white"/>
              </a:solidFill>
            </a:endParaRPr>
          </a:p>
        </p:txBody>
      </p:sp>
      <p:sp>
        <p:nvSpPr>
          <p:cNvPr id="433156" name="TextBox 22"/>
          <p:cNvSpPr txBox="1">
            <a:spLocks noChangeArrowheads="1"/>
          </p:cNvSpPr>
          <p:nvPr/>
        </p:nvSpPr>
        <p:spPr bwMode="auto">
          <a:xfrm>
            <a:off x="841375" y="6164263"/>
            <a:ext cx="11158538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59" tIns="51979" rIns="103959" bIns="51979">
            <a:spAutoFit/>
          </a:bodyPr>
          <a:lstStyle>
            <a:lvl1pPr defTabSz="1038225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822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8575" indent="-258763" defTabSz="1038225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9275" indent="-258763" defTabSz="1038225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8388" indent="-258763" defTabSz="1038225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55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27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99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71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zh-CN" b="0" dirty="0">
                <a:solidFill>
                  <a:srgbClr val="FFC000"/>
                </a:solidFill>
              </a:rPr>
              <a:t>Inovace v technologii parkovacích </a:t>
            </a:r>
            <a:r>
              <a:rPr lang="cs-CZ" altLang="zh-CN" b="0" dirty="0" smtClean="0">
                <a:solidFill>
                  <a:srgbClr val="FFC000"/>
                </a:solidFill>
              </a:rPr>
              <a:t>systémů</a:t>
            </a:r>
            <a:endParaRPr lang="zh-CN" altLang="en-US" sz="4100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2" name="Picture 10" descr="variant pp prezentace - piktogramy - vse c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98425"/>
            <a:ext cx="57435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923" name="Picture 9" descr="variant pp prezentace - piktogramy - vse barev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98425"/>
            <a:ext cx="57435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5924" name="Rectangle 3"/>
          <p:cNvSpPr>
            <a:spLocks noGrp="1" noChangeArrowheads="1"/>
          </p:cNvSpPr>
          <p:nvPr>
            <p:ph idx="1"/>
          </p:nvPr>
        </p:nvSpPr>
        <p:spPr>
          <a:xfrm>
            <a:off x="547688" y="3374281"/>
            <a:ext cx="9598025" cy="14144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5400" dirty="0" smtClean="0">
                <a:solidFill>
                  <a:srgbClr val="D97233"/>
                </a:solidFill>
                <a:latin typeface="Calibri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8177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>
            <a:alpha val="7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TextBox 7"/>
          <p:cNvSpPr txBox="1">
            <a:spLocks noChangeArrowheads="1"/>
          </p:cNvSpPr>
          <p:nvPr/>
        </p:nvSpPr>
        <p:spPr bwMode="auto">
          <a:xfrm>
            <a:off x="293688" y="220663"/>
            <a:ext cx="58102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59" tIns="51979" rIns="103959" bIns="51979">
            <a:spAutoFit/>
          </a:bodyPr>
          <a:lstStyle>
            <a:lvl1pPr defTabSz="1038225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822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8575" indent="-258763" defTabSz="1038225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9275" indent="-258763" defTabSz="1038225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8388" indent="-258763" defTabSz="1038225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55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27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99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71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zh-CN" sz="4600">
                <a:solidFill>
                  <a:srgbClr val="FF0000"/>
                </a:solidFill>
                <a:ea typeface="仿宋_GB2312"/>
                <a:cs typeface="仿宋_GB2312"/>
              </a:rPr>
              <a:t>Jaký</a:t>
            </a:r>
            <a:r>
              <a:rPr lang="en-US" altLang="zh-CN" sz="4600">
                <a:solidFill>
                  <a:srgbClr val="FFFFFF"/>
                </a:solidFill>
                <a:ea typeface="仿宋_GB2312"/>
                <a:cs typeface="仿宋_GB2312"/>
              </a:rPr>
              <a:t> </a:t>
            </a:r>
            <a:r>
              <a:rPr lang="cs-CZ" altLang="zh-CN" sz="4600">
                <a:solidFill>
                  <a:srgbClr val="FFFFFF"/>
                </a:solidFill>
                <a:ea typeface="仿宋_GB2312"/>
                <a:cs typeface="仿宋_GB2312"/>
              </a:rPr>
              <a:t>je rozdíl</a:t>
            </a:r>
            <a:r>
              <a:rPr lang="en-US" altLang="zh-CN" sz="4600">
                <a:solidFill>
                  <a:srgbClr val="FFFFFF"/>
                </a:solidFill>
                <a:ea typeface="仿宋_GB2312"/>
                <a:cs typeface="仿宋_GB2312"/>
              </a:rPr>
              <a:t>?</a:t>
            </a:r>
            <a:endParaRPr lang="zh-CN" altLang="en-US" sz="4600">
              <a:solidFill>
                <a:srgbClr val="FFFFFF"/>
              </a:solidFill>
              <a:ea typeface="仿宋_GB2312"/>
              <a:cs typeface="仿宋_GB231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389063" y="2112963"/>
          <a:ext cx="2778126" cy="2065337"/>
        </p:xfrm>
        <a:graphic>
          <a:graphicData uri="http://schemas.openxmlformats.org/drawingml/2006/table">
            <a:tbl>
              <a:tblPr/>
              <a:tblGrid>
                <a:gridCol w="926042"/>
                <a:gridCol w="926042"/>
                <a:gridCol w="926042"/>
              </a:tblGrid>
              <a:tr h="654863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300" b="0" i="0" u="none" strike="noStrike" dirty="0">
                          <a:latin typeface="宋体"/>
                        </a:rPr>
                        <a:t>　</a:t>
                      </a:r>
                    </a:p>
                  </a:txBody>
                  <a:tcPr marL="11136" marR="11136" marT="10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300" b="0" i="0" u="none" strike="noStrike" dirty="0">
                          <a:latin typeface="宋体"/>
                        </a:rPr>
                        <a:t>　</a:t>
                      </a:r>
                    </a:p>
                  </a:txBody>
                  <a:tcPr marL="11136" marR="11136" marT="10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300" b="0" i="0" u="none" strike="noStrike" dirty="0">
                          <a:latin typeface="宋体"/>
                        </a:rPr>
                        <a:t>　</a:t>
                      </a:r>
                    </a:p>
                  </a:txBody>
                  <a:tcPr marL="11136" marR="11136" marT="10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1783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300" b="0" i="0" u="none" strike="noStrike">
                          <a:latin typeface="宋体"/>
                        </a:rPr>
                        <a:t>　</a:t>
                      </a:r>
                    </a:p>
                  </a:txBody>
                  <a:tcPr marL="11136" marR="11136" marT="10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300" b="0" i="0" u="none" strike="noStrike" dirty="0">
                          <a:latin typeface="宋体"/>
                        </a:rPr>
                        <a:t>　</a:t>
                      </a:r>
                    </a:p>
                  </a:txBody>
                  <a:tcPr marL="11136" marR="11136" marT="10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300" b="0" i="0" u="none" strike="noStrike" dirty="0">
                          <a:latin typeface="宋体"/>
                        </a:rPr>
                        <a:t>　</a:t>
                      </a:r>
                    </a:p>
                  </a:txBody>
                  <a:tcPr marL="11136" marR="11136" marT="10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92644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300" b="0" i="0" u="none" strike="noStrike">
                          <a:latin typeface="宋体"/>
                        </a:rPr>
                        <a:t>　</a:t>
                      </a:r>
                    </a:p>
                  </a:txBody>
                  <a:tcPr marL="11136" marR="11136" marT="10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300" b="0" i="0" u="none" strike="noStrike" dirty="0">
                          <a:latin typeface="宋体"/>
                        </a:rPr>
                        <a:t>　</a:t>
                      </a:r>
                    </a:p>
                  </a:txBody>
                  <a:tcPr marL="11136" marR="11136" marT="10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300" b="0" i="0" u="none" strike="noStrike" dirty="0">
                          <a:latin typeface="宋体"/>
                        </a:rPr>
                        <a:t>　</a:t>
                      </a:r>
                    </a:p>
                  </a:txBody>
                  <a:tcPr marL="11136" marR="11136" marT="105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椭圆 8"/>
          <p:cNvSpPr/>
          <p:nvPr/>
        </p:nvSpPr>
        <p:spPr>
          <a:xfrm>
            <a:off x="1641475" y="2271713"/>
            <a:ext cx="336550" cy="317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59" tIns="51979" rIns="103959" bIns="51979" anchor="ctr"/>
          <a:lstStyle/>
          <a:p>
            <a:pPr algn="ctr" defTabSz="103956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00" b="0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652713" y="2986088"/>
            <a:ext cx="336550" cy="3175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59" tIns="51979" rIns="103959" bIns="51979" anchor="ctr"/>
          <a:lstStyle/>
          <a:p>
            <a:pPr algn="ctr" defTabSz="103956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00" b="0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652713" y="3700463"/>
            <a:ext cx="336550" cy="3190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59" tIns="51979" rIns="103959" bIns="51979" anchor="ctr"/>
          <a:lstStyle/>
          <a:p>
            <a:pPr algn="ctr" defTabSz="103956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00" b="0">
              <a:solidFill>
                <a:prstClr val="white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641475" y="2986088"/>
            <a:ext cx="336550" cy="3175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59" tIns="51979" rIns="103959" bIns="51979" anchor="ctr"/>
          <a:lstStyle/>
          <a:p>
            <a:pPr algn="ctr" defTabSz="103956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00" b="0">
              <a:solidFill>
                <a:prstClr val="white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641475" y="3700463"/>
            <a:ext cx="336550" cy="3190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59" tIns="51979" rIns="103959" bIns="51979" anchor="ctr"/>
          <a:lstStyle/>
          <a:p>
            <a:pPr algn="ctr" defTabSz="103956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00" b="0">
              <a:solidFill>
                <a:prstClr val="white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652713" y="2271713"/>
            <a:ext cx="336550" cy="3175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59" tIns="51979" rIns="103959" bIns="51979" anchor="ctr"/>
          <a:lstStyle/>
          <a:p>
            <a:pPr algn="ctr" defTabSz="103956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00" b="0">
              <a:solidFill>
                <a:prstClr val="white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494088" y="2986088"/>
            <a:ext cx="336550" cy="3175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59" tIns="51979" rIns="103959" bIns="51979" anchor="ctr"/>
          <a:lstStyle/>
          <a:p>
            <a:pPr algn="ctr" defTabSz="103956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00" b="0">
              <a:solidFill>
                <a:prstClr val="white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494088" y="2271713"/>
            <a:ext cx="336550" cy="3175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59" tIns="51979" rIns="103959" bIns="51979" anchor="ctr"/>
          <a:lstStyle/>
          <a:p>
            <a:pPr algn="ctr" defTabSz="103956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00" b="0">
              <a:solidFill>
                <a:prstClr val="white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494088" y="3700463"/>
            <a:ext cx="336550" cy="3190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59" tIns="51979" rIns="103959" bIns="51979" anchor="ctr"/>
          <a:lstStyle/>
          <a:p>
            <a:pPr algn="ctr" defTabSz="103956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00" b="0">
              <a:solidFill>
                <a:prstClr val="white"/>
              </a:solidFill>
            </a:endParaRPr>
          </a:p>
        </p:txBody>
      </p:sp>
      <p:pic>
        <p:nvPicPr>
          <p:cNvPr id="43420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1954213"/>
            <a:ext cx="40989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42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2351088"/>
            <a:ext cx="1220787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208" name="TextBox 19"/>
          <p:cNvSpPr txBox="1">
            <a:spLocks noChangeArrowheads="1"/>
          </p:cNvSpPr>
          <p:nvPr/>
        </p:nvSpPr>
        <p:spPr bwMode="auto">
          <a:xfrm>
            <a:off x="2905125" y="5986263"/>
            <a:ext cx="1115695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59" tIns="51979" rIns="103959" bIns="51979">
            <a:spAutoFit/>
          </a:bodyPr>
          <a:lstStyle>
            <a:lvl1pPr defTabSz="1038225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822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8575" indent="-258763" defTabSz="1038225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9275" indent="-258763" defTabSz="1038225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8388" indent="-258763" defTabSz="1038225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55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27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99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71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zh-CN" dirty="0">
                <a:solidFill>
                  <a:srgbClr val="FFC000"/>
                </a:solidFill>
              </a:rPr>
              <a:t>Otevírá</a:t>
            </a:r>
            <a:r>
              <a:rPr lang="en-US" altLang="zh-CN" dirty="0">
                <a:solidFill>
                  <a:srgbClr val="FFC000"/>
                </a:solidFill>
              </a:rPr>
              <a:t> </a:t>
            </a:r>
            <a:r>
              <a:rPr lang="cs-CZ" altLang="zh-CN" dirty="0">
                <a:solidFill>
                  <a:srgbClr val="FFC000"/>
                </a:solidFill>
              </a:rPr>
              <a:t>oči pro obsluhu parkoviště</a:t>
            </a:r>
            <a:r>
              <a:rPr lang="en-US" altLang="zh-CN" dirty="0">
                <a:solidFill>
                  <a:srgbClr val="FFC000"/>
                </a:solidFill>
              </a:rPr>
              <a:t> </a:t>
            </a:r>
            <a:endParaRPr lang="zh-CN" altLang="en-US" sz="4100" i="1" dirty="0">
              <a:solidFill>
                <a:srgbClr val="FFC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388860" y="2113396"/>
            <a:ext cx="2778909" cy="29929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59" tIns="51979" rIns="103959" bIns="51979" anchor="ctr"/>
          <a:lstStyle/>
          <a:p>
            <a:pPr algn="ctr" defTabSz="103956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00" b="0">
              <a:solidFill>
                <a:prstClr val="white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094075" y="1954612"/>
            <a:ext cx="4042049" cy="317568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59" tIns="51979" rIns="103959" bIns="51979" anchor="ctr"/>
          <a:lstStyle/>
          <a:p>
            <a:pPr algn="ctr" defTabSz="103956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00" b="0">
              <a:solidFill>
                <a:prstClr val="white"/>
              </a:solidFill>
            </a:endParaRPr>
          </a:p>
        </p:txBody>
      </p:sp>
      <p:sp>
        <p:nvSpPr>
          <p:cNvPr id="434211" name="TextBox 24"/>
          <p:cNvSpPr txBox="1">
            <a:spLocks noChangeArrowheads="1"/>
          </p:cNvSpPr>
          <p:nvPr/>
        </p:nvSpPr>
        <p:spPr bwMode="auto">
          <a:xfrm>
            <a:off x="1389063" y="4337050"/>
            <a:ext cx="33686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59" tIns="51979" rIns="103959" bIns="51979">
            <a:spAutoFit/>
          </a:bodyPr>
          <a:lstStyle>
            <a:lvl1pPr defTabSz="1038225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822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8575" indent="-258763" defTabSz="1038225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9275" indent="-258763" defTabSz="1038225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8388" indent="-258763" defTabSz="1038225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55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27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99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71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700">
                <a:solidFill>
                  <a:srgbClr val="FFFFFF"/>
                </a:solidFill>
              </a:rPr>
              <a:t>Ultrasonic Sensor</a:t>
            </a:r>
            <a:endParaRPr lang="zh-CN" altLang="en-US" sz="2700">
              <a:solidFill>
                <a:srgbClr val="FFFFFF"/>
              </a:solidFill>
            </a:endParaRPr>
          </a:p>
        </p:txBody>
      </p:sp>
      <p:sp>
        <p:nvSpPr>
          <p:cNvPr id="434212" name="TextBox 25"/>
          <p:cNvSpPr txBox="1">
            <a:spLocks noChangeArrowheads="1"/>
          </p:cNvSpPr>
          <p:nvPr/>
        </p:nvSpPr>
        <p:spPr bwMode="auto">
          <a:xfrm>
            <a:off x="5346701" y="4383088"/>
            <a:ext cx="3621088" cy="52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959" tIns="51979" rIns="103959" bIns="51979">
            <a:spAutoFit/>
          </a:bodyPr>
          <a:lstStyle>
            <a:lvl1pPr defTabSz="1038225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822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8575" indent="-258763" defTabSz="1038225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9275" indent="-258763" defTabSz="1038225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8388" indent="-258763" defTabSz="1038225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55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27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99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71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zh-CN" sz="2700" dirty="0" err="1" smtClean="0">
                <a:solidFill>
                  <a:srgbClr val="FFFFFF"/>
                </a:solidFill>
              </a:rPr>
              <a:t>Dahua</a:t>
            </a:r>
            <a:r>
              <a:rPr lang="cs-CZ" altLang="zh-CN" sz="2700" dirty="0" smtClean="0">
                <a:solidFill>
                  <a:srgbClr val="FFFFFF"/>
                </a:solidFill>
              </a:rPr>
              <a:t> detekční kamera</a:t>
            </a:r>
            <a:endParaRPr lang="zh-CN" altLang="en-US" sz="27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>
            <a:alpha val="6901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TextBox 4"/>
          <p:cNvSpPr txBox="1">
            <a:spLocks noChangeArrowheads="1"/>
          </p:cNvSpPr>
          <p:nvPr/>
        </p:nvSpPr>
        <p:spPr bwMode="auto">
          <a:xfrm>
            <a:off x="293688" y="49213"/>
            <a:ext cx="58102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014" tIns="52007" rIns="104014" bIns="52007">
            <a:spAutoFit/>
          </a:bodyPr>
          <a:lstStyle>
            <a:lvl1pPr defTabSz="1039813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9813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300163" indent="-258763" defTabSz="1039813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9275" indent="-258763" defTabSz="1039813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9975" indent="-258763" defTabSz="1039813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7175" indent="-258763" defTabSz="1039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4375" indent="-258763" defTabSz="1039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11575" indent="-258763" defTabSz="1039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8775" indent="-258763" defTabSz="1039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zh-CN" sz="4600">
                <a:solidFill>
                  <a:srgbClr val="FFFFFF"/>
                </a:solidFill>
                <a:ea typeface="仿宋_GB2312"/>
                <a:cs typeface="仿宋_GB2312"/>
              </a:rPr>
              <a:t>Vlastnosti</a:t>
            </a:r>
            <a:r>
              <a:rPr lang="en-US" altLang="zh-CN" sz="4600">
                <a:solidFill>
                  <a:srgbClr val="FFFFFF"/>
                </a:solidFill>
                <a:ea typeface="仿宋_GB2312"/>
                <a:cs typeface="仿宋_GB2312"/>
              </a:rPr>
              <a:t>| Inteligence</a:t>
            </a:r>
            <a:endParaRPr lang="zh-CN" altLang="en-US" sz="4600">
              <a:solidFill>
                <a:srgbClr val="FFFFFF"/>
              </a:solidFill>
              <a:ea typeface="仿宋_GB2312"/>
              <a:cs typeface="仿宋_GB2312"/>
            </a:endParaRPr>
          </a:p>
        </p:txBody>
      </p:sp>
      <p:sp>
        <p:nvSpPr>
          <p:cNvPr id="435203" name="文本框 15"/>
          <p:cNvSpPr txBox="1">
            <a:spLocks noChangeArrowheads="1"/>
          </p:cNvSpPr>
          <p:nvPr/>
        </p:nvSpPr>
        <p:spPr bwMode="auto">
          <a:xfrm>
            <a:off x="2898775" y="763588"/>
            <a:ext cx="8377238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8027" tIns="166414" rIns="208027" bIns="166414">
            <a:spAutoFit/>
          </a:bodyPr>
          <a:lstStyle>
            <a:lvl1pPr defTabSz="1039813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9813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300163" indent="-258763" defTabSz="1039813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9275" indent="-258763" defTabSz="1039813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9975" indent="-258763" defTabSz="1039813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7175" indent="-258763" defTabSz="1039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4375" indent="-258763" defTabSz="1039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11575" indent="-258763" defTabSz="1039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8775" indent="-258763" defTabSz="1039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88"/>
              </a:spcAft>
              <a:buFontTx/>
              <a:buNone/>
            </a:pPr>
            <a:r>
              <a:rPr lang="en-US" altLang="zh-CN" sz="4600" b="0" dirty="0">
                <a:solidFill>
                  <a:srgbClr val="FFC000"/>
                </a:solidFill>
              </a:rPr>
              <a:t>— </a:t>
            </a:r>
            <a:r>
              <a:rPr lang="cs-CZ" altLang="zh-CN" sz="4600" b="0" i="1" dirty="0">
                <a:solidFill>
                  <a:srgbClr val="FFC000"/>
                </a:solidFill>
              </a:rPr>
              <a:t>Více vestavěných algoritmů</a:t>
            </a:r>
            <a:endParaRPr lang="zh-CN" altLang="en-US" sz="4600" b="0" i="1" dirty="0">
              <a:solidFill>
                <a:srgbClr val="FFC000"/>
              </a:solidFill>
            </a:endParaRPr>
          </a:p>
        </p:txBody>
      </p:sp>
      <p:pic>
        <p:nvPicPr>
          <p:cNvPr id="435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874838"/>
            <a:ext cx="6148388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4335463" y="3065463"/>
            <a:ext cx="1431925" cy="246221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14" tIns="52007" rIns="104014" bIns="52007" anchor="ctr"/>
          <a:lstStyle/>
          <a:p>
            <a:pPr algn="ctr" defTabSz="104011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00" b="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57538" y="5289550"/>
            <a:ext cx="504825" cy="15875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14" tIns="52007" rIns="104014" bIns="52007" anchor="ctr"/>
          <a:lstStyle/>
          <a:p>
            <a:pPr algn="ctr" defTabSz="104011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00" b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41475" y="4733925"/>
            <a:ext cx="504825" cy="2381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14" tIns="52007" rIns="104014" bIns="52007" anchor="ctr"/>
          <a:lstStyle/>
          <a:p>
            <a:pPr algn="ctr" defTabSz="104011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00" b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20788" y="4972050"/>
            <a:ext cx="252412" cy="2381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14" tIns="52007" rIns="104014" bIns="52007" anchor="ctr"/>
          <a:lstStyle/>
          <a:p>
            <a:pPr algn="ctr" defTabSz="104011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00" b="0">
              <a:solidFill>
                <a:prstClr val="white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441422" y="1875220"/>
            <a:ext cx="4463096" cy="1848308"/>
          </a:xfrm>
          <a:prstGeom prst="rect">
            <a:avLst/>
          </a:prstGeom>
        </p:spPr>
        <p:txBody>
          <a:bodyPr lIns="104014" tIns="52007" rIns="104014" bIns="52007"/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prstClr val="black"/>
              </a:buClr>
              <a:buFontTx/>
              <a:buNone/>
              <a:defRPr/>
            </a:pPr>
            <a:endParaRPr lang="en-US" sz="3700" b="0" spc="-116" dirty="0">
              <a:ln w="3175">
                <a:noFill/>
              </a:ln>
              <a:gradFill>
                <a:gsLst>
                  <a:gs pos="125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cs typeface="Segoe UI" pitchFamily="34" charset="0"/>
            </a:endParaRPr>
          </a:p>
          <a:p>
            <a:pPr>
              <a:buClr>
                <a:prstClr val="black"/>
              </a:buClr>
              <a:buSzPct val="125000"/>
              <a:defRPr/>
            </a:pPr>
            <a:r>
              <a:rPr lang="cs-CZ" altLang="zh-CN" sz="3200" b="0" spc="-116" dirty="0" smtClean="0">
                <a:ln w="3175">
                  <a:noFill/>
                </a:ln>
                <a:solidFill>
                  <a:prstClr val="white"/>
                </a:solidFill>
                <a:cs typeface="Segoe UI" pitchFamily="34" charset="0"/>
              </a:rPr>
              <a:t>Registrační značka</a:t>
            </a:r>
            <a:endParaRPr lang="en-US" altLang="zh-CN" sz="3200" b="0" spc="-116" dirty="0">
              <a:ln w="3175">
                <a:noFill/>
              </a:ln>
              <a:solidFill>
                <a:prstClr val="white"/>
              </a:solidFill>
              <a:cs typeface="Segoe UI" pitchFamily="34" charset="0"/>
            </a:endParaRPr>
          </a:p>
          <a:p>
            <a:pPr>
              <a:buClr>
                <a:prstClr val="black"/>
              </a:buClr>
              <a:buSzPct val="125000"/>
              <a:defRPr/>
            </a:pPr>
            <a:r>
              <a:rPr lang="en-US" altLang="zh-CN" sz="3200" b="0" spc="-116" dirty="0">
                <a:ln w="3175">
                  <a:noFill/>
                </a:ln>
                <a:solidFill>
                  <a:prstClr val="white"/>
                </a:solidFill>
                <a:cs typeface="Segoe UI" pitchFamily="34" charset="0"/>
              </a:rPr>
              <a:t> </a:t>
            </a:r>
            <a:r>
              <a:rPr lang="cs-CZ" altLang="zh-CN" sz="3200" b="0" spc="-116" dirty="0" smtClean="0">
                <a:ln w="3175">
                  <a:noFill/>
                </a:ln>
                <a:solidFill>
                  <a:prstClr val="white"/>
                </a:solidFill>
                <a:cs typeface="Segoe UI" pitchFamily="34" charset="0"/>
              </a:rPr>
              <a:t>Obrys vozidla</a:t>
            </a:r>
            <a:endParaRPr lang="en-US" altLang="zh-CN" sz="3200" b="0" spc="-116" dirty="0">
              <a:ln w="3175">
                <a:noFill/>
              </a:ln>
              <a:solidFill>
                <a:prstClr val="white"/>
              </a:solidFill>
              <a:cs typeface="Segoe UI" pitchFamily="34" charset="0"/>
            </a:endParaRPr>
          </a:p>
          <a:p>
            <a:pPr>
              <a:buClr>
                <a:prstClr val="black"/>
              </a:buClr>
              <a:buSzPct val="125000"/>
              <a:defRPr/>
            </a:pPr>
            <a:r>
              <a:rPr lang="en-US" altLang="zh-CN" sz="3200" b="0" spc="-116" dirty="0">
                <a:ln w="3175">
                  <a:noFill/>
                </a:ln>
                <a:solidFill>
                  <a:prstClr val="white"/>
                </a:solidFill>
                <a:cs typeface="Segoe UI" pitchFamily="34" charset="0"/>
              </a:rPr>
              <a:t> </a:t>
            </a:r>
            <a:r>
              <a:rPr lang="cs-CZ" altLang="zh-CN" sz="3200" b="0" spc="-116" dirty="0" smtClean="0">
                <a:ln w="3175">
                  <a:noFill/>
                </a:ln>
                <a:solidFill>
                  <a:prstClr val="white"/>
                </a:solidFill>
                <a:cs typeface="Segoe UI" pitchFamily="34" charset="0"/>
              </a:rPr>
              <a:t>Nápisy</a:t>
            </a:r>
            <a:r>
              <a:rPr lang="en-US" altLang="zh-CN" sz="3200" b="0" spc="-116" dirty="0" smtClean="0">
                <a:ln w="3175">
                  <a:noFill/>
                </a:ln>
                <a:solidFill>
                  <a:prstClr val="white"/>
                </a:solidFill>
                <a:cs typeface="Segoe UI" pitchFamily="34" charset="0"/>
              </a:rPr>
              <a:t>, </a:t>
            </a:r>
            <a:r>
              <a:rPr lang="cs-CZ" altLang="zh-CN" sz="3200" b="0" spc="-116" dirty="0" smtClean="0">
                <a:ln w="3175">
                  <a:noFill/>
                </a:ln>
                <a:solidFill>
                  <a:prstClr val="white"/>
                </a:solidFill>
                <a:cs typeface="Segoe UI" pitchFamily="34" charset="0"/>
              </a:rPr>
              <a:t>protisvětlo</a:t>
            </a:r>
            <a:r>
              <a:rPr lang="en-US" altLang="zh-CN" sz="3200" b="0" spc="-116" dirty="0" smtClean="0">
                <a:ln w="3175">
                  <a:noFill/>
                </a:ln>
                <a:solidFill>
                  <a:prstClr val="white"/>
                </a:solidFill>
                <a:cs typeface="Segoe UI" pitchFamily="34" charset="0"/>
              </a:rPr>
              <a:t>, </a:t>
            </a:r>
            <a:r>
              <a:rPr lang="cs-CZ" altLang="zh-CN" sz="3200" b="0" spc="-116" dirty="0" err="1" smtClean="0">
                <a:ln w="3175">
                  <a:noFill/>
                </a:ln>
                <a:solidFill>
                  <a:prstClr val="white"/>
                </a:solidFill>
                <a:cs typeface="Segoe UI" pitchFamily="34" charset="0"/>
              </a:rPr>
              <a:t>atd</a:t>
            </a:r>
            <a:r>
              <a:rPr lang="en-US" altLang="zh-CN" sz="3200" b="0" spc="-116" dirty="0" smtClean="0">
                <a:ln w="3175">
                  <a:noFill/>
                </a:ln>
                <a:solidFill>
                  <a:prstClr val="white"/>
                </a:solidFill>
                <a:cs typeface="Segoe UI" pitchFamily="34" charset="0"/>
              </a:rPr>
              <a:t>…</a:t>
            </a:r>
            <a:endParaRPr lang="en-US" altLang="zh-CN" sz="3200" b="0" spc="-116" dirty="0">
              <a:ln w="3175">
                <a:noFill/>
              </a:ln>
              <a:solidFill>
                <a:prstClr val="white"/>
              </a:solidFill>
              <a:cs typeface="Segoe UI" pitchFamily="34" charset="0"/>
            </a:endParaRPr>
          </a:p>
          <a:p>
            <a:pPr>
              <a:buClr>
                <a:prstClr val="black"/>
              </a:buClr>
              <a:buSzPct val="125000"/>
              <a:buFontTx/>
              <a:buNone/>
              <a:defRPr/>
            </a:pPr>
            <a:endParaRPr lang="en-US" altLang="zh-CN" sz="3700" b="0" spc="-116" dirty="0">
              <a:ln w="3175">
                <a:noFill/>
              </a:ln>
              <a:gradFill>
                <a:gsLst>
                  <a:gs pos="125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cs typeface="Segoe UI" pitchFamily="34" charset="0"/>
            </a:endParaRPr>
          </a:p>
          <a:p>
            <a:pPr>
              <a:buClr>
                <a:prstClr val="black"/>
              </a:buClr>
              <a:buFontTx/>
              <a:buNone/>
              <a:defRPr/>
            </a:pPr>
            <a:endParaRPr lang="en-US" altLang="zh-CN" b="0" spc="-116" dirty="0">
              <a:ln w="3175">
                <a:noFill/>
              </a:ln>
              <a:gradFill>
                <a:gsLst>
                  <a:gs pos="125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662363" y="300038"/>
            <a:ext cx="7031037" cy="923925"/>
          </a:xfrm>
          <a:prstGeom prst="rect">
            <a:avLst/>
          </a:prstGeom>
          <a:noFill/>
        </p:spPr>
        <p:txBody>
          <a:bodyPr lIns="121914" tIns="60957" rIns="121914" bIns="60957" anchor="ctr" anchorCtr="1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zh-CN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altLang="zh-CN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ete</a:t>
            </a:r>
            <a:r>
              <a:rPr lang="cs-CZ" altLang="zh-CN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zh-CN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altLang="zh-CN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místa</a:t>
            </a:r>
            <a:endParaRPr lang="zh-CN" altLang="en-US" sz="3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300038"/>
            <a:ext cx="3662363" cy="9239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121914" tIns="60957" rIns="121914" bIns="60957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zh-CN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Návrh s</a:t>
            </a:r>
            <a:r>
              <a:rPr lang="en-US" altLang="zh-CN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y</a:t>
            </a:r>
            <a:r>
              <a:rPr lang="cs-CZ" altLang="zh-CN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</a:t>
            </a:r>
            <a:r>
              <a:rPr lang="en-US" altLang="zh-CN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</a:t>
            </a:r>
            <a:r>
              <a:rPr lang="cs-CZ" altLang="zh-CN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é</a:t>
            </a:r>
            <a:r>
              <a:rPr lang="en-US" altLang="zh-CN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</a:t>
            </a:r>
            <a:r>
              <a:rPr lang="cs-CZ" altLang="zh-CN" sz="3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u</a:t>
            </a:r>
            <a:endParaRPr lang="zh-CN" altLang="en-US" sz="3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1487488"/>
            <a:ext cx="25304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478213"/>
            <a:ext cx="253206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354638"/>
            <a:ext cx="2532063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圆角矩形 32"/>
          <p:cNvSpPr/>
          <p:nvPr/>
        </p:nvSpPr>
        <p:spPr>
          <a:xfrm>
            <a:off x="355601" y="1506538"/>
            <a:ext cx="4478088" cy="11652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zh-CN" sz="1800" dirty="0" smtClean="0">
                <a:solidFill>
                  <a:prstClr val="white"/>
                </a:solidFill>
              </a:rPr>
              <a:t>K</a:t>
            </a:r>
            <a:r>
              <a:rPr lang="en-US" altLang="zh-CN" sz="1800" dirty="0" err="1" smtClean="0">
                <a:solidFill>
                  <a:prstClr val="white"/>
                </a:solidFill>
              </a:rPr>
              <a:t>amera</a:t>
            </a:r>
            <a:r>
              <a:rPr lang="cs-CZ" altLang="zh-CN" sz="1800" dirty="0" smtClean="0">
                <a:solidFill>
                  <a:prstClr val="white"/>
                </a:solidFill>
              </a:rPr>
              <a:t> DETEKUJE a  INDIKUJE</a:t>
            </a:r>
            <a:br>
              <a:rPr lang="cs-CZ" altLang="zh-CN" sz="1800" dirty="0" smtClean="0">
                <a:solidFill>
                  <a:prstClr val="white"/>
                </a:solidFill>
              </a:rPr>
            </a:br>
            <a:r>
              <a:rPr lang="cs-CZ" altLang="zh-CN" sz="1800" dirty="0" smtClean="0">
                <a:solidFill>
                  <a:prstClr val="white"/>
                </a:solidFill>
              </a:rPr>
              <a:t>stav obsazenosti parkovací oblasti</a:t>
            </a:r>
            <a:br>
              <a:rPr lang="cs-CZ" altLang="zh-CN" sz="1800" dirty="0" smtClean="0">
                <a:solidFill>
                  <a:prstClr val="white"/>
                </a:solidFill>
              </a:rPr>
            </a:br>
            <a:r>
              <a:rPr lang="cs-CZ" altLang="zh-CN" sz="1800" dirty="0" smtClean="0">
                <a:solidFill>
                  <a:prstClr val="white"/>
                </a:solidFill>
              </a:rPr>
              <a:t>(i </a:t>
            </a:r>
            <a:r>
              <a:rPr lang="cs-CZ" altLang="zh-CN" sz="1800" dirty="0">
                <a:solidFill>
                  <a:prstClr val="white"/>
                </a:solidFill>
              </a:rPr>
              <a:t>bez RZ)</a:t>
            </a:r>
            <a:r>
              <a:rPr lang="en-US" altLang="zh-CN" sz="1800" dirty="0">
                <a:solidFill>
                  <a:prstClr val="white"/>
                </a:solidFill>
              </a:rPr>
              <a:t> </a:t>
            </a:r>
            <a:endParaRPr lang="zh-CN" altLang="en-US" sz="1800" dirty="0">
              <a:solidFill>
                <a:prstClr val="white"/>
              </a:solidFill>
            </a:endParaRPr>
          </a:p>
        </p:txBody>
      </p:sp>
      <p:pic>
        <p:nvPicPr>
          <p:cNvPr id="4362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39" y="6012929"/>
            <a:ext cx="290671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bdélník 40"/>
          <p:cNvSpPr/>
          <p:nvPr/>
        </p:nvSpPr>
        <p:spPr>
          <a:xfrm>
            <a:off x="2444502" y="6074841"/>
            <a:ext cx="2389187" cy="40005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zh-CN" sz="1800">
                <a:solidFill>
                  <a:prstClr val="white"/>
                </a:solidFill>
                <a:latin typeface="Calibri"/>
                <a:cs typeface="+mn-cs"/>
              </a:rPr>
              <a:t>Volná parkovací místa </a:t>
            </a:r>
            <a:endParaRPr lang="cs-CZ" sz="1800" b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436248" name="Obrázek 25" descr="VARIANT-Logo3D-white_mini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613" y="385763"/>
            <a:ext cx="14747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10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247" y="2916535"/>
            <a:ext cx="1755228" cy="2015829"/>
          </a:xfrm>
          <a:prstGeom prst="rect">
            <a:avLst/>
          </a:prstGeom>
        </p:spPr>
      </p:pic>
      <p:pic>
        <p:nvPicPr>
          <p:cNvPr id="26" name="图片 9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281" y="2916535"/>
            <a:ext cx="1993968" cy="1513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93713" y="1544638"/>
            <a:ext cx="3659187" cy="2400300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zh-CN" sz="2100" dirty="0">
                <a:solidFill>
                  <a:prstClr val="white"/>
                </a:solidFill>
              </a:rPr>
              <a:t>Zobrazení volných míst</a:t>
            </a:r>
            <a:r>
              <a:rPr lang="en-US" altLang="zh-CN" sz="2100" dirty="0">
                <a:solidFill>
                  <a:prstClr val="white"/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zh-CN" sz="1800" b="0" dirty="0">
                <a:solidFill>
                  <a:prstClr val="white"/>
                </a:solidFill>
              </a:rPr>
              <a:t>Informační LED zobrazí </a:t>
            </a:r>
            <a:r>
              <a:rPr lang="cs-CZ" altLang="zh-CN" sz="1800" b="0" dirty="0" smtClean="0">
                <a:solidFill>
                  <a:prstClr val="white"/>
                </a:solidFill>
              </a:rPr>
              <a:t>počet volných parkovacích míst </a:t>
            </a:r>
            <a:r>
              <a:rPr lang="en-US" altLang="zh-CN" sz="1800" b="0" dirty="0" smtClean="0">
                <a:solidFill>
                  <a:prstClr val="white"/>
                </a:solidFill>
              </a:rPr>
              <a:t>a</a:t>
            </a:r>
            <a:r>
              <a:rPr lang="cs-CZ" altLang="zh-CN" sz="1800" b="0" dirty="0" smtClean="0">
                <a:solidFill>
                  <a:prstClr val="white"/>
                </a:solidFill>
              </a:rPr>
              <a:t> naviguje řidiče do oblastí s volnými místy.</a:t>
            </a:r>
            <a:r>
              <a:rPr lang="en-US" altLang="zh-CN" sz="1800" b="0" dirty="0" smtClean="0">
                <a:solidFill>
                  <a:prstClr val="white"/>
                </a:solidFill>
              </a:rPr>
              <a:t> </a:t>
            </a:r>
            <a:endParaRPr lang="en-US" altLang="zh-CN" sz="1800" b="0" dirty="0">
              <a:solidFill>
                <a:prstClr val="white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b="0" dirty="0">
              <a:solidFill>
                <a:srgbClr val="FFFFFF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3713" y="4329113"/>
            <a:ext cx="3659187" cy="2566987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zh-CN" sz="2100">
                <a:solidFill>
                  <a:prstClr val="white"/>
                </a:solidFill>
              </a:rPr>
              <a:t>Obsazenost parkovací pozice</a:t>
            </a:r>
            <a:endParaRPr lang="en-US" altLang="zh-CN" sz="2100">
              <a:solidFill>
                <a:prstClr val="white"/>
              </a:solidFill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zh-CN" sz="1800" b="0">
                <a:solidFill>
                  <a:prstClr val="white"/>
                </a:solidFill>
              </a:rPr>
              <a:t>Řidič může vyhledávat volná místa dle světelné signalizace a navigačních LED ukazatelů.</a:t>
            </a:r>
            <a:endParaRPr lang="zh-CN" altLang="en-US" sz="1800" b="0">
              <a:solidFill>
                <a:srgbClr val="FFFFFF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62363" y="300038"/>
            <a:ext cx="7031037" cy="923925"/>
          </a:xfrm>
          <a:prstGeom prst="rect">
            <a:avLst/>
          </a:prstGeom>
          <a:noFill/>
        </p:spPr>
        <p:txBody>
          <a:bodyPr lIns="121914" tIns="60957" rIns="121914" bIns="60957" anchor="ctr" anchorCtr="1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zh-CN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Přehledná </a:t>
            </a:r>
            <a:r>
              <a:rPr lang="cs-CZ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navigace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zh-CN" alt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300038"/>
            <a:ext cx="3662363" cy="9239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121914" tIns="60957" rIns="121914" bIns="60957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zh-CN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Navigace</a:t>
            </a:r>
            <a:endParaRPr lang="zh-CN" alt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37254" name="组合 3"/>
          <p:cNvGrpSpPr>
            <a:grpSpLocks/>
          </p:cNvGrpSpPr>
          <p:nvPr/>
        </p:nvGrpSpPr>
        <p:grpSpPr bwMode="auto">
          <a:xfrm>
            <a:off x="4471988" y="1544638"/>
            <a:ext cx="5748337" cy="5351462"/>
            <a:chOff x="3823855" y="1050475"/>
            <a:chExt cx="4915485" cy="3640257"/>
          </a:xfrm>
        </p:grpSpPr>
        <p:pic>
          <p:nvPicPr>
            <p:cNvPr id="43725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3855" y="1050475"/>
              <a:ext cx="4915485" cy="3640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4247393" y="1298846"/>
              <a:ext cx="340731" cy="24513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513934" y="1290207"/>
              <a:ext cx="420823" cy="2418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864641" y="1290207"/>
              <a:ext cx="422180" cy="2418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0">
                <a:solidFill>
                  <a:prstClr val="white"/>
                </a:solidFill>
              </a:endParaRPr>
            </a:p>
          </p:txBody>
        </p:sp>
      </p:grpSp>
      <p:cxnSp>
        <p:nvCxnSpPr>
          <p:cNvPr id="12" name="肘形连接符 11"/>
          <p:cNvCxnSpPr/>
          <p:nvPr/>
        </p:nvCxnSpPr>
        <p:spPr>
          <a:xfrm rot="10800000" flipV="1">
            <a:off x="4152900" y="2392363"/>
            <a:ext cx="3192463" cy="941387"/>
          </a:xfrm>
          <a:prstGeom prst="bentConnector3">
            <a:avLst>
              <a:gd name="adj1" fmla="val -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rot="10800000" flipV="1">
            <a:off x="4152900" y="2744788"/>
            <a:ext cx="5707063" cy="3976687"/>
          </a:xfrm>
          <a:prstGeom prst="bentConnector3">
            <a:avLst>
              <a:gd name="adj1" fmla="val 122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7257" name="Obrázek 12" descr="VARIANT-Logo3D-white_mi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613" y="385763"/>
            <a:ext cx="14747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4991000" y="1516658"/>
            <a:ext cx="4244132" cy="1471885"/>
            <a:chOff x="6103601" y="-48541"/>
            <a:chExt cx="2906713" cy="100806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3601" y="-48541"/>
              <a:ext cx="2906713" cy="1008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Obdélník 14"/>
            <p:cNvSpPr/>
            <p:nvPr/>
          </p:nvSpPr>
          <p:spPr>
            <a:xfrm>
              <a:off x="6236752" y="58015"/>
              <a:ext cx="2670371" cy="337260"/>
            </a:xfrm>
            <a:prstGeom prst="rect">
              <a:avLst/>
            </a:prstGeom>
          </p:spPr>
          <p:txBody>
            <a:bodyPr wrap="square" lIns="121917" tIns="60958" rIns="121917" bIns="60958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altLang="zh-CN" sz="2400" dirty="0">
                  <a:solidFill>
                    <a:prstClr val="white"/>
                  </a:solidFill>
                  <a:latin typeface="Calibri"/>
                  <a:cs typeface="+mn-cs"/>
                </a:rPr>
                <a:t>Volná parkovací místa </a:t>
              </a:r>
              <a:endParaRPr lang="cs-CZ" sz="2400" b="0" dirty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2" name="Picture 10" descr="variant pp prezentace - piktogramy - vse c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98425"/>
            <a:ext cx="57435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923" name="Picture 9" descr="variant pp prezentace - piktogramy - vse barev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98425"/>
            <a:ext cx="57435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5924" name="Rectangle 3"/>
          <p:cNvSpPr>
            <a:spLocks noGrp="1" noChangeArrowheads="1"/>
          </p:cNvSpPr>
          <p:nvPr>
            <p:ph idx="1"/>
          </p:nvPr>
        </p:nvSpPr>
        <p:spPr>
          <a:xfrm>
            <a:off x="547688" y="1404937"/>
            <a:ext cx="9598025" cy="5760069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zh-CN" sz="4000" dirty="0">
                <a:solidFill>
                  <a:srgbClr val="FFC000"/>
                </a:solidFill>
                <a:latin typeface="Calibri" panose="020F0502020204030204" pitchFamily="34" charset="0"/>
              </a:rPr>
              <a:t>OC Novy Smíchov, Praha 5, Anděl</a:t>
            </a:r>
          </a:p>
          <a:p>
            <a:pPr algn="ctr" eaLnBrk="1" hangingPunct="1">
              <a:buFontTx/>
              <a:buNone/>
            </a:pPr>
            <a:endParaRPr lang="cs-CZ" altLang="cs-CZ" sz="800" dirty="0">
              <a:solidFill>
                <a:srgbClr val="D97233"/>
              </a:solidFill>
              <a:latin typeface="Calibri" pitchFamily="34" charset="0"/>
            </a:endParaRPr>
          </a:p>
          <a:p>
            <a:pPr marL="342900" lvl="1" indent="-342900">
              <a:spcBef>
                <a:spcPts val="1200"/>
              </a:spcBef>
              <a:buClr>
                <a:srgbClr val="FFC000"/>
              </a:buClr>
              <a:buFont typeface="Wingdings" panose="05000000000000000000" pitchFamily="2" charset="2"/>
              <a:buChar char=""/>
            </a:pPr>
            <a:r>
              <a:rPr lang="cs-CZ" altLang="zh-CN" sz="2000" b="1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1800 parkovacích míst ve 2 patrech</a:t>
            </a:r>
          </a:p>
          <a:p>
            <a:pPr marL="342900" lvl="1" indent="-342900">
              <a:spcBef>
                <a:spcPts val="1200"/>
              </a:spcBef>
              <a:buClr>
                <a:srgbClr val="FFC000"/>
              </a:buClr>
              <a:buFont typeface="Wingdings" panose="05000000000000000000" pitchFamily="2" charset="2"/>
              <a:buChar char=""/>
            </a:pPr>
            <a:r>
              <a:rPr lang="cs-CZ" altLang="zh-CN" sz="2000" b="1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720 </a:t>
            </a:r>
            <a:r>
              <a:rPr lang="cs-CZ" altLang="zh-CN" sz="2000" b="1" kern="1200" dirty="0" smtClean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parkovacích kamer – detekují </a:t>
            </a:r>
            <a:r>
              <a:rPr lang="cs-CZ" altLang="zh-CN" sz="2000" b="1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2 nebo 3 parkovací místa</a:t>
            </a:r>
          </a:p>
          <a:p>
            <a:pPr marL="342900" lvl="1" indent="-342900">
              <a:spcBef>
                <a:spcPts val="1200"/>
              </a:spcBef>
              <a:buClr>
                <a:srgbClr val="FFC000"/>
              </a:buClr>
              <a:buFont typeface="Wingdings" panose="05000000000000000000" pitchFamily="2" charset="2"/>
              <a:buChar char=""/>
            </a:pPr>
            <a:r>
              <a:rPr lang="cs-CZ" altLang="zh-CN" sz="2000" b="1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Vnitřní navigace na volná místa – cca 55 ukazatelů s počitadlem volných míst </a:t>
            </a:r>
            <a:r>
              <a:rPr lang="cs-CZ" altLang="zh-CN" sz="2000" b="1" kern="1200" dirty="0" smtClean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/>
            </a:r>
            <a:br>
              <a:rPr lang="cs-CZ" altLang="zh-CN" sz="2000" b="1" kern="1200" dirty="0" smtClean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</a:br>
            <a:r>
              <a:rPr lang="cs-CZ" altLang="zh-CN" sz="2000" b="1" kern="1200" dirty="0" smtClean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(</a:t>
            </a:r>
            <a:r>
              <a:rPr lang="cs-CZ" altLang="zh-CN" sz="2000" b="1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1 / 2 / 3 směry)</a:t>
            </a:r>
          </a:p>
          <a:p>
            <a:pPr marL="342900" lvl="1" indent="-342900">
              <a:spcBef>
                <a:spcPts val="1200"/>
              </a:spcBef>
              <a:buClr>
                <a:srgbClr val="FFC000"/>
              </a:buClr>
              <a:buFont typeface="Wingdings" panose="05000000000000000000" pitchFamily="2" charset="2"/>
              <a:buChar char=""/>
            </a:pPr>
            <a:r>
              <a:rPr lang="cs-CZ" altLang="zh-CN" sz="2000" b="1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Indikátor obsazenosti nabízí  až 7 </a:t>
            </a:r>
            <a:r>
              <a:rPr lang="cs-CZ" altLang="zh-CN" sz="2000" b="1" kern="1200" dirty="0" smtClean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barev (</a:t>
            </a:r>
            <a:r>
              <a:rPr lang="cs-CZ" altLang="zh-CN" sz="2000" b="1" kern="1200" dirty="0" smtClean="0">
                <a:solidFill>
                  <a:srgbClr val="92D050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zelená</a:t>
            </a:r>
            <a:r>
              <a:rPr lang="cs-CZ" altLang="zh-CN" sz="2000" b="1" kern="1200" dirty="0" smtClean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, </a:t>
            </a:r>
            <a:r>
              <a:rPr lang="cs-CZ" altLang="zh-CN" sz="2000" b="1" kern="1200" dirty="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červená</a:t>
            </a:r>
            <a:r>
              <a:rPr lang="cs-CZ" altLang="zh-CN" sz="2000" b="1" kern="1200" dirty="0" smtClean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, </a:t>
            </a:r>
            <a:r>
              <a:rPr lang="cs-CZ" altLang="zh-CN" sz="2000" b="1" kern="1200" dirty="0" smtClean="0">
                <a:solidFill>
                  <a:srgbClr val="00B0F0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modrá</a:t>
            </a:r>
            <a:r>
              <a:rPr lang="cs-CZ" altLang="zh-CN" sz="2000" b="1" kern="1200" dirty="0" smtClean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, </a:t>
            </a:r>
            <a:r>
              <a:rPr lang="cs-CZ" altLang="zh-CN" sz="2000" b="1" kern="1200" dirty="0" smtClean="0">
                <a:solidFill>
                  <a:srgbClr val="FD0BFF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fialová</a:t>
            </a:r>
            <a:r>
              <a:rPr lang="cs-CZ" altLang="zh-CN" sz="2000" b="1" kern="1200" dirty="0" smtClean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)</a:t>
            </a:r>
            <a:endParaRPr lang="cs-CZ" altLang="zh-CN" sz="2000" b="1" kern="1200" dirty="0">
              <a:solidFill>
                <a:srgbClr val="2C4E78"/>
              </a:solidFill>
              <a:latin typeface="Calibri" panose="020F0502020204030204" pitchFamily="34" charset="0"/>
              <a:ea typeface="+mn-ea"/>
              <a:cs typeface="Arial" pitchFamily="34" charset="0"/>
            </a:endParaRPr>
          </a:p>
          <a:p>
            <a:pPr marL="342900" lvl="1" indent="-342900">
              <a:spcBef>
                <a:spcPts val="1200"/>
              </a:spcBef>
              <a:buClr>
                <a:srgbClr val="FFC000"/>
              </a:buClr>
              <a:buFont typeface="Wingdings" panose="05000000000000000000" pitchFamily="2" charset="2"/>
              <a:buChar char=""/>
            </a:pPr>
            <a:r>
              <a:rPr lang="cs-CZ" altLang="zh-CN" sz="2000" b="1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Pracoviště pro vizualizaci, vyhledávání vozidel nebo záznamu obrazu umístěné v místnosti správy parkingu.</a:t>
            </a:r>
          </a:p>
          <a:p>
            <a:pPr marL="342900" lvl="1" indent="-342900">
              <a:spcBef>
                <a:spcPts val="1200"/>
              </a:spcBef>
              <a:buClr>
                <a:srgbClr val="FFC000"/>
              </a:buClr>
              <a:buFont typeface="Wingdings" panose="05000000000000000000" pitchFamily="2" charset="2"/>
              <a:buChar char=""/>
            </a:pPr>
            <a:r>
              <a:rPr lang="cs-CZ" altLang="zh-CN" sz="2000" b="1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Zákazníci </a:t>
            </a:r>
            <a:r>
              <a:rPr lang="cs-CZ" altLang="zh-CN" sz="2000" b="1" kern="1200" dirty="0" smtClean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mohou vyhledávat umístění </a:t>
            </a:r>
            <a:r>
              <a:rPr lang="cs-CZ" altLang="zh-CN" sz="2000" b="1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vozidla pomocí kiosků</a:t>
            </a:r>
          </a:p>
          <a:p>
            <a:pPr marL="342900" lvl="1" indent="-342900">
              <a:spcBef>
                <a:spcPts val="1200"/>
              </a:spcBef>
              <a:buClr>
                <a:srgbClr val="FFC000"/>
              </a:buClr>
              <a:buFont typeface="Wingdings" panose="05000000000000000000" pitchFamily="2" charset="2"/>
              <a:buChar char=""/>
            </a:pPr>
            <a:r>
              <a:rPr lang="cs-CZ" altLang="zh-CN" sz="2000" b="1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Algoritmus detekce tvaru vozidel</a:t>
            </a:r>
          </a:p>
          <a:p>
            <a:pPr marL="342900" lvl="1" indent="-342900">
              <a:spcBef>
                <a:spcPts val="1200"/>
              </a:spcBef>
              <a:buClr>
                <a:srgbClr val="FFC000"/>
              </a:buClr>
              <a:buFont typeface="Wingdings" panose="05000000000000000000" pitchFamily="2" charset="2"/>
              <a:buChar char=""/>
            </a:pPr>
            <a:r>
              <a:rPr lang="cs-CZ" altLang="zh-CN" sz="2000" b="1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Rozpoznávání RZ zaparkovaných vozidel</a:t>
            </a:r>
            <a:r>
              <a:rPr lang="cs-CZ" altLang="cs-CZ" sz="2000" b="1" kern="1200" dirty="0">
                <a:solidFill>
                  <a:srgbClr val="2C4E78"/>
                </a:solidFill>
                <a:latin typeface="Calibri" panose="020F0502020204030204" pitchFamily="34" charset="0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436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3" descr="D:\Projekty\02_NC_Novy_Smichov_Parking\Realizace_1PP\DSC_24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" r="13684" b="11716"/>
          <a:stretch>
            <a:fillRect/>
          </a:stretch>
        </p:blipFill>
        <p:spPr bwMode="auto">
          <a:xfrm>
            <a:off x="0" y="-4763"/>
            <a:ext cx="10755313" cy="756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6707" name="TextBox 5"/>
          <p:cNvSpPr txBox="1">
            <a:spLocks noChangeArrowheads="1"/>
          </p:cNvSpPr>
          <p:nvPr/>
        </p:nvSpPr>
        <p:spPr bwMode="auto">
          <a:xfrm>
            <a:off x="2682875" y="5797550"/>
            <a:ext cx="770413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59" tIns="51979" rIns="103959" bIns="51979">
            <a:spAutoFit/>
          </a:bodyPr>
          <a:lstStyle>
            <a:lvl1pPr defTabSz="1038225"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4550" indent="-323850" defTabSz="1038225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8575" indent="-258763" defTabSz="1038225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9275" indent="-258763" defTabSz="1038225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8388" indent="-258763" defTabSz="1038225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55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27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99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7188" indent="-258763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cs-CZ" altLang="zh-CN" sz="4600" dirty="0">
                <a:solidFill>
                  <a:srgbClr val="FF0000"/>
                </a:solidFill>
              </a:rPr>
              <a:t>NCNS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zh-CN" sz="4600" dirty="0">
                <a:solidFill>
                  <a:srgbClr val="FF0000"/>
                </a:solidFill>
              </a:rPr>
              <a:t>Realizace 2018</a:t>
            </a:r>
            <a:r>
              <a:rPr lang="en-US" altLang="zh-CN" sz="2100" dirty="0">
                <a:solidFill>
                  <a:srgbClr val="000000"/>
                </a:solidFill>
              </a:rPr>
              <a:t>           </a:t>
            </a:r>
            <a:endParaRPr lang="zh-CN" altLang="en-US" sz="3200" i="1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Výchozí návrh">
  <a:themeElements>
    <a:clrScheme name="1_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Výchozí návrh">
      <a:majorFont>
        <a:latin typeface="Eurostile"/>
        <a:ea typeface=""/>
        <a:cs typeface=""/>
      </a:majorFont>
      <a:minorFont>
        <a:latin typeface="Eurostile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90525" marR="0" indent="-390525" algn="l" defTabSz="104298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cs-CZ" sz="37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90525" marR="0" indent="-390525" algn="l" defTabSz="104298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cs-CZ" sz="37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默认设计模板">
  <a:themeElements>
    <a:clrScheme name="自定义 13">
      <a:dk1>
        <a:sysClr val="windowText" lastClr="000000"/>
      </a:dk1>
      <a:lt1>
        <a:sysClr val="window" lastClr="FFFFFF"/>
      </a:lt1>
      <a:dk2>
        <a:srgbClr val="194BA5"/>
      </a:dk2>
      <a:lt2>
        <a:srgbClr val="E1F0FF"/>
      </a:lt2>
      <a:accent1>
        <a:srgbClr val="50742F"/>
      </a:accent1>
      <a:accent2>
        <a:srgbClr val="194BA5"/>
      </a:accent2>
      <a:accent3>
        <a:srgbClr val="268D40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自定义 6">
      <a:majorFont>
        <a:latin typeface="Myriad Pro"/>
        <a:ea typeface="宋体"/>
        <a:cs typeface=""/>
      </a:majorFont>
      <a:minorFont>
        <a:latin typeface="Myriad Pro"/>
        <a:ea typeface="宋体"/>
        <a:cs typeface="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>
            <a:lumMod val="60000"/>
            <a:lumOff val="40000"/>
          </a:schemeClr>
        </a:solidFill>
        <a:ln w="9525" algn="ctr">
          <a:noFill/>
          <a:miter lim="800000"/>
          <a:headEnd/>
          <a:tailEnd/>
        </a:ln>
        <a:effectLst/>
      </a:spPr>
      <a:bodyPr rtlCol="0" anchor="ctr"/>
      <a:lstStyle>
        <a:defPPr marL="457200" indent="-457200" fontAlgn="auto">
          <a:lnSpc>
            <a:spcPct val="140000"/>
          </a:lnSpc>
          <a:spcBef>
            <a:spcPts val="0"/>
          </a:spcBef>
          <a:spcAft>
            <a:spcPts val="0"/>
          </a:spcAft>
          <a:buFont typeface="Arial" pitchFamily="34" charset="0"/>
          <a:buChar char="•"/>
          <a:defRPr kumimoji="1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ea typeface="黑体" pitchFamily="2" charset="-122"/>
          </a:defRPr>
        </a:defPPr>
      </a:lst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默认设计模板">
  <a:themeElements>
    <a:clrScheme name="自定义 13">
      <a:dk1>
        <a:sysClr val="windowText" lastClr="000000"/>
      </a:dk1>
      <a:lt1>
        <a:sysClr val="window" lastClr="FFFFFF"/>
      </a:lt1>
      <a:dk2>
        <a:srgbClr val="194BA5"/>
      </a:dk2>
      <a:lt2>
        <a:srgbClr val="E1F0FF"/>
      </a:lt2>
      <a:accent1>
        <a:srgbClr val="50742F"/>
      </a:accent1>
      <a:accent2>
        <a:srgbClr val="194BA5"/>
      </a:accent2>
      <a:accent3>
        <a:srgbClr val="268D40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自定义 6">
      <a:majorFont>
        <a:latin typeface="Myriad Pro"/>
        <a:ea typeface="宋体"/>
        <a:cs typeface=""/>
      </a:majorFont>
      <a:minorFont>
        <a:latin typeface="Myriad Pro"/>
        <a:ea typeface="宋体"/>
        <a:cs typeface="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>
            <a:lumMod val="60000"/>
            <a:lumOff val="40000"/>
          </a:schemeClr>
        </a:solidFill>
        <a:ln w="9525" algn="ctr">
          <a:noFill/>
          <a:miter lim="800000"/>
          <a:headEnd/>
          <a:tailEnd/>
        </a:ln>
        <a:effectLst/>
      </a:spPr>
      <a:bodyPr rtlCol="0" anchor="ctr"/>
      <a:lstStyle>
        <a:defPPr marL="457200" indent="-457200" fontAlgn="auto">
          <a:lnSpc>
            <a:spcPct val="140000"/>
          </a:lnSpc>
          <a:spcBef>
            <a:spcPts val="0"/>
          </a:spcBef>
          <a:spcAft>
            <a:spcPts val="0"/>
          </a:spcAft>
          <a:buFont typeface="Arial" pitchFamily="34" charset="0"/>
          <a:buChar char="•"/>
          <a:defRPr kumimoji="1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ea typeface="黑体" pitchFamily="2" charset="-122"/>
          </a:defRPr>
        </a:defPPr>
      </a:lst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默认设计模板">
  <a:themeElements>
    <a:clrScheme name="自定义 13">
      <a:dk1>
        <a:sysClr val="windowText" lastClr="000000"/>
      </a:dk1>
      <a:lt1>
        <a:sysClr val="window" lastClr="FFFFFF"/>
      </a:lt1>
      <a:dk2>
        <a:srgbClr val="194BA5"/>
      </a:dk2>
      <a:lt2>
        <a:srgbClr val="E1F0FF"/>
      </a:lt2>
      <a:accent1>
        <a:srgbClr val="50742F"/>
      </a:accent1>
      <a:accent2>
        <a:srgbClr val="194BA5"/>
      </a:accent2>
      <a:accent3>
        <a:srgbClr val="268D40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自定义 6">
      <a:majorFont>
        <a:latin typeface="Myriad Pro"/>
        <a:ea typeface="宋体"/>
        <a:cs typeface=""/>
      </a:majorFont>
      <a:minorFont>
        <a:latin typeface="Myriad Pro"/>
        <a:ea typeface="宋体"/>
        <a:cs typeface="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>
            <a:lumMod val="60000"/>
            <a:lumOff val="40000"/>
          </a:schemeClr>
        </a:solidFill>
        <a:ln w="9525" algn="ctr">
          <a:noFill/>
          <a:miter lim="800000"/>
          <a:headEnd/>
          <a:tailEnd/>
        </a:ln>
        <a:effectLst/>
      </a:spPr>
      <a:bodyPr rtlCol="0" anchor="ctr"/>
      <a:lstStyle>
        <a:defPPr marL="457200" indent="-457200" fontAlgn="auto">
          <a:lnSpc>
            <a:spcPct val="140000"/>
          </a:lnSpc>
          <a:spcBef>
            <a:spcPts val="0"/>
          </a:spcBef>
          <a:spcAft>
            <a:spcPts val="0"/>
          </a:spcAft>
          <a:buFont typeface="Arial" pitchFamily="34" charset="0"/>
          <a:buChar char="•"/>
          <a:defRPr kumimoji="1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ea typeface="黑体" pitchFamily="2" charset="-122"/>
          </a:defRPr>
        </a:defPPr>
      </a:lst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默认设计模板">
  <a:themeElements>
    <a:clrScheme name="自定义 13">
      <a:dk1>
        <a:sysClr val="windowText" lastClr="000000"/>
      </a:dk1>
      <a:lt1>
        <a:sysClr val="window" lastClr="FFFFFF"/>
      </a:lt1>
      <a:dk2>
        <a:srgbClr val="194BA5"/>
      </a:dk2>
      <a:lt2>
        <a:srgbClr val="E1F0FF"/>
      </a:lt2>
      <a:accent1>
        <a:srgbClr val="50742F"/>
      </a:accent1>
      <a:accent2>
        <a:srgbClr val="194BA5"/>
      </a:accent2>
      <a:accent3>
        <a:srgbClr val="268D40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自定义 6">
      <a:majorFont>
        <a:latin typeface="Myriad Pro"/>
        <a:ea typeface="宋体"/>
        <a:cs typeface=""/>
      </a:majorFont>
      <a:minorFont>
        <a:latin typeface="Myriad Pro"/>
        <a:ea typeface="宋体"/>
        <a:cs typeface="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>
            <a:lumMod val="60000"/>
            <a:lumOff val="40000"/>
          </a:schemeClr>
        </a:solidFill>
        <a:ln w="9525" algn="ctr">
          <a:noFill/>
          <a:miter lim="800000"/>
          <a:headEnd/>
          <a:tailEnd/>
        </a:ln>
        <a:effectLst/>
      </a:spPr>
      <a:bodyPr rtlCol="0" anchor="ctr"/>
      <a:lstStyle>
        <a:defPPr marL="457200" indent="-457200" fontAlgn="auto">
          <a:lnSpc>
            <a:spcPct val="140000"/>
          </a:lnSpc>
          <a:spcBef>
            <a:spcPts val="0"/>
          </a:spcBef>
          <a:spcAft>
            <a:spcPts val="0"/>
          </a:spcAft>
          <a:buFont typeface="Arial" pitchFamily="34" charset="0"/>
          <a:buChar char="•"/>
          <a:defRPr kumimoji="1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ea typeface="黑体" pitchFamily="2" charset="-122"/>
          </a:defRPr>
        </a:defPPr>
      </a:lst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默认设计模板">
  <a:themeElements>
    <a:clrScheme name="自定义 13">
      <a:dk1>
        <a:sysClr val="windowText" lastClr="000000"/>
      </a:dk1>
      <a:lt1>
        <a:sysClr val="window" lastClr="FFFFFF"/>
      </a:lt1>
      <a:dk2>
        <a:srgbClr val="194BA5"/>
      </a:dk2>
      <a:lt2>
        <a:srgbClr val="E1F0FF"/>
      </a:lt2>
      <a:accent1>
        <a:srgbClr val="50742F"/>
      </a:accent1>
      <a:accent2>
        <a:srgbClr val="194BA5"/>
      </a:accent2>
      <a:accent3>
        <a:srgbClr val="268D40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自定义 6">
      <a:majorFont>
        <a:latin typeface="Myriad Pro"/>
        <a:ea typeface="宋体"/>
        <a:cs typeface=""/>
      </a:majorFont>
      <a:minorFont>
        <a:latin typeface="Myriad Pro"/>
        <a:ea typeface="宋体"/>
        <a:cs typeface="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>
            <a:lumMod val="60000"/>
            <a:lumOff val="40000"/>
          </a:schemeClr>
        </a:solidFill>
        <a:ln w="9525" algn="ctr">
          <a:noFill/>
          <a:miter lim="800000"/>
          <a:headEnd/>
          <a:tailEnd/>
        </a:ln>
        <a:effectLst/>
      </a:spPr>
      <a:bodyPr rtlCol="0" anchor="ctr"/>
      <a:lstStyle>
        <a:defPPr marL="457200" indent="-457200" fontAlgn="auto">
          <a:lnSpc>
            <a:spcPct val="140000"/>
          </a:lnSpc>
          <a:spcBef>
            <a:spcPts val="0"/>
          </a:spcBef>
          <a:spcAft>
            <a:spcPts val="0"/>
          </a:spcAft>
          <a:buFont typeface="Arial" pitchFamily="34" charset="0"/>
          <a:buChar char="•"/>
          <a:defRPr kumimoji="1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ea typeface="黑体" pitchFamily="2" charset="-122"/>
          </a:defRPr>
        </a:defPPr>
      </a:lst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默认设计模板">
  <a:themeElements>
    <a:clrScheme name="自定义 13">
      <a:dk1>
        <a:sysClr val="windowText" lastClr="000000"/>
      </a:dk1>
      <a:lt1>
        <a:sysClr val="window" lastClr="FFFFFF"/>
      </a:lt1>
      <a:dk2>
        <a:srgbClr val="194BA5"/>
      </a:dk2>
      <a:lt2>
        <a:srgbClr val="E1F0FF"/>
      </a:lt2>
      <a:accent1>
        <a:srgbClr val="50742F"/>
      </a:accent1>
      <a:accent2>
        <a:srgbClr val="194BA5"/>
      </a:accent2>
      <a:accent3>
        <a:srgbClr val="268D40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自定义 6">
      <a:majorFont>
        <a:latin typeface="Myriad Pro"/>
        <a:ea typeface="宋体"/>
        <a:cs typeface=""/>
      </a:majorFont>
      <a:minorFont>
        <a:latin typeface="Myriad Pro"/>
        <a:ea typeface="宋体"/>
        <a:cs typeface="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>
            <a:lumMod val="60000"/>
            <a:lumOff val="40000"/>
          </a:schemeClr>
        </a:solidFill>
        <a:ln w="9525" algn="ctr">
          <a:noFill/>
          <a:miter lim="800000"/>
          <a:headEnd/>
          <a:tailEnd/>
        </a:ln>
        <a:effectLst/>
      </a:spPr>
      <a:bodyPr rtlCol="0" anchor="ctr"/>
      <a:lstStyle>
        <a:defPPr marL="457200" indent="-457200" fontAlgn="auto">
          <a:lnSpc>
            <a:spcPct val="140000"/>
          </a:lnSpc>
          <a:spcBef>
            <a:spcPts val="0"/>
          </a:spcBef>
          <a:spcAft>
            <a:spcPts val="0"/>
          </a:spcAft>
          <a:buFont typeface="Arial" pitchFamily="34" charset="0"/>
          <a:buChar char="•"/>
          <a:defRPr kumimoji="1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ea typeface="黑体" pitchFamily="2" charset="-122"/>
          </a:defRPr>
        </a:defPPr>
      </a:lst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echEd 2014 Dk Blue">
  <a:themeElements>
    <a:clrScheme name="TechEd 2014 Dark template">
      <a:dk1>
        <a:srgbClr val="000000"/>
      </a:dk1>
      <a:lt1>
        <a:srgbClr val="FFFFFF"/>
      </a:lt1>
      <a:dk2>
        <a:srgbClr val="002050"/>
      </a:dk2>
      <a:lt2>
        <a:srgbClr val="00BCF2"/>
      </a:lt2>
      <a:accent1>
        <a:srgbClr val="0072C6"/>
      </a:accent1>
      <a:accent2>
        <a:srgbClr val="7FBA00"/>
      </a:accent2>
      <a:accent3>
        <a:srgbClr val="DC3C00"/>
      </a:accent3>
      <a:accent4>
        <a:srgbClr val="68217A"/>
      </a:accent4>
      <a:accent5>
        <a:srgbClr val="009E49"/>
      </a:accent5>
      <a:accent6>
        <a:srgbClr val="00B294"/>
      </a:accent6>
      <a:hlink>
        <a:srgbClr val="00BCF2"/>
      </a:hlink>
      <a:folHlink>
        <a:srgbClr val="00BC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TechEd_2014_Template.potx" id="{1A4D2FE5-5B99-4C5F-BE7C-BF7E0F728B68}" vid="{2DAD81D4-5DE9-4579-B4FE-455254988390}"/>
    </a:ext>
  </a:extLst>
</a:theme>
</file>

<file path=ppt/theme/theme17.xml><?xml version="1.0" encoding="utf-8"?>
<a:theme xmlns:a="http://schemas.openxmlformats.org/drawingml/2006/main" name="9_Server and Cloud 2013">
  <a:themeElements>
    <a:clrScheme name="Custom 7">
      <a:dk1>
        <a:srgbClr val="505050"/>
      </a:dk1>
      <a:lt1>
        <a:srgbClr val="FFFFFF"/>
      </a:lt1>
      <a:dk2>
        <a:srgbClr val="008272"/>
      </a:dk2>
      <a:lt2>
        <a:srgbClr val="D2D2D2"/>
      </a:lt2>
      <a:accent1>
        <a:srgbClr val="0072C6"/>
      </a:accent1>
      <a:accent2>
        <a:srgbClr val="DC3C00"/>
      </a:accent2>
      <a:accent3>
        <a:srgbClr val="008272"/>
      </a:accent3>
      <a:accent4>
        <a:srgbClr val="68217A"/>
      </a:accent4>
      <a:accent5>
        <a:srgbClr val="002050"/>
      </a:accent5>
      <a:accent6>
        <a:srgbClr val="442359"/>
      </a:accent6>
      <a:hlink>
        <a:srgbClr val="FFFFFF"/>
      </a:hlink>
      <a:folHlink>
        <a:srgbClr val="FFFF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STB_Template_16-9_Sept2013_v13.potx" id="{E6C7328A-7432-4964-ABFD-DFF5D441CE7B}" vid="{837F8EB0-5AAA-4548-B4B7-BF228168AD07}"/>
    </a:ext>
  </a:extLst>
</a:theme>
</file>

<file path=ppt/theme/theme18.xml><?xml version="1.0" encoding="utf-8"?>
<a:theme xmlns:a="http://schemas.openxmlformats.org/drawingml/2006/main" name="10_Server and Cloud 2013">
  <a:themeElements>
    <a:clrScheme name="Custom 7">
      <a:dk1>
        <a:srgbClr val="505050"/>
      </a:dk1>
      <a:lt1>
        <a:srgbClr val="FFFFFF"/>
      </a:lt1>
      <a:dk2>
        <a:srgbClr val="008272"/>
      </a:dk2>
      <a:lt2>
        <a:srgbClr val="D2D2D2"/>
      </a:lt2>
      <a:accent1>
        <a:srgbClr val="0072C6"/>
      </a:accent1>
      <a:accent2>
        <a:srgbClr val="DC3C00"/>
      </a:accent2>
      <a:accent3>
        <a:srgbClr val="008272"/>
      </a:accent3>
      <a:accent4>
        <a:srgbClr val="68217A"/>
      </a:accent4>
      <a:accent5>
        <a:srgbClr val="002050"/>
      </a:accent5>
      <a:accent6>
        <a:srgbClr val="442359"/>
      </a:accent6>
      <a:hlink>
        <a:srgbClr val="FFFFFF"/>
      </a:hlink>
      <a:folHlink>
        <a:srgbClr val="FFFF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STB_Template_16-9_Sept2013_v13.potx" id="{E6C7328A-7432-4964-ABFD-DFF5D441CE7B}" vid="{837F8EB0-5AAA-4548-B4B7-BF228168AD07}"/>
    </a:ext>
  </a:extLst>
</a:theme>
</file>

<file path=ppt/theme/theme19.xml><?xml version="1.0" encoding="utf-8"?>
<a:theme xmlns:a="http://schemas.openxmlformats.org/drawingml/2006/main" name="11_Server and Cloud 2013">
  <a:themeElements>
    <a:clrScheme name="Custom 7">
      <a:dk1>
        <a:srgbClr val="505050"/>
      </a:dk1>
      <a:lt1>
        <a:srgbClr val="FFFFFF"/>
      </a:lt1>
      <a:dk2>
        <a:srgbClr val="008272"/>
      </a:dk2>
      <a:lt2>
        <a:srgbClr val="D2D2D2"/>
      </a:lt2>
      <a:accent1>
        <a:srgbClr val="0072C6"/>
      </a:accent1>
      <a:accent2>
        <a:srgbClr val="DC3C00"/>
      </a:accent2>
      <a:accent3>
        <a:srgbClr val="008272"/>
      </a:accent3>
      <a:accent4>
        <a:srgbClr val="68217A"/>
      </a:accent4>
      <a:accent5>
        <a:srgbClr val="002050"/>
      </a:accent5>
      <a:accent6>
        <a:srgbClr val="442359"/>
      </a:accent6>
      <a:hlink>
        <a:srgbClr val="FFFFFF"/>
      </a:hlink>
      <a:folHlink>
        <a:srgbClr val="FFFF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STB_Template_16-9_Sept2013_v13.potx" id="{E6C7328A-7432-4964-ABFD-DFF5D441CE7B}" vid="{837F8EB0-5AAA-4548-B4B7-BF228168AD07}"/>
    </a:ext>
  </a:extLst>
</a:theme>
</file>

<file path=ppt/theme/theme2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Eurostile"/>
        <a:ea typeface=""/>
        <a:cs typeface=""/>
      </a:majorFont>
      <a:minorFont>
        <a:latin typeface="Eurostile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2_Server and Cloud 2013">
  <a:themeElements>
    <a:clrScheme name="Custom 7">
      <a:dk1>
        <a:srgbClr val="505050"/>
      </a:dk1>
      <a:lt1>
        <a:srgbClr val="FFFFFF"/>
      </a:lt1>
      <a:dk2>
        <a:srgbClr val="008272"/>
      </a:dk2>
      <a:lt2>
        <a:srgbClr val="D2D2D2"/>
      </a:lt2>
      <a:accent1>
        <a:srgbClr val="0072C6"/>
      </a:accent1>
      <a:accent2>
        <a:srgbClr val="DC3C00"/>
      </a:accent2>
      <a:accent3>
        <a:srgbClr val="008272"/>
      </a:accent3>
      <a:accent4>
        <a:srgbClr val="68217A"/>
      </a:accent4>
      <a:accent5>
        <a:srgbClr val="002050"/>
      </a:accent5>
      <a:accent6>
        <a:srgbClr val="442359"/>
      </a:accent6>
      <a:hlink>
        <a:srgbClr val="FFFFFF"/>
      </a:hlink>
      <a:folHlink>
        <a:srgbClr val="FFFF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STB_Template_16-9_Sept2013_v13.potx" id="{E6C7328A-7432-4964-ABFD-DFF5D441CE7B}" vid="{837F8EB0-5AAA-4548-B4B7-BF228168AD07}"/>
    </a:ext>
  </a:extLst>
</a:theme>
</file>

<file path=ppt/theme/theme21.xml><?xml version="1.0" encoding="utf-8"?>
<a:theme xmlns:a="http://schemas.openxmlformats.org/drawingml/2006/main" name="7_默认设计模板">
  <a:themeElements>
    <a:clrScheme name="自定义 13">
      <a:dk1>
        <a:sysClr val="windowText" lastClr="000000"/>
      </a:dk1>
      <a:lt1>
        <a:sysClr val="window" lastClr="FFFFFF"/>
      </a:lt1>
      <a:dk2>
        <a:srgbClr val="194BA5"/>
      </a:dk2>
      <a:lt2>
        <a:srgbClr val="E1F0FF"/>
      </a:lt2>
      <a:accent1>
        <a:srgbClr val="50742F"/>
      </a:accent1>
      <a:accent2>
        <a:srgbClr val="194BA5"/>
      </a:accent2>
      <a:accent3>
        <a:srgbClr val="268D40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自定义 6">
      <a:majorFont>
        <a:latin typeface="Myriad Pro"/>
        <a:ea typeface="宋体"/>
        <a:cs typeface=""/>
      </a:majorFont>
      <a:minorFont>
        <a:latin typeface="Myriad Pro"/>
        <a:ea typeface="宋体"/>
        <a:cs typeface="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>
            <a:lumMod val="60000"/>
            <a:lumOff val="40000"/>
          </a:schemeClr>
        </a:solidFill>
        <a:ln w="9525" algn="ctr">
          <a:noFill/>
          <a:miter lim="800000"/>
          <a:headEnd/>
          <a:tailEnd/>
        </a:ln>
        <a:effectLst/>
      </a:spPr>
      <a:bodyPr rtlCol="0" anchor="ctr"/>
      <a:lstStyle>
        <a:defPPr marL="457200" indent="-457200" fontAlgn="auto">
          <a:lnSpc>
            <a:spcPct val="140000"/>
          </a:lnSpc>
          <a:spcBef>
            <a:spcPts val="0"/>
          </a:spcBef>
          <a:spcAft>
            <a:spcPts val="0"/>
          </a:spcAft>
          <a:buFont typeface="Arial" pitchFamily="34" charset="0"/>
          <a:buChar char="•"/>
          <a:defRPr kumimoji="1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ea typeface="黑体" pitchFamily="2" charset="-122"/>
          </a:defRPr>
        </a:defPPr>
      </a:lst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8_默认设计模板">
  <a:themeElements>
    <a:clrScheme name="自定义 13">
      <a:dk1>
        <a:sysClr val="windowText" lastClr="000000"/>
      </a:dk1>
      <a:lt1>
        <a:sysClr val="window" lastClr="FFFFFF"/>
      </a:lt1>
      <a:dk2>
        <a:srgbClr val="194BA5"/>
      </a:dk2>
      <a:lt2>
        <a:srgbClr val="E1F0FF"/>
      </a:lt2>
      <a:accent1>
        <a:srgbClr val="50742F"/>
      </a:accent1>
      <a:accent2>
        <a:srgbClr val="194BA5"/>
      </a:accent2>
      <a:accent3>
        <a:srgbClr val="268D40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自定义 6">
      <a:majorFont>
        <a:latin typeface="Myriad Pro"/>
        <a:ea typeface="宋体"/>
        <a:cs typeface=""/>
      </a:majorFont>
      <a:minorFont>
        <a:latin typeface="Myriad Pro"/>
        <a:ea typeface="宋体"/>
        <a:cs typeface="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>
            <a:lumMod val="60000"/>
            <a:lumOff val="40000"/>
          </a:schemeClr>
        </a:solidFill>
        <a:ln w="9525" algn="ctr">
          <a:noFill/>
          <a:miter lim="800000"/>
          <a:headEnd/>
          <a:tailEnd/>
        </a:ln>
        <a:effectLst/>
      </a:spPr>
      <a:bodyPr rtlCol="0" anchor="ctr"/>
      <a:lstStyle>
        <a:defPPr marL="457200" indent="-457200" fontAlgn="auto">
          <a:lnSpc>
            <a:spcPct val="140000"/>
          </a:lnSpc>
          <a:spcBef>
            <a:spcPts val="0"/>
          </a:spcBef>
          <a:spcAft>
            <a:spcPts val="0"/>
          </a:spcAft>
          <a:buFont typeface="Arial" pitchFamily="34" charset="0"/>
          <a:buChar char="•"/>
          <a:defRPr kumimoji="1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ea typeface="黑体" pitchFamily="2" charset="-122"/>
          </a:defRPr>
        </a:defPPr>
      </a:lst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_默认设计模板">
  <a:themeElements>
    <a:clrScheme name="自定义 13">
      <a:dk1>
        <a:sysClr val="windowText" lastClr="000000"/>
      </a:dk1>
      <a:lt1>
        <a:sysClr val="window" lastClr="FFFFFF"/>
      </a:lt1>
      <a:dk2>
        <a:srgbClr val="194BA5"/>
      </a:dk2>
      <a:lt2>
        <a:srgbClr val="E1F0FF"/>
      </a:lt2>
      <a:accent1>
        <a:srgbClr val="50742F"/>
      </a:accent1>
      <a:accent2>
        <a:srgbClr val="194BA5"/>
      </a:accent2>
      <a:accent3>
        <a:srgbClr val="268D40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自定义 6">
      <a:majorFont>
        <a:latin typeface="Myriad Pro"/>
        <a:ea typeface="宋体"/>
        <a:cs typeface=""/>
      </a:majorFont>
      <a:minorFont>
        <a:latin typeface="Myriad Pro"/>
        <a:ea typeface="宋体"/>
        <a:cs typeface="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>
            <a:lumMod val="60000"/>
            <a:lumOff val="40000"/>
          </a:schemeClr>
        </a:solidFill>
        <a:ln w="9525" algn="ctr">
          <a:noFill/>
          <a:miter lim="800000"/>
          <a:headEnd/>
          <a:tailEnd/>
        </a:ln>
        <a:effectLst/>
      </a:spPr>
      <a:bodyPr rtlCol="0" anchor="ctr"/>
      <a:lstStyle>
        <a:defPPr marL="457200" indent="-457200" fontAlgn="auto">
          <a:lnSpc>
            <a:spcPct val="140000"/>
          </a:lnSpc>
          <a:spcBef>
            <a:spcPts val="0"/>
          </a:spcBef>
          <a:spcAft>
            <a:spcPts val="0"/>
          </a:spcAft>
          <a:buFont typeface="Arial" pitchFamily="34" charset="0"/>
          <a:buChar char="•"/>
          <a:defRPr kumimoji="1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ea typeface="黑体" pitchFamily="2" charset="-122"/>
          </a:defRPr>
        </a:defPPr>
      </a:lst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TechEd 2014 Dk Blue">
  <a:themeElements>
    <a:clrScheme name="TechEd 2014 Dark template">
      <a:dk1>
        <a:srgbClr val="000000"/>
      </a:dk1>
      <a:lt1>
        <a:srgbClr val="FFFFFF"/>
      </a:lt1>
      <a:dk2>
        <a:srgbClr val="002050"/>
      </a:dk2>
      <a:lt2>
        <a:srgbClr val="00BCF2"/>
      </a:lt2>
      <a:accent1>
        <a:srgbClr val="0072C6"/>
      </a:accent1>
      <a:accent2>
        <a:srgbClr val="7FBA00"/>
      </a:accent2>
      <a:accent3>
        <a:srgbClr val="DC3C00"/>
      </a:accent3>
      <a:accent4>
        <a:srgbClr val="68217A"/>
      </a:accent4>
      <a:accent5>
        <a:srgbClr val="009E49"/>
      </a:accent5>
      <a:accent6>
        <a:srgbClr val="00B294"/>
      </a:accent6>
      <a:hlink>
        <a:srgbClr val="00BCF2"/>
      </a:hlink>
      <a:folHlink>
        <a:srgbClr val="00BC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TechEd_2014_Template.potx" id="{1A4D2FE5-5B99-4C5F-BE7C-BF7E0F728B68}" vid="{2DAD81D4-5DE9-4579-B4FE-455254988390}"/>
    </a:ext>
  </a:extLst>
</a:theme>
</file>

<file path=ppt/theme/theme25.xml><?xml version="1.0" encoding="utf-8"?>
<a:theme xmlns:a="http://schemas.openxmlformats.org/drawingml/2006/main" name="13_Server and Cloud 2013">
  <a:themeElements>
    <a:clrScheme name="Custom 7">
      <a:dk1>
        <a:srgbClr val="505050"/>
      </a:dk1>
      <a:lt1>
        <a:srgbClr val="FFFFFF"/>
      </a:lt1>
      <a:dk2>
        <a:srgbClr val="008272"/>
      </a:dk2>
      <a:lt2>
        <a:srgbClr val="D2D2D2"/>
      </a:lt2>
      <a:accent1>
        <a:srgbClr val="0072C6"/>
      </a:accent1>
      <a:accent2>
        <a:srgbClr val="DC3C00"/>
      </a:accent2>
      <a:accent3>
        <a:srgbClr val="008272"/>
      </a:accent3>
      <a:accent4>
        <a:srgbClr val="68217A"/>
      </a:accent4>
      <a:accent5>
        <a:srgbClr val="002050"/>
      </a:accent5>
      <a:accent6>
        <a:srgbClr val="442359"/>
      </a:accent6>
      <a:hlink>
        <a:srgbClr val="FFFFFF"/>
      </a:hlink>
      <a:folHlink>
        <a:srgbClr val="FFFF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STB_Template_16-9_Sept2013_v13.potx" id="{E6C7328A-7432-4964-ABFD-DFF5D441CE7B}" vid="{837F8EB0-5AAA-4548-B4B7-BF228168AD07}"/>
    </a:ext>
  </a:extLst>
</a:theme>
</file>

<file path=ppt/theme/theme26.xml><?xml version="1.0" encoding="utf-8"?>
<a:theme xmlns:a="http://schemas.openxmlformats.org/drawingml/2006/main" name="14_Server and Cloud 2013">
  <a:themeElements>
    <a:clrScheme name="Custom 7">
      <a:dk1>
        <a:srgbClr val="505050"/>
      </a:dk1>
      <a:lt1>
        <a:srgbClr val="FFFFFF"/>
      </a:lt1>
      <a:dk2>
        <a:srgbClr val="008272"/>
      </a:dk2>
      <a:lt2>
        <a:srgbClr val="D2D2D2"/>
      </a:lt2>
      <a:accent1>
        <a:srgbClr val="0072C6"/>
      </a:accent1>
      <a:accent2>
        <a:srgbClr val="DC3C00"/>
      </a:accent2>
      <a:accent3>
        <a:srgbClr val="008272"/>
      </a:accent3>
      <a:accent4>
        <a:srgbClr val="68217A"/>
      </a:accent4>
      <a:accent5>
        <a:srgbClr val="002050"/>
      </a:accent5>
      <a:accent6>
        <a:srgbClr val="442359"/>
      </a:accent6>
      <a:hlink>
        <a:srgbClr val="FFFFFF"/>
      </a:hlink>
      <a:folHlink>
        <a:srgbClr val="FFFF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STB_Template_16-9_Sept2013_v13.potx" id="{E6C7328A-7432-4964-ABFD-DFF5D441CE7B}" vid="{837F8EB0-5AAA-4548-B4B7-BF228168AD07}"/>
    </a:ext>
  </a:extLst>
</a:theme>
</file>

<file path=ppt/theme/theme27.xml><?xml version="1.0" encoding="utf-8"?>
<a:theme xmlns:a="http://schemas.openxmlformats.org/drawingml/2006/main" name="2_TechEd 2014 Dk Blue">
  <a:themeElements>
    <a:clrScheme name="TechEd 2014 Dark template">
      <a:dk1>
        <a:srgbClr val="000000"/>
      </a:dk1>
      <a:lt1>
        <a:srgbClr val="FFFFFF"/>
      </a:lt1>
      <a:dk2>
        <a:srgbClr val="002050"/>
      </a:dk2>
      <a:lt2>
        <a:srgbClr val="00BCF2"/>
      </a:lt2>
      <a:accent1>
        <a:srgbClr val="0072C6"/>
      </a:accent1>
      <a:accent2>
        <a:srgbClr val="7FBA00"/>
      </a:accent2>
      <a:accent3>
        <a:srgbClr val="DC3C00"/>
      </a:accent3>
      <a:accent4>
        <a:srgbClr val="68217A"/>
      </a:accent4>
      <a:accent5>
        <a:srgbClr val="009E49"/>
      </a:accent5>
      <a:accent6>
        <a:srgbClr val="00B294"/>
      </a:accent6>
      <a:hlink>
        <a:srgbClr val="00BCF2"/>
      </a:hlink>
      <a:folHlink>
        <a:srgbClr val="00BC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>
            <a:alpha val="2000"/>
          </a:schemeClr>
        </a:solidFill>
        <a:ln>
          <a:noFill/>
        </a:ln>
      </a:spPr>
      <a:bodyPr vert="horz" wrap="square" lIns="91427" tIns="45713" rIns="91427" bIns="45713" numCol="1" anchor="t" anchorCtr="0" compatLnSpc="1">
        <a:prstTxWarp prst="textNoShape">
          <a:avLst/>
        </a:prstTxWarp>
      </a:bodyPr>
      <a:lstStyle>
        <a:defPPr algn="ctr">
          <a:defRPr sz="3200" b="1" spc="-50" dirty="0" smtClean="0">
            <a:solidFill>
              <a:srgbClr val="FF0000"/>
            </a:solidFill>
            <a:latin typeface="Segoe UI Light"/>
          </a:defRPr>
        </a:defPPr>
      </a:lstStyle>
    </a:spDef>
    <a:lnDef>
      <a:spPr>
        <a:ln w="41275" cmpd="sng">
          <a:solidFill>
            <a:schemeClr val="bg2">
              <a:lumMod val="50000"/>
              <a:lumOff val="50000"/>
            </a:schemeClr>
          </a:solidFill>
          <a:headEnd type="none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TechEd_2014_Template.potx" id="{1A4D2FE5-5B99-4C5F-BE7C-BF7E0F728B68}" vid="{2DAD81D4-5DE9-4579-B4FE-455254988390}"/>
    </a:ext>
  </a:extLst>
</a:theme>
</file>

<file path=ppt/theme/theme28.xml><?xml version="1.0" encoding="utf-8"?>
<a:theme xmlns:a="http://schemas.openxmlformats.org/drawingml/2006/main" name="2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Výchozí návrh">
  <a:themeElements>
    <a:clrScheme name="1_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Výchozí návrh">
      <a:majorFont>
        <a:latin typeface="Eurostile"/>
        <a:ea typeface=""/>
        <a:cs typeface=""/>
      </a:majorFont>
      <a:minorFont>
        <a:latin typeface="Eurostile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90525" marR="0" indent="-390525" algn="l" defTabSz="104298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cs-CZ" sz="37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90525" marR="0" indent="-390525" algn="l" defTabSz="104298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cs-CZ" sz="37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2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Výchozí návrh">
  <a:themeElements>
    <a:clrScheme name="1_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Výchozí návrh">
      <a:majorFont>
        <a:latin typeface="Eurostile"/>
        <a:ea typeface=""/>
        <a:cs typeface=""/>
      </a:majorFont>
      <a:minorFont>
        <a:latin typeface="Eurostile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90525" marR="0" indent="-390525" algn="l" defTabSz="104298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cs-CZ" sz="37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90525" marR="0" indent="-390525" algn="l" defTabSz="104298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cs-CZ" sz="37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Eurostile"/>
        <a:ea typeface=""/>
        <a:cs typeface=""/>
      </a:majorFont>
      <a:minorFont>
        <a:latin typeface="Eurostile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Eurostile"/>
        <a:ea typeface=""/>
        <a:cs typeface=""/>
      </a:majorFont>
      <a:minorFont>
        <a:latin typeface="Eurostile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Eurostile"/>
        <a:ea typeface=""/>
        <a:cs typeface=""/>
      </a:majorFont>
      <a:minorFont>
        <a:latin typeface="Eurostile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Eurostile"/>
        <a:ea typeface=""/>
        <a:cs typeface=""/>
      </a:majorFont>
      <a:minorFont>
        <a:latin typeface="Eurostile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默认设计模板">
  <a:themeElements>
    <a:clrScheme name="自定义 13">
      <a:dk1>
        <a:sysClr val="windowText" lastClr="000000"/>
      </a:dk1>
      <a:lt1>
        <a:sysClr val="window" lastClr="FFFFFF"/>
      </a:lt1>
      <a:dk2>
        <a:srgbClr val="194BA5"/>
      </a:dk2>
      <a:lt2>
        <a:srgbClr val="E1F0FF"/>
      </a:lt2>
      <a:accent1>
        <a:srgbClr val="50742F"/>
      </a:accent1>
      <a:accent2>
        <a:srgbClr val="194BA5"/>
      </a:accent2>
      <a:accent3>
        <a:srgbClr val="268D40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自定义 6">
      <a:majorFont>
        <a:latin typeface="Myriad Pro"/>
        <a:ea typeface="宋体"/>
        <a:cs typeface=""/>
      </a:majorFont>
      <a:minorFont>
        <a:latin typeface="Myriad Pro"/>
        <a:ea typeface="宋体"/>
        <a:cs typeface="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>
            <a:lumMod val="60000"/>
            <a:lumOff val="40000"/>
          </a:schemeClr>
        </a:solidFill>
        <a:ln w="9525" algn="ctr">
          <a:noFill/>
          <a:miter lim="800000"/>
          <a:headEnd/>
          <a:tailEnd/>
        </a:ln>
        <a:effectLst/>
      </a:spPr>
      <a:bodyPr rtlCol="0" anchor="ctr"/>
      <a:lstStyle>
        <a:defPPr marL="457200" indent="-457200" fontAlgn="auto">
          <a:lnSpc>
            <a:spcPct val="140000"/>
          </a:lnSpc>
          <a:spcBef>
            <a:spcPts val="0"/>
          </a:spcBef>
          <a:spcAft>
            <a:spcPts val="0"/>
          </a:spcAft>
          <a:buFont typeface="Arial" pitchFamily="34" charset="0"/>
          <a:buChar char="•"/>
          <a:defRPr kumimoji="1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ea typeface="黑体" pitchFamily="2" charset="-122"/>
          </a:defRPr>
        </a:defPPr>
      </a:lst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10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11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12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13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14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15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16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17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18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19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2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20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21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22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23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24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25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26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27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28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29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3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30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31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32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33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34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35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36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37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38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39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4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40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41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42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43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44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45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46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47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48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5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6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7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8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ppt/theme/themeOverride9.xml><?xml version="1.0" encoding="utf-8"?>
<a:themeOverride xmlns:a="http://schemas.openxmlformats.org/drawingml/2006/main">
  <a:clrScheme name="Custom 7">
    <a:dk1>
      <a:srgbClr val="505050"/>
    </a:dk1>
    <a:lt1>
      <a:srgbClr val="FFFFFF"/>
    </a:lt1>
    <a:dk2>
      <a:srgbClr val="008272"/>
    </a:dk2>
    <a:lt2>
      <a:srgbClr val="D2D2D2"/>
    </a:lt2>
    <a:accent1>
      <a:srgbClr val="0072C6"/>
    </a:accent1>
    <a:accent2>
      <a:srgbClr val="DC3C00"/>
    </a:accent2>
    <a:accent3>
      <a:srgbClr val="008272"/>
    </a:accent3>
    <a:accent4>
      <a:srgbClr val="68217A"/>
    </a:accent4>
    <a:accent5>
      <a:srgbClr val="002050"/>
    </a:accent5>
    <a:accent6>
      <a:srgbClr val="442359"/>
    </a:accent6>
    <a:hlink>
      <a:srgbClr val="FFFFFF"/>
    </a:hlink>
    <a:folHlink>
      <a:srgbClr val="FFFF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45673</TotalTime>
  <Words>371</Words>
  <Application>Microsoft Office PowerPoint</Application>
  <PresentationFormat>Vlastní</PresentationFormat>
  <Paragraphs>92</Paragraphs>
  <Slides>30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32</vt:i4>
      </vt:variant>
      <vt:variant>
        <vt:lpstr>Nadpisy snímků</vt:lpstr>
      </vt:variant>
      <vt:variant>
        <vt:i4>30</vt:i4>
      </vt:variant>
    </vt:vector>
  </HeadingPairs>
  <TitlesOfParts>
    <vt:vector size="62" baseType="lpstr">
      <vt:lpstr>1_Výchozí návrh</vt:lpstr>
      <vt:lpstr>Vlastní návrh</vt:lpstr>
      <vt:lpstr>2_Výchozí návrh</vt:lpstr>
      <vt:lpstr>3_Výchozí návrh</vt:lpstr>
      <vt:lpstr>1_Vlastní návrh</vt:lpstr>
      <vt:lpstr>2_Vlastní návrh</vt:lpstr>
      <vt:lpstr>3_Vlastní návrh</vt:lpstr>
      <vt:lpstr>4_Vlastní návrh</vt:lpstr>
      <vt:lpstr>默认设计模板</vt:lpstr>
      <vt:lpstr>1_默认设计模板</vt:lpstr>
      <vt:lpstr>2_默认设计模板</vt:lpstr>
      <vt:lpstr>3_默认设计模板</vt:lpstr>
      <vt:lpstr>4_默认设计模板</vt:lpstr>
      <vt:lpstr>5_默认设计模板</vt:lpstr>
      <vt:lpstr>6_默认设计模板</vt:lpstr>
      <vt:lpstr>TechEd 2014 Dk Blue</vt:lpstr>
      <vt:lpstr>9_Server and Cloud 2013</vt:lpstr>
      <vt:lpstr>10_Server and Cloud 2013</vt:lpstr>
      <vt:lpstr>11_Server and Cloud 2013</vt:lpstr>
      <vt:lpstr>12_Server and Cloud 2013</vt:lpstr>
      <vt:lpstr>7_默认设计模板</vt:lpstr>
      <vt:lpstr>8_默认设计模板</vt:lpstr>
      <vt:lpstr>9_默认设计模板</vt:lpstr>
      <vt:lpstr>1_TechEd 2014 Dk Blue</vt:lpstr>
      <vt:lpstr>13_Server and Cloud 2013</vt:lpstr>
      <vt:lpstr>14_Server and Cloud 2013</vt:lpstr>
      <vt:lpstr>2_TechEd 2014 Dk Blue</vt:lpstr>
      <vt:lpstr>21_Office 主题</vt:lpstr>
      <vt:lpstr>22_Office 主题</vt:lpstr>
      <vt:lpstr>25_Office 主题</vt:lpstr>
      <vt:lpstr>23_Office 主题</vt:lpstr>
      <vt:lpstr>24_Office 主题</vt:lpstr>
      <vt:lpstr>CCTV Parkovací systém Dahua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LH</dc:creator>
  <cp:lastModifiedBy>Marcela Konečná</cp:lastModifiedBy>
  <cp:revision>350</cp:revision>
  <cp:lastPrinted>2017-04-03T12:14:49Z</cp:lastPrinted>
  <dcterms:created xsi:type="dcterms:W3CDTF">2009-09-09T17:52:28Z</dcterms:created>
  <dcterms:modified xsi:type="dcterms:W3CDTF">2018-11-09T09:43:31Z</dcterms:modified>
</cp:coreProperties>
</file>