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949" r:id="rId2"/>
  </p:sldMasterIdLst>
  <p:notesMasterIdLst>
    <p:notesMasterId r:id="rId58"/>
  </p:notesMasterIdLst>
  <p:handoutMasterIdLst>
    <p:handoutMasterId r:id="rId59"/>
  </p:handoutMasterIdLst>
  <p:sldIdLst>
    <p:sldId id="462" r:id="rId3"/>
    <p:sldId id="379" r:id="rId4"/>
    <p:sldId id="382" r:id="rId5"/>
    <p:sldId id="428" r:id="rId6"/>
    <p:sldId id="415" r:id="rId7"/>
    <p:sldId id="416" r:id="rId8"/>
    <p:sldId id="449" r:id="rId9"/>
    <p:sldId id="450" r:id="rId10"/>
    <p:sldId id="451" r:id="rId11"/>
    <p:sldId id="452" r:id="rId12"/>
    <p:sldId id="453" r:id="rId13"/>
    <p:sldId id="445" r:id="rId14"/>
    <p:sldId id="448" r:id="rId15"/>
    <p:sldId id="447" r:id="rId16"/>
    <p:sldId id="426" r:id="rId17"/>
    <p:sldId id="398" r:id="rId18"/>
    <p:sldId id="444" r:id="rId19"/>
    <p:sldId id="455" r:id="rId20"/>
    <p:sldId id="456" r:id="rId21"/>
    <p:sldId id="454" r:id="rId22"/>
    <p:sldId id="434" r:id="rId23"/>
    <p:sldId id="435" r:id="rId24"/>
    <p:sldId id="404" r:id="rId25"/>
    <p:sldId id="436" r:id="rId26"/>
    <p:sldId id="400" r:id="rId27"/>
    <p:sldId id="437" r:id="rId28"/>
    <p:sldId id="457" r:id="rId29"/>
    <p:sldId id="458" r:id="rId30"/>
    <p:sldId id="459" r:id="rId31"/>
    <p:sldId id="460" r:id="rId32"/>
    <p:sldId id="402" r:id="rId33"/>
    <p:sldId id="409" r:id="rId34"/>
    <p:sldId id="403" r:id="rId35"/>
    <p:sldId id="438" r:id="rId36"/>
    <p:sldId id="383" r:id="rId37"/>
    <p:sldId id="410" r:id="rId38"/>
    <p:sldId id="439" r:id="rId39"/>
    <p:sldId id="384" r:id="rId40"/>
    <p:sldId id="440" r:id="rId41"/>
    <p:sldId id="385" r:id="rId42"/>
    <p:sldId id="412" r:id="rId43"/>
    <p:sldId id="413" r:id="rId44"/>
    <p:sldId id="418" r:id="rId45"/>
    <p:sldId id="419" r:id="rId46"/>
    <p:sldId id="420" r:id="rId47"/>
    <p:sldId id="441" r:id="rId48"/>
    <p:sldId id="411" r:id="rId49"/>
    <p:sldId id="421" r:id="rId50"/>
    <p:sldId id="422" r:id="rId51"/>
    <p:sldId id="423" r:id="rId52"/>
    <p:sldId id="424" r:id="rId53"/>
    <p:sldId id="442" r:id="rId54"/>
    <p:sldId id="386" r:id="rId55"/>
    <p:sldId id="425" r:id="rId56"/>
    <p:sldId id="427" r:id="rId57"/>
  </p:sldIdLst>
  <p:sldSz cx="9906000" cy="6858000" type="A4"/>
  <p:notesSz cx="7099300" cy="10234613"/>
  <p:defaultTextStyle>
    <a:defPPr>
      <a:defRPr lang="de-DE"/>
    </a:defPPr>
    <a:lvl1pPr algn="ctr" rtl="0" fontAlgn="base">
      <a:spcBef>
        <a:spcPct val="20000"/>
      </a:spcBef>
      <a:spcAft>
        <a:spcPct val="0"/>
      </a:spcAft>
      <a:buClr>
        <a:srgbClr val="0084C2"/>
      </a:buClr>
      <a:buSzPct val="130000"/>
      <a:buFont typeface="Arial" charset="0"/>
      <a:defRPr sz="1700" kern="1200">
        <a:solidFill>
          <a:schemeClr val="tx1"/>
        </a:solidFill>
        <a:latin typeface="Arial" charset="0"/>
        <a:ea typeface="+mn-ea"/>
        <a:cs typeface="Arial" charset="0"/>
      </a:defRPr>
    </a:lvl1pPr>
    <a:lvl2pPr marL="457200" algn="ctr" rtl="0" fontAlgn="base">
      <a:spcBef>
        <a:spcPct val="20000"/>
      </a:spcBef>
      <a:spcAft>
        <a:spcPct val="0"/>
      </a:spcAft>
      <a:buClr>
        <a:srgbClr val="0084C2"/>
      </a:buClr>
      <a:buSzPct val="130000"/>
      <a:buFont typeface="Arial" charset="0"/>
      <a:defRPr sz="1700" kern="1200">
        <a:solidFill>
          <a:schemeClr val="tx1"/>
        </a:solidFill>
        <a:latin typeface="Arial" charset="0"/>
        <a:ea typeface="+mn-ea"/>
        <a:cs typeface="Arial" charset="0"/>
      </a:defRPr>
    </a:lvl2pPr>
    <a:lvl3pPr marL="914400" algn="ctr" rtl="0" fontAlgn="base">
      <a:spcBef>
        <a:spcPct val="20000"/>
      </a:spcBef>
      <a:spcAft>
        <a:spcPct val="0"/>
      </a:spcAft>
      <a:buClr>
        <a:srgbClr val="0084C2"/>
      </a:buClr>
      <a:buSzPct val="130000"/>
      <a:buFont typeface="Arial" charset="0"/>
      <a:defRPr sz="1700" kern="1200">
        <a:solidFill>
          <a:schemeClr val="tx1"/>
        </a:solidFill>
        <a:latin typeface="Arial" charset="0"/>
        <a:ea typeface="+mn-ea"/>
        <a:cs typeface="Arial" charset="0"/>
      </a:defRPr>
    </a:lvl3pPr>
    <a:lvl4pPr marL="1371600" algn="ctr" rtl="0" fontAlgn="base">
      <a:spcBef>
        <a:spcPct val="20000"/>
      </a:spcBef>
      <a:spcAft>
        <a:spcPct val="0"/>
      </a:spcAft>
      <a:buClr>
        <a:srgbClr val="0084C2"/>
      </a:buClr>
      <a:buSzPct val="130000"/>
      <a:buFont typeface="Arial" charset="0"/>
      <a:defRPr sz="1700" kern="1200">
        <a:solidFill>
          <a:schemeClr val="tx1"/>
        </a:solidFill>
        <a:latin typeface="Arial" charset="0"/>
        <a:ea typeface="+mn-ea"/>
        <a:cs typeface="Arial" charset="0"/>
      </a:defRPr>
    </a:lvl4pPr>
    <a:lvl5pPr marL="1828800" algn="ctr" rtl="0" fontAlgn="base">
      <a:spcBef>
        <a:spcPct val="20000"/>
      </a:spcBef>
      <a:spcAft>
        <a:spcPct val="0"/>
      </a:spcAft>
      <a:buClr>
        <a:srgbClr val="0084C2"/>
      </a:buClr>
      <a:buSzPct val="130000"/>
      <a:buFont typeface="Arial" charset="0"/>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364">
          <p15:clr>
            <a:srgbClr val="A4A3A4"/>
          </p15:clr>
        </p15:guide>
        <p15:guide id="2" orient="horz" pos="1185">
          <p15:clr>
            <a:srgbClr val="A4A3A4"/>
          </p15:clr>
        </p15:guide>
        <p15:guide id="3" orient="horz" pos="594">
          <p15:clr>
            <a:srgbClr val="A4A3A4"/>
          </p15:clr>
        </p15:guide>
        <p15:guide id="4" orient="horz" pos="1775">
          <p15:clr>
            <a:srgbClr val="A4A3A4"/>
          </p15:clr>
        </p15:guide>
        <p15:guide id="5" orient="horz" pos="2954">
          <p15:clr>
            <a:srgbClr val="A4A3A4"/>
          </p15:clr>
        </p15:guide>
        <p15:guide id="6" orient="horz" pos="3544">
          <p15:clr>
            <a:srgbClr val="A4A3A4"/>
          </p15:clr>
        </p15:guide>
        <p15:guide id="7" orient="horz" pos="4134">
          <p15:clr>
            <a:srgbClr val="A4A3A4"/>
          </p15:clr>
        </p15:guide>
        <p15:guide id="8" orient="horz" pos="4156">
          <p15:clr>
            <a:srgbClr val="A4A3A4"/>
          </p15:clr>
        </p15:guide>
        <p15:guide id="9" pos="3120">
          <p15:clr>
            <a:srgbClr val="A4A3A4"/>
          </p15:clr>
        </p15:guide>
        <p15:guide id="10" pos="2077">
          <p15:clr>
            <a:srgbClr val="A4A3A4"/>
          </p15:clr>
        </p15:guide>
        <p15:guide id="11" pos="1033">
          <p15:clr>
            <a:srgbClr val="A4A3A4"/>
          </p15:clr>
        </p15:guide>
        <p15:guide id="12" pos="217">
          <p15:clr>
            <a:srgbClr val="A4A3A4"/>
          </p15:clr>
        </p15:guide>
        <p15:guide id="13" pos="4163">
          <p15:clr>
            <a:srgbClr val="A4A3A4"/>
          </p15:clr>
        </p15:guide>
        <p15:guide id="14" pos="5207">
          <p15:clr>
            <a:srgbClr val="A4A3A4"/>
          </p15:clr>
        </p15:guide>
        <p15:guide id="15" pos="6023">
          <p15:clr>
            <a:srgbClr val="A4A3A4"/>
          </p15:clr>
        </p15:guide>
        <p15:guide id="16" pos="376">
          <p15:clr>
            <a:srgbClr val="A4A3A4"/>
          </p15:clr>
        </p15:guide>
      </p15:sldGuideLst>
    </p:ext>
    <p:ext uri="{2D200454-40CA-4A62-9FC3-DE9A4176ACB9}">
      <p15:notesGuideLst xmlns:p15="http://schemas.microsoft.com/office/powerpoint/2012/main" xmlns="">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4C2"/>
    <a:srgbClr val="DC0A0A"/>
    <a:srgbClr val="FFB469"/>
    <a:srgbClr val="FF6600"/>
    <a:srgbClr val="339966"/>
    <a:srgbClr val="CCFFCC"/>
    <a:srgbClr val="003C7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28" autoAdjust="0"/>
    <p:restoredTop sz="88030" autoAdjust="0"/>
  </p:normalViewPr>
  <p:slideViewPr>
    <p:cSldViewPr snapToGrid="0">
      <p:cViewPr>
        <p:scale>
          <a:sx n="125" d="100"/>
          <a:sy n="125" d="100"/>
        </p:scale>
        <p:origin x="-1362" y="-72"/>
      </p:cViewPr>
      <p:guideLst>
        <p:guide orient="horz" pos="2364"/>
        <p:guide orient="horz" pos="1185"/>
        <p:guide orient="horz" pos="594"/>
        <p:guide orient="horz" pos="1775"/>
        <p:guide orient="horz" pos="2954"/>
        <p:guide orient="horz" pos="3544"/>
        <p:guide orient="horz" pos="4134"/>
        <p:guide orient="horz" pos="4156"/>
        <p:guide pos="3120"/>
        <p:guide pos="2077"/>
        <p:guide pos="1033"/>
        <p:guide pos="217"/>
        <p:guide pos="4163"/>
        <p:guide pos="5207"/>
        <p:guide pos="6023"/>
        <p:guide pos="376"/>
      </p:guideLst>
    </p:cSldViewPr>
  </p:slideViewPr>
  <p:notesTextViewPr>
    <p:cViewPr>
      <p:scale>
        <a:sx n="3" d="2"/>
        <a:sy n="3" d="2"/>
      </p:scale>
      <p:origin x="0" y="0"/>
    </p:cViewPr>
  </p:notesTextViewPr>
  <p:notesViewPr>
    <p:cSldViewPr snapToGrid="0">
      <p:cViewPr varScale="1">
        <p:scale>
          <a:sx n="53" d="100"/>
          <a:sy n="53" d="100"/>
        </p:scale>
        <p:origin x="-2700" y="-9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3074988"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92" tIns="47896" rIns="95792" bIns="47896" numCol="1" anchor="t" anchorCtr="0" compatLnSpc="1">
            <a:prstTxWarp prst="textNoShape">
              <a:avLst/>
            </a:prstTxWarp>
          </a:bodyPr>
          <a:lstStyle>
            <a:lvl1pPr algn="l" defTabSz="957263">
              <a:spcBef>
                <a:spcPct val="0"/>
              </a:spcBef>
              <a:buClrTx/>
              <a:buSzTx/>
              <a:buFontTx/>
              <a:buNone/>
              <a:defRPr sz="1200"/>
            </a:lvl1pPr>
          </a:lstStyle>
          <a:p>
            <a:pPr>
              <a:defRPr/>
            </a:pPr>
            <a:endParaRPr lang="en-US"/>
          </a:p>
        </p:txBody>
      </p:sp>
      <p:sp>
        <p:nvSpPr>
          <p:cNvPr id="192515" name="Rectangle 3"/>
          <p:cNvSpPr>
            <a:spLocks noGrp="1" noChangeArrowheads="1"/>
          </p:cNvSpPr>
          <p:nvPr>
            <p:ph type="dt" sz="quarter" idx="1"/>
          </p:nvPr>
        </p:nvSpPr>
        <p:spPr bwMode="auto">
          <a:xfrm>
            <a:off x="4022725" y="0"/>
            <a:ext cx="3074988"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92" tIns="47896" rIns="95792" bIns="47896" numCol="1" anchor="t" anchorCtr="0" compatLnSpc="1">
            <a:prstTxWarp prst="textNoShape">
              <a:avLst/>
            </a:prstTxWarp>
          </a:bodyPr>
          <a:lstStyle>
            <a:lvl1pPr algn="r" defTabSz="957263">
              <a:spcBef>
                <a:spcPct val="0"/>
              </a:spcBef>
              <a:buClrTx/>
              <a:buSzTx/>
              <a:buFontTx/>
              <a:buNone/>
              <a:defRPr sz="1200"/>
            </a:lvl1pPr>
          </a:lstStyle>
          <a:p>
            <a:pPr>
              <a:defRPr/>
            </a:pPr>
            <a:endParaRPr lang="en-US"/>
          </a:p>
        </p:txBody>
      </p:sp>
      <p:sp>
        <p:nvSpPr>
          <p:cNvPr id="192516" name="Rectangle 4"/>
          <p:cNvSpPr>
            <a:spLocks noGrp="1" noChangeArrowheads="1"/>
          </p:cNvSpPr>
          <p:nvPr>
            <p:ph type="ftr" sz="quarter" idx="2"/>
          </p:nvPr>
        </p:nvSpPr>
        <p:spPr bwMode="auto">
          <a:xfrm>
            <a:off x="0" y="9720263"/>
            <a:ext cx="3074988"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92" tIns="47896" rIns="95792" bIns="47896" numCol="1" anchor="b" anchorCtr="0" compatLnSpc="1">
            <a:prstTxWarp prst="textNoShape">
              <a:avLst/>
            </a:prstTxWarp>
          </a:bodyPr>
          <a:lstStyle>
            <a:lvl1pPr algn="l" defTabSz="957263">
              <a:spcBef>
                <a:spcPct val="0"/>
              </a:spcBef>
              <a:buClrTx/>
              <a:buSzTx/>
              <a:buFontTx/>
              <a:buNone/>
              <a:defRPr sz="1200"/>
            </a:lvl1pPr>
          </a:lstStyle>
          <a:p>
            <a:pPr>
              <a:defRPr/>
            </a:pPr>
            <a:endParaRPr lang="en-US"/>
          </a:p>
        </p:txBody>
      </p:sp>
      <p:sp>
        <p:nvSpPr>
          <p:cNvPr id="192517" name="Rectangle 5"/>
          <p:cNvSpPr>
            <a:spLocks noGrp="1" noChangeArrowheads="1"/>
          </p:cNvSpPr>
          <p:nvPr>
            <p:ph type="sldNum" sz="quarter" idx="3"/>
          </p:nvPr>
        </p:nvSpPr>
        <p:spPr bwMode="auto">
          <a:xfrm>
            <a:off x="4022725" y="9720263"/>
            <a:ext cx="3074988"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92" tIns="47896" rIns="95792" bIns="47896" numCol="1" anchor="b" anchorCtr="0" compatLnSpc="1">
            <a:prstTxWarp prst="textNoShape">
              <a:avLst/>
            </a:prstTxWarp>
          </a:bodyPr>
          <a:lstStyle>
            <a:lvl1pPr algn="r" defTabSz="957263">
              <a:spcBef>
                <a:spcPct val="0"/>
              </a:spcBef>
              <a:buClrTx/>
              <a:buSzTx/>
              <a:buFontTx/>
              <a:buNone/>
              <a:defRPr sz="1200"/>
            </a:lvl1pPr>
          </a:lstStyle>
          <a:p>
            <a:pPr>
              <a:defRPr/>
            </a:pPr>
            <a:fld id="{65DF8873-0BFD-49D1-B68C-7307F08A1E06}" type="slidenum">
              <a:rPr lang="en-US"/>
              <a:pPr>
                <a:defRPr/>
              </a:pPr>
              <a:t>‹#›</a:t>
            </a:fld>
            <a:endParaRPr lang="en-US"/>
          </a:p>
        </p:txBody>
      </p:sp>
    </p:spTree>
    <p:extLst>
      <p:ext uri="{BB962C8B-B14F-4D97-AF65-F5344CB8AC3E}">
        <p14:creationId xmlns:p14="http://schemas.microsoft.com/office/powerpoint/2010/main" val="177093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7" tIns="47378" rIns="94757" bIns="47378" numCol="1" anchor="t" anchorCtr="0" compatLnSpc="1">
            <a:prstTxWarp prst="textNoShape">
              <a:avLst/>
            </a:prstTxWarp>
          </a:bodyPr>
          <a:lstStyle>
            <a:lvl1pPr algn="l" defTabSz="947738">
              <a:spcBef>
                <a:spcPct val="0"/>
              </a:spcBef>
              <a:buClrTx/>
              <a:buSzTx/>
              <a:buFontTx/>
              <a:buNone/>
              <a:defRPr sz="1200"/>
            </a:lvl1pPr>
          </a:lstStyle>
          <a:p>
            <a:pPr>
              <a:defRPr/>
            </a:pPr>
            <a:endParaRPr lang="de-DE"/>
          </a:p>
        </p:txBody>
      </p:sp>
      <p:sp>
        <p:nvSpPr>
          <p:cNvPr id="17411" name="Rectangle 3"/>
          <p:cNvSpPr>
            <a:spLocks noGrp="1" noChangeArrowheads="1"/>
          </p:cNvSpPr>
          <p:nvPr>
            <p:ph type="dt"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7" tIns="47378" rIns="94757" bIns="47378" numCol="1" anchor="t" anchorCtr="0" compatLnSpc="1">
            <a:prstTxWarp prst="textNoShape">
              <a:avLst/>
            </a:prstTxWarp>
          </a:bodyPr>
          <a:lstStyle>
            <a:lvl1pPr algn="r" defTabSz="947738">
              <a:spcBef>
                <a:spcPct val="0"/>
              </a:spcBef>
              <a:buClrTx/>
              <a:buSzTx/>
              <a:buFontTx/>
              <a:buNone/>
              <a:defRPr sz="1200"/>
            </a:lvl1pPr>
          </a:lstStyle>
          <a:p>
            <a:pPr>
              <a:defRPr/>
            </a:pPr>
            <a:endParaRPr lang="de-DE"/>
          </a:p>
        </p:txBody>
      </p:sp>
      <p:sp>
        <p:nvSpPr>
          <p:cNvPr id="36868" name="Rectangle 4"/>
          <p:cNvSpPr>
            <a:spLocks noGrp="1" noRot="1" noChangeAspect="1" noChangeArrowheads="1" noTextEdit="1"/>
          </p:cNvSpPr>
          <p:nvPr>
            <p:ph type="sldImg" idx="2"/>
          </p:nvPr>
        </p:nvSpPr>
        <p:spPr bwMode="auto">
          <a:xfrm>
            <a:off x="779463" y="768350"/>
            <a:ext cx="554196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7" tIns="47378" rIns="94757" bIns="47378"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7414" name="Rectangle 6"/>
          <p:cNvSpPr>
            <a:spLocks noGrp="1" noChangeArrowheads="1"/>
          </p:cNvSpPr>
          <p:nvPr>
            <p:ph type="ftr" sz="quarter" idx="4"/>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7" tIns="47378" rIns="94757" bIns="47378" numCol="1" anchor="b" anchorCtr="0" compatLnSpc="1">
            <a:prstTxWarp prst="textNoShape">
              <a:avLst/>
            </a:prstTxWarp>
          </a:bodyPr>
          <a:lstStyle>
            <a:lvl1pPr algn="l" defTabSz="947738">
              <a:spcBef>
                <a:spcPct val="0"/>
              </a:spcBef>
              <a:buClrTx/>
              <a:buSzTx/>
              <a:buFontTx/>
              <a:buNone/>
              <a:defRPr sz="1200"/>
            </a:lvl1pPr>
          </a:lstStyle>
          <a:p>
            <a:pPr>
              <a:defRPr/>
            </a:pPr>
            <a:endParaRPr lang="de-DE"/>
          </a:p>
        </p:txBody>
      </p:sp>
      <p:sp>
        <p:nvSpPr>
          <p:cNvPr id="17415" name="Rectangle 7"/>
          <p:cNvSpPr>
            <a:spLocks noGrp="1" noChangeArrowheads="1"/>
          </p:cNvSpPr>
          <p:nvPr>
            <p:ph type="sldNum" sz="quarter" idx="5"/>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7" tIns="47378" rIns="94757" bIns="47378" numCol="1" anchor="b" anchorCtr="0" compatLnSpc="1">
            <a:prstTxWarp prst="textNoShape">
              <a:avLst/>
            </a:prstTxWarp>
          </a:bodyPr>
          <a:lstStyle>
            <a:lvl1pPr algn="r" defTabSz="947738">
              <a:spcBef>
                <a:spcPct val="0"/>
              </a:spcBef>
              <a:buClrTx/>
              <a:buSzTx/>
              <a:buFontTx/>
              <a:buNone/>
              <a:defRPr sz="1200"/>
            </a:lvl1pPr>
          </a:lstStyle>
          <a:p>
            <a:pPr>
              <a:defRPr/>
            </a:pPr>
            <a:fld id="{D1285E31-2806-4D2F-8861-C89C060CEC38}" type="slidenum">
              <a:rPr lang="de-DE"/>
              <a:pPr>
                <a:defRPr/>
              </a:pPr>
              <a:t>‹#›</a:t>
            </a:fld>
            <a:endParaRPr lang="de-DE"/>
          </a:p>
        </p:txBody>
      </p:sp>
    </p:spTree>
    <p:extLst>
      <p:ext uri="{BB962C8B-B14F-4D97-AF65-F5344CB8AC3E}">
        <p14:creationId xmlns:p14="http://schemas.microsoft.com/office/powerpoint/2010/main" val="2991992108"/>
      </p:ext>
    </p:extLst>
  </p:cSld>
  <p:clrMap bg1="lt1" tx1="dk1" bg2="lt2" tx2="dk2" accent1="accent1" accent2="accent2" accent3="accent3" accent4="accent4" accent5="accent5" accent6="accent6" hlink="hlink" folHlink="folHlink"/>
  <p:notesStyle>
    <a:lvl1pPr marL="176213" indent="-176213" algn="l" rtl="0" eaLnBrk="0" fontAlgn="base" hangingPunct="0">
      <a:spcBef>
        <a:spcPct val="30000"/>
      </a:spcBef>
      <a:spcAft>
        <a:spcPct val="0"/>
      </a:spcAft>
      <a:buClr>
        <a:schemeClr val="accent1"/>
      </a:buClr>
      <a:buChar char="-"/>
      <a:defRPr sz="1200" kern="1200">
        <a:solidFill>
          <a:schemeClr val="tx1"/>
        </a:solidFill>
        <a:latin typeface="Arial" charset="0"/>
        <a:ea typeface="+mn-ea"/>
        <a:cs typeface="Arial" charset="0"/>
      </a:defRPr>
    </a:lvl1pPr>
    <a:lvl2pPr marL="355600" indent="-177800" algn="l" rtl="0" eaLnBrk="0" fontAlgn="base" hangingPunct="0">
      <a:spcBef>
        <a:spcPct val="30000"/>
      </a:spcBef>
      <a:spcAft>
        <a:spcPct val="0"/>
      </a:spcAft>
      <a:buClr>
        <a:schemeClr val="accent1"/>
      </a:buClr>
      <a:buChar char="-"/>
      <a:defRPr sz="1200" kern="1200">
        <a:solidFill>
          <a:schemeClr val="tx1"/>
        </a:solidFill>
        <a:latin typeface="Arial" charset="0"/>
        <a:ea typeface="+mn-ea"/>
        <a:cs typeface="Arial" charset="0"/>
      </a:defRPr>
    </a:lvl2pPr>
    <a:lvl3pPr marL="541338" indent="-184150" algn="l" rtl="0" eaLnBrk="0" fontAlgn="base" hangingPunct="0">
      <a:spcBef>
        <a:spcPct val="30000"/>
      </a:spcBef>
      <a:spcAft>
        <a:spcPct val="0"/>
      </a:spcAft>
      <a:buClr>
        <a:schemeClr val="accent1"/>
      </a:buClr>
      <a:buChar char="-"/>
      <a:defRPr sz="1200" kern="1200">
        <a:solidFill>
          <a:schemeClr val="tx1"/>
        </a:solidFill>
        <a:latin typeface="Arial" charset="0"/>
        <a:ea typeface="+mn-ea"/>
        <a:cs typeface="Arial" charset="0"/>
      </a:defRPr>
    </a:lvl3pPr>
    <a:lvl4pPr marL="720725" indent="-177800" algn="l" rtl="0" eaLnBrk="0" fontAlgn="base" hangingPunct="0">
      <a:spcBef>
        <a:spcPct val="30000"/>
      </a:spcBef>
      <a:spcAft>
        <a:spcPct val="0"/>
      </a:spcAft>
      <a:buClr>
        <a:schemeClr val="accent1"/>
      </a:buClr>
      <a:buChar char="-"/>
      <a:defRPr sz="1200" kern="1200">
        <a:solidFill>
          <a:schemeClr val="tx1"/>
        </a:solidFill>
        <a:latin typeface="Arial" charset="0"/>
        <a:ea typeface="+mn-ea"/>
        <a:cs typeface="Arial" charset="0"/>
      </a:defRPr>
    </a:lvl4pPr>
    <a:lvl5pPr marL="900113" indent="-177800" algn="l" rtl="0" eaLnBrk="0" fontAlgn="base" hangingPunct="0">
      <a:spcBef>
        <a:spcPct val="30000"/>
      </a:spcBef>
      <a:spcAft>
        <a:spcPct val="0"/>
      </a:spcAft>
      <a:buClr>
        <a:schemeClr val="accent1"/>
      </a:buClr>
      <a:buChar char="-"/>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ástupný symbol pro obrázek snímku 1"/>
          <p:cNvSpPr>
            <a:spLocks noGrp="1" noRot="1" noChangeAspect="1"/>
          </p:cNvSpPr>
          <p:nvPr>
            <p:ph type="sldImg"/>
          </p:nvPr>
        </p:nvSpPr>
        <p:spPr bwMode="auto">
          <a:xfrm>
            <a:off x="779463" y="768350"/>
            <a:ext cx="5540375" cy="3836988"/>
          </a:xfrm>
          <a:noFill/>
          <a:ln>
            <a:solidFill>
              <a:srgbClr val="000000"/>
            </a:solidFill>
            <a:miter lim="800000"/>
            <a:headEnd/>
            <a:tailEnd/>
          </a:ln>
        </p:spPr>
      </p:sp>
      <p:sp>
        <p:nvSpPr>
          <p:cNvPr id="1638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38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E02E6F-D19D-4500-B740-447D60FBA757}" type="slidenum">
              <a:rPr lang="cs-CZ">
                <a:solidFill>
                  <a:prstClr val="black"/>
                </a:solidFill>
              </a:rPr>
              <a:pPr/>
              <a:t>1</a:t>
            </a:fld>
            <a:endParaRPr lang="cs-CZ">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a:ln/>
        </p:spPr>
      </p:sp>
      <p:sp>
        <p:nvSpPr>
          <p:cNvPr id="50179" name="Zástupný symbol pro poznámky 2"/>
          <p:cNvSpPr>
            <a:spLocks noGrp="1"/>
          </p:cNvSpPr>
          <p:nvPr>
            <p:ph type="body" idx="1"/>
          </p:nvPr>
        </p:nvSpPr>
        <p:spPr>
          <a:noFill/>
        </p:spPr>
        <p:txBody>
          <a:bodyPr/>
          <a:lstStyle/>
          <a:p>
            <a:endParaRPr lang="cs-CZ" altLang="cs-CZ" smtClean="0"/>
          </a:p>
        </p:txBody>
      </p:sp>
      <p:sp>
        <p:nvSpPr>
          <p:cNvPr id="50180"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51AA5EDD-30A7-486A-A364-0309CE8ADDCF}" type="slidenum">
              <a:rPr lang="de-DE" altLang="cs-CZ" smtClean="0"/>
              <a:pPr algn="r" eaLnBrk="1" hangingPunct="1">
                <a:spcBef>
                  <a:spcPct val="0"/>
                </a:spcBef>
                <a:buClrTx/>
                <a:buFontTx/>
                <a:buNone/>
              </a:pPr>
              <a:t>10</a:t>
            </a:fld>
            <a:endParaRPr lang="de-DE" altLang="cs-CZ" smtClean="0"/>
          </a:p>
        </p:txBody>
      </p:sp>
    </p:spTree>
    <p:extLst>
      <p:ext uri="{BB962C8B-B14F-4D97-AF65-F5344CB8AC3E}">
        <p14:creationId xmlns:p14="http://schemas.microsoft.com/office/powerpoint/2010/main" val="39563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p:spPr>
        <p:txBody>
          <a:bodyPr/>
          <a:lstStyle/>
          <a:p>
            <a:endParaRPr lang="cs-CZ" altLang="cs-CZ" smtClean="0"/>
          </a:p>
        </p:txBody>
      </p:sp>
      <p:sp>
        <p:nvSpPr>
          <p:cNvPr id="5120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0EC8A61-4B13-4350-B08D-885B6BC2EB9A}" type="slidenum">
              <a:rPr lang="de-DE" altLang="cs-CZ" smtClean="0"/>
              <a:pPr algn="r" eaLnBrk="1" hangingPunct="1">
                <a:spcBef>
                  <a:spcPct val="0"/>
                </a:spcBef>
                <a:buClrTx/>
                <a:buFontTx/>
                <a:buNone/>
              </a:pPr>
              <a:t>11</a:t>
            </a:fld>
            <a:endParaRPr lang="de-DE" altLang="cs-CZ" smtClean="0"/>
          </a:p>
        </p:txBody>
      </p:sp>
    </p:spTree>
    <p:extLst>
      <p:ext uri="{BB962C8B-B14F-4D97-AF65-F5344CB8AC3E}">
        <p14:creationId xmlns:p14="http://schemas.microsoft.com/office/powerpoint/2010/main" val="3749130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p:spPr>
        <p:txBody>
          <a:bodyPr/>
          <a:lstStyle/>
          <a:p>
            <a:endParaRPr lang="cs-CZ" altLang="cs-CZ" smtClean="0"/>
          </a:p>
        </p:txBody>
      </p:sp>
      <p:sp>
        <p:nvSpPr>
          <p:cNvPr id="4403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6DC5F252-87C2-4114-8B61-D3604BECE4ED}" type="slidenum">
              <a:rPr lang="de-DE" altLang="cs-CZ" smtClean="0"/>
              <a:pPr algn="r" eaLnBrk="1" hangingPunct="1">
                <a:spcBef>
                  <a:spcPct val="0"/>
                </a:spcBef>
                <a:buClrTx/>
                <a:buFontTx/>
                <a:buNone/>
              </a:pPr>
              <a:t>15</a:t>
            </a:fld>
            <a:endParaRPr lang="de-DE"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p:spPr>
        <p:txBody>
          <a:bodyPr/>
          <a:lstStyle/>
          <a:p>
            <a:endParaRPr lang="cs-CZ" altLang="cs-CZ" smtClean="0"/>
          </a:p>
        </p:txBody>
      </p:sp>
      <p:sp>
        <p:nvSpPr>
          <p:cNvPr id="4403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6DC5F252-87C2-4114-8B61-D3604BECE4ED}" type="slidenum">
              <a:rPr lang="de-DE" altLang="cs-CZ" smtClean="0"/>
              <a:pPr algn="r" eaLnBrk="1" hangingPunct="1">
                <a:spcBef>
                  <a:spcPct val="0"/>
                </a:spcBef>
                <a:buClrTx/>
                <a:buFontTx/>
                <a:buNone/>
              </a:pPr>
              <a:t>16</a:t>
            </a:fld>
            <a:endParaRPr lang="de-DE"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p:spPr>
        <p:txBody>
          <a:bodyPr/>
          <a:lstStyle/>
          <a:p>
            <a:endParaRPr lang="cs-CZ" altLang="cs-CZ" smtClean="0"/>
          </a:p>
        </p:txBody>
      </p:sp>
      <p:sp>
        <p:nvSpPr>
          <p:cNvPr id="4403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6DC5F252-87C2-4114-8B61-D3604BECE4ED}" type="slidenum">
              <a:rPr lang="de-DE" altLang="cs-CZ" smtClean="0"/>
              <a:pPr algn="r" eaLnBrk="1" hangingPunct="1">
                <a:spcBef>
                  <a:spcPct val="0"/>
                </a:spcBef>
                <a:buClrTx/>
                <a:buFontTx/>
                <a:buNone/>
              </a:pPr>
              <a:t>17</a:t>
            </a:fld>
            <a:endParaRPr lang="de-DE" altLang="cs-CZ" smtClean="0"/>
          </a:p>
        </p:txBody>
      </p:sp>
    </p:spTree>
    <p:extLst>
      <p:ext uri="{BB962C8B-B14F-4D97-AF65-F5344CB8AC3E}">
        <p14:creationId xmlns:p14="http://schemas.microsoft.com/office/powerpoint/2010/main" val="251581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p:spPr>
        <p:txBody>
          <a:bodyPr/>
          <a:lstStyle/>
          <a:p>
            <a:endParaRPr lang="cs-CZ" altLang="cs-CZ" smtClean="0"/>
          </a:p>
        </p:txBody>
      </p:sp>
      <p:sp>
        <p:nvSpPr>
          <p:cNvPr id="4403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6DC5F252-87C2-4114-8B61-D3604BECE4ED}" type="slidenum">
              <a:rPr lang="de-DE" altLang="cs-CZ" smtClean="0"/>
              <a:pPr algn="r" eaLnBrk="1" hangingPunct="1">
                <a:spcBef>
                  <a:spcPct val="0"/>
                </a:spcBef>
                <a:buClrTx/>
                <a:buFontTx/>
                <a:buNone/>
              </a:pPr>
              <a:t>18</a:t>
            </a:fld>
            <a:endParaRPr lang="de-DE" altLang="cs-CZ" smtClean="0"/>
          </a:p>
        </p:txBody>
      </p:sp>
    </p:spTree>
    <p:extLst>
      <p:ext uri="{BB962C8B-B14F-4D97-AF65-F5344CB8AC3E}">
        <p14:creationId xmlns:p14="http://schemas.microsoft.com/office/powerpoint/2010/main" val="1101746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p:spPr>
        <p:txBody>
          <a:bodyPr/>
          <a:lstStyle/>
          <a:p>
            <a:endParaRPr lang="cs-CZ" altLang="cs-CZ" smtClean="0"/>
          </a:p>
        </p:txBody>
      </p:sp>
      <p:sp>
        <p:nvSpPr>
          <p:cNvPr id="4403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6DC5F252-87C2-4114-8B61-D3604BECE4ED}" type="slidenum">
              <a:rPr lang="de-DE" altLang="cs-CZ" smtClean="0"/>
              <a:pPr algn="r" eaLnBrk="1" hangingPunct="1">
                <a:spcBef>
                  <a:spcPct val="0"/>
                </a:spcBef>
                <a:buClrTx/>
                <a:buFontTx/>
                <a:buNone/>
              </a:pPr>
              <a:t>19</a:t>
            </a:fld>
            <a:endParaRPr lang="de-DE" altLang="cs-CZ" smtClean="0"/>
          </a:p>
        </p:txBody>
      </p:sp>
    </p:spTree>
    <p:extLst>
      <p:ext uri="{BB962C8B-B14F-4D97-AF65-F5344CB8AC3E}">
        <p14:creationId xmlns:p14="http://schemas.microsoft.com/office/powerpoint/2010/main" val="30248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p:spPr>
        <p:txBody>
          <a:bodyPr/>
          <a:lstStyle/>
          <a:p>
            <a:endParaRPr lang="cs-CZ" altLang="cs-CZ" smtClean="0"/>
          </a:p>
        </p:txBody>
      </p:sp>
      <p:sp>
        <p:nvSpPr>
          <p:cNvPr id="4403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6DC5F252-87C2-4114-8B61-D3604BECE4ED}" type="slidenum">
              <a:rPr lang="de-DE" altLang="cs-CZ" smtClean="0"/>
              <a:pPr algn="r" eaLnBrk="1" hangingPunct="1">
                <a:spcBef>
                  <a:spcPct val="0"/>
                </a:spcBef>
                <a:buClrTx/>
                <a:buFontTx/>
                <a:buNone/>
              </a:pPr>
              <a:t>20</a:t>
            </a:fld>
            <a:endParaRPr lang="de-DE" altLang="cs-CZ" smtClean="0"/>
          </a:p>
        </p:txBody>
      </p:sp>
    </p:spTree>
    <p:extLst>
      <p:ext uri="{BB962C8B-B14F-4D97-AF65-F5344CB8AC3E}">
        <p14:creationId xmlns:p14="http://schemas.microsoft.com/office/powerpoint/2010/main" val="3643025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p:spPr>
        <p:txBody>
          <a:bodyPr/>
          <a:lstStyle/>
          <a:p>
            <a:endParaRPr lang="cs-CZ" altLang="cs-CZ" smtClean="0"/>
          </a:p>
        </p:txBody>
      </p:sp>
      <p:sp>
        <p:nvSpPr>
          <p:cNvPr id="5120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0EC8A61-4B13-4350-B08D-885B6BC2EB9A}" type="slidenum">
              <a:rPr lang="de-DE" altLang="cs-CZ" smtClean="0"/>
              <a:pPr algn="r" eaLnBrk="1" hangingPunct="1">
                <a:spcBef>
                  <a:spcPct val="0"/>
                </a:spcBef>
                <a:buClrTx/>
                <a:buFontTx/>
                <a:buNone/>
              </a:pPr>
              <a:t>21</a:t>
            </a:fld>
            <a:endParaRPr lang="de-DE"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p:spPr>
        <p:txBody>
          <a:bodyPr/>
          <a:lstStyle/>
          <a:p>
            <a:endParaRPr lang="cs-CZ" altLang="cs-CZ" smtClean="0"/>
          </a:p>
        </p:txBody>
      </p:sp>
      <p:sp>
        <p:nvSpPr>
          <p:cNvPr id="5120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0EC8A61-4B13-4350-B08D-885B6BC2EB9A}" type="slidenum">
              <a:rPr lang="de-DE" altLang="cs-CZ" smtClean="0"/>
              <a:pPr algn="r" eaLnBrk="1" hangingPunct="1">
                <a:spcBef>
                  <a:spcPct val="0"/>
                </a:spcBef>
                <a:buClrTx/>
                <a:buFontTx/>
                <a:buNone/>
              </a:pPr>
              <a:t>22</a:t>
            </a:fld>
            <a:endParaRPr lang="de-DE"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EA870290-6A98-4365-9B7F-724DE440B87E}" type="slidenum">
              <a:rPr lang="de-DE" altLang="cs-CZ" smtClean="0"/>
              <a:pPr algn="r" eaLnBrk="1" hangingPunct="1">
                <a:spcBef>
                  <a:spcPct val="0"/>
                </a:spcBef>
                <a:buClrTx/>
                <a:buFontTx/>
                <a:buNone/>
              </a:pPr>
              <a:t>2</a:t>
            </a:fld>
            <a:endParaRPr lang="de-DE" altLang="cs-CZ"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p:cNvSpPr>
            <a:spLocks noGrp="1" noRot="1" noChangeAspect="1" noTextEdit="1"/>
          </p:cNvSpPr>
          <p:nvPr>
            <p:ph type="sldImg"/>
          </p:nvPr>
        </p:nvSpPr>
        <p:spPr>
          <a:ln/>
        </p:spPr>
      </p:sp>
      <p:sp>
        <p:nvSpPr>
          <p:cNvPr id="45059" name="Zástupný symbol pro poznámky 2"/>
          <p:cNvSpPr>
            <a:spLocks noGrp="1"/>
          </p:cNvSpPr>
          <p:nvPr>
            <p:ph type="body" idx="1"/>
          </p:nvPr>
        </p:nvSpPr>
        <p:spPr>
          <a:noFill/>
        </p:spPr>
        <p:txBody>
          <a:bodyPr/>
          <a:lstStyle/>
          <a:p>
            <a:endParaRPr lang="cs-CZ" altLang="cs-CZ" smtClean="0"/>
          </a:p>
        </p:txBody>
      </p:sp>
      <p:sp>
        <p:nvSpPr>
          <p:cNvPr id="45060"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BFAEBD0-E7AB-489F-A65F-A4A2B8F86525}" type="slidenum">
              <a:rPr lang="de-DE" altLang="cs-CZ" smtClean="0"/>
              <a:pPr algn="r" eaLnBrk="1" hangingPunct="1">
                <a:spcBef>
                  <a:spcPct val="0"/>
                </a:spcBef>
                <a:buClrTx/>
                <a:buFontTx/>
                <a:buNone/>
              </a:pPr>
              <a:t>23</a:t>
            </a:fld>
            <a:endParaRPr lang="de-DE"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p:spPr>
        <p:txBody>
          <a:bodyPr/>
          <a:lstStyle/>
          <a:p>
            <a:endParaRPr lang="cs-CZ" altLang="cs-CZ" smtClean="0"/>
          </a:p>
        </p:txBody>
      </p:sp>
      <p:sp>
        <p:nvSpPr>
          <p:cNvPr id="5120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0EC8A61-4B13-4350-B08D-885B6BC2EB9A}" type="slidenum">
              <a:rPr lang="de-DE" altLang="cs-CZ" smtClean="0"/>
              <a:pPr algn="r" eaLnBrk="1" hangingPunct="1">
                <a:spcBef>
                  <a:spcPct val="0"/>
                </a:spcBef>
                <a:buClrTx/>
                <a:buFontTx/>
                <a:buNone/>
              </a:pPr>
              <a:t>24</a:t>
            </a:fld>
            <a:endParaRPr lang="de-DE" alt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p:cNvSpPr>
            <a:spLocks noGrp="1" noRot="1" noChangeAspect="1" noTextEdit="1"/>
          </p:cNvSpPr>
          <p:nvPr>
            <p:ph type="sldImg"/>
          </p:nvPr>
        </p:nvSpPr>
        <p:spPr>
          <a:ln/>
        </p:spPr>
      </p:sp>
      <p:sp>
        <p:nvSpPr>
          <p:cNvPr id="46083" name="Zástupný symbol pro poznámky 2"/>
          <p:cNvSpPr>
            <a:spLocks noGrp="1"/>
          </p:cNvSpPr>
          <p:nvPr>
            <p:ph type="body" idx="1"/>
          </p:nvPr>
        </p:nvSpPr>
        <p:spPr>
          <a:noFill/>
        </p:spPr>
        <p:txBody>
          <a:bodyPr/>
          <a:lstStyle/>
          <a:p>
            <a:endParaRPr lang="cs-CZ" altLang="cs-CZ" smtClean="0"/>
          </a:p>
        </p:txBody>
      </p:sp>
      <p:sp>
        <p:nvSpPr>
          <p:cNvPr id="4608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A980C242-0D36-457B-9A53-8F96107701D6}" type="slidenum">
              <a:rPr lang="de-DE" altLang="cs-CZ" smtClean="0"/>
              <a:pPr algn="r" eaLnBrk="1" hangingPunct="1">
                <a:spcBef>
                  <a:spcPct val="0"/>
                </a:spcBef>
                <a:buClrTx/>
                <a:buFontTx/>
                <a:buNone/>
              </a:pPr>
              <a:t>25</a:t>
            </a:fld>
            <a:endParaRPr lang="de-DE"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p:spPr>
        <p:txBody>
          <a:bodyPr/>
          <a:lstStyle/>
          <a:p>
            <a:endParaRPr lang="cs-CZ" altLang="cs-CZ" smtClean="0"/>
          </a:p>
        </p:txBody>
      </p:sp>
      <p:sp>
        <p:nvSpPr>
          <p:cNvPr id="5120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0EC8A61-4B13-4350-B08D-885B6BC2EB9A}" type="slidenum">
              <a:rPr lang="de-DE" altLang="cs-CZ" smtClean="0"/>
              <a:pPr algn="r" eaLnBrk="1" hangingPunct="1">
                <a:spcBef>
                  <a:spcPct val="0"/>
                </a:spcBef>
                <a:buClrTx/>
                <a:buFontTx/>
                <a:buNone/>
              </a:pPr>
              <a:t>26</a:t>
            </a:fld>
            <a:endParaRPr lang="de-DE" alt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a:ln/>
        </p:spPr>
      </p:sp>
      <p:sp>
        <p:nvSpPr>
          <p:cNvPr id="52227" name="Zástupný symbol pro poznámky 2"/>
          <p:cNvSpPr>
            <a:spLocks noGrp="1"/>
          </p:cNvSpPr>
          <p:nvPr>
            <p:ph type="body" idx="1"/>
          </p:nvPr>
        </p:nvSpPr>
        <p:spPr>
          <a:noFill/>
        </p:spPr>
        <p:txBody>
          <a:bodyPr/>
          <a:lstStyle/>
          <a:p>
            <a:endParaRPr lang="cs-CZ" altLang="cs-CZ" smtClean="0"/>
          </a:p>
        </p:txBody>
      </p:sp>
      <p:sp>
        <p:nvSpPr>
          <p:cNvPr id="5222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3577768F-F67B-4A3C-AB9D-885D8DE3ED46}" type="slidenum">
              <a:rPr lang="de-DE" altLang="cs-CZ" smtClean="0"/>
              <a:pPr algn="r" eaLnBrk="1" hangingPunct="1">
                <a:spcBef>
                  <a:spcPct val="0"/>
                </a:spcBef>
                <a:buClrTx/>
                <a:buFontTx/>
                <a:buNone/>
              </a:pPr>
              <a:t>31</a:t>
            </a:fld>
            <a:endParaRPr lang="de-DE" alt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p:cNvSpPr>
            <a:spLocks noGrp="1" noRot="1" noChangeAspect="1" noTextEdit="1"/>
          </p:cNvSpPr>
          <p:nvPr>
            <p:ph type="sldImg"/>
          </p:nvPr>
        </p:nvSpPr>
        <p:spPr>
          <a:ln/>
        </p:spPr>
      </p:sp>
      <p:sp>
        <p:nvSpPr>
          <p:cNvPr id="53251" name="Zástupný symbol pro poznámky 2"/>
          <p:cNvSpPr>
            <a:spLocks noGrp="1"/>
          </p:cNvSpPr>
          <p:nvPr>
            <p:ph type="body" idx="1"/>
          </p:nvPr>
        </p:nvSpPr>
        <p:spPr>
          <a:noFill/>
        </p:spPr>
        <p:txBody>
          <a:bodyPr/>
          <a:lstStyle/>
          <a:p>
            <a:endParaRPr lang="cs-CZ" altLang="cs-CZ" smtClean="0"/>
          </a:p>
        </p:txBody>
      </p:sp>
      <p:sp>
        <p:nvSpPr>
          <p:cNvPr id="53252"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B4DBD2D1-A571-4BCD-9577-29EE1AB6ED3D}" type="slidenum">
              <a:rPr lang="de-DE" altLang="cs-CZ" smtClean="0"/>
              <a:pPr algn="r" eaLnBrk="1" hangingPunct="1">
                <a:spcBef>
                  <a:spcPct val="0"/>
                </a:spcBef>
                <a:buClrTx/>
                <a:buFontTx/>
                <a:buNone/>
              </a:pPr>
              <a:t>32</a:t>
            </a:fld>
            <a:endParaRPr lang="de-DE"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p:spPr>
        <p:txBody>
          <a:bodyPr/>
          <a:lstStyle/>
          <a:p>
            <a:endParaRPr lang="cs-CZ" altLang="cs-CZ" smtClean="0"/>
          </a:p>
        </p:txBody>
      </p:sp>
      <p:sp>
        <p:nvSpPr>
          <p:cNvPr id="5427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340E040-EC1A-45A3-A8E7-E8CEC49A15C6}" type="slidenum">
              <a:rPr lang="de-DE" altLang="cs-CZ" smtClean="0"/>
              <a:pPr algn="r" eaLnBrk="1" hangingPunct="1">
                <a:spcBef>
                  <a:spcPct val="0"/>
                </a:spcBef>
                <a:buClrTx/>
                <a:buFontTx/>
                <a:buNone/>
              </a:pPr>
              <a:t>33</a:t>
            </a:fld>
            <a:endParaRPr lang="de-DE"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p:spPr>
        <p:txBody>
          <a:bodyPr/>
          <a:lstStyle/>
          <a:p>
            <a:endParaRPr lang="cs-CZ" altLang="cs-CZ" smtClean="0"/>
          </a:p>
        </p:txBody>
      </p:sp>
      <p:sp>
        <p:nvSpPr>
          <p:cNvPr id="5120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0EC8A61-4B13-4350-B08D-885B6BC2EB9A}" type="slidenum">
              <a:rPr lang="de-DE" altLang="cs-CZ" smtClean="0"/>
              <a:pPr algn="r" eaLnBrk="1" hangingPunct="1">
                <a:spcBef>
                  <a:spcPct val="0"/>
                </a:spcBef>
                <a:buClrTx/>
                <a:buFontTx/>
                <a:buNone/>
              </a:pPr>
              <a:t>34</a:t>
            </a:fld>
            <a:endParaRPr lang="de-DE" alt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TextEdit="1"/>
          </p:cNvSpPr>
          <p:nvPr>
            <p:ph type="sldImg"/>
          </p:nvPr>
        </p:nvSpPr>
        <p:spPr>
          <a:ln/>
        </p:spPr>
      </p:sp>
      <p:sp>
        <p:nvSpPr>
          <p:cNvPr id="55299" name="Zástupný symbol pro poznámky 2"/>
          <p:cNvSpPr>
            <a:spLocks noGrp="1"/>
          </p:cNvSpPr>
          <p:nvPr>
            <p:ph type="body" idx="1"/>
          </p:nvPr>
        </p:nvSpPr>
        <p:spPr>
          <a:noFill/>
        </p:spPr>
        <p:txBody>
          <a:bodyPr/>
          <a:lstStyle/>
          <a:p>
            <a:endParaRPr lang="cs-CZ" altLang="cs-CZ" smtClean="0"/>
          </a:p>
        </p:txBody>
      </p:sp>
      <p:sp>
        <p:nvSpPr>
          <p:cNvPr id="55300"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1E02F559-1750-4D25-9853-F94B4372C233}" type="slidenum">
              <a:rPr lang="de-DE" altLang="cs-CZ" smtClean="0"/>
              <a:pPr algn="r" eaLnBrk="1" hangingPunct="1">
                <a:spcBef>
                  <a:spcPct val="0"/>
                </a:spcBef>
                <a:buClrTx/>
                <a:buFontTx/>
                <a:buNone/>
              </a:pPr>
              <a:t>35</a:t>
            </a:fld>
            <a:endParaRPr lang="de-DE" alt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TextEdit="1"/>
          </p:cNvSpPr>
          <p:nvPr>
            <p:ph type="sldImg"/>
          </p:nvPr>
        </p:nvSpPr>
        <p:spPr>
          <a:ln/>
        </p:spPr>
      </p:sp>
      <p:sp>
        <p:nvSpPr>
          <p:cNvPr id="56323" name="Zástupný symbol pro poznámky 2"/>
          <p:cNvSpPr>
            <a:spLocks noGrp="1"/>
          </p:cNvSpPr>
          <p:nvPr>
            <p:ph type="body" idx="1"/>
          </p:nvPr>
        </p:nvSpPr>
        <p:spPr>
          <a:noFill/>
        </p:spPr>
        <p:txBody>
          <a:bodyPr/>
          <a:lstStyle/>
          <a:p>
            <a:endParaRPr lang="cs-CZ" altLang="cs-CZ" smtClean="0"/>
          </a:p>
        </p:txBody>
      </p:sp>
      <p:sp>
        <p:nvSpPr>
          <p:cNvPr id="5632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4A5C28A-F278-479C-B9C3-186E5D93B407}" type="slidenum">
              <a:rPr lang="de-DE" altLang="cs-CZ" smtClean="0"/>
              <a:pPr algn="r" eaLnBrk="1" hangingPunct="1">
                <a:spcBef>
                  <a:spcPct val="0"/>
                </a:spcBef>
                <a:buClrTx/>
                <a:buFontTx/>
                <a:buNone/>
              </a:pPr>
              <a:t>36</a:t>
            </a:fld>
            <a:endParaRPr lang="de-DE"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p:cNvSpPr>
            <a:spLocks noGrp="1" noRot="1" noChangeAspect="1" noTextEdit="1"/>
          </p:cNvSpPr>
          <p:nvPr>
            <p:ph type="sldImg"/>
          </p:nvPr>
        </p:nvSpPr>
        <p:spPr>
          <a:ln/>
        </p:spPr>
      </p:sp>
      <p:sp>
        <p:nvSpPr>
          <p:cNvPr id="39939" name="Zástupný symbol pro poznámky 2"/>
          <p:cNvSpPr>
            <a:spLocks noGrp="1"/>
          </p:cNvSpPr>
          <p:nvPr>
            <p:ph type="body" idx="1"/>
          </p:nvPr>
        </p:nvSpPr>
        <p:spPr>
          <a:noFill/>
        </p:spPr>
        <p:txBody>
          <a:bodyPr/>
          <a:lstStyle/>
          <a:p>
            <a:endParaRPr lang="cs-CZ" altLang="cs-CZ" smtClean="0"/>
          </a:p>
        </p:txBody>
      </p:sp>
      <p:sp>
        <p:nvSpPr>
          <p:cNvPr id="39940"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0A00F494-F52C-461E-96E5-ADE4C3DD1298}" type="slidenum">
              <a:rPr lang="de-DE" altLang="cs-CZ" smtClean="0"/>
              <a:pPr algn="r" eaLnBrk="1" hangingPunct="1">
                <a:spcBef>
                  <a:spcPct val="0"/>
                </a:spcBef>
                <a:buClrTx/>
                <a:buFontTx/>
                <a:buNone/>
              </a:pPr>
              <a:t>3</a:t>
            </a:fld>
            <a:endParaRPr lang="de-DE" alt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p:spPr>
        <p:txBody>
          <a:bodyPr/>
          <a:lstStyle/>
          <a:p>
            <a:endParaRPr lang="cs-CZ" altLang="cs-CZ" smtClean="0"/>
          </a:p>
        </p:txBody>
      </p:sp>
      <p:sp>
        <p:nvSpPr>
          <p:cNvPr id="5120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0EC8A61-4B13-4350-B08D-885B6BC2EB9A}" type="slidenum">
              <a:rPr lang="de-DE" altLang="cs-CZ" smtClean="0"/>
              <a:pPr algn="r" eaLnBrk="1" hangingPunct="1">
                <a:spcBef>
                  <a:spcPct val="0"/>
                </a:spcBef>
                <a:buClrTx/>
                <a:buFontTx/>
                <a:buNone/>
              </a:pPr>
              <a:t>37</a:t>
            </a:fld>
            <a:endParaRPr lang="de-DE" alt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p:spPr>
        <p:txBody>
          <a:bodyPr/>
          <a:lstStyle/>
          <a:p>
            <a:endParaRPr lang="cs-CZ" altLang="cs-CZ" smtClean="0"/>
          </a:p>
        </p:txBody>
      </p:sp>
      <p:sp>
        <p:nvSpPr>
          <p:cNvPr id="5734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229B0622-BF5D-41A3-A20B-F992C8ABDBE8}" type="slidenum">
              <a:rPr lang="de-DE" altLang="cs-CZ" smtClean="0"/>
              <a:pPr algn="r" eaLnBrk="1" hangingPunct="1">
                <a:spcBef>
                  <a:spcPct val="0"/>
                </a:spcBef>
                <a:buClrTx/>
                <a:buFontTx/>
                <a:buNone/>
              </a:pPr>
              <a:t>38</a:t>
            </a:fld>
            <a:endParaRPr lang="de-DE" alt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p:spPr>
        <p:txBody>
          <a:bodyPr/>
          <a:lstStyle/>
          <a:p>
            <a:endParaRPr lang="cs-CZ" altLang="cs-CZ" smtClean="0"/>
          </a:p>
        </p:txBody>
      </p:sp>
      <p:sp>
        <p:nvSpPr>
          <p:cNvPr id="5734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229B0622-BF5D-41A3-A20B-F992C8ABDBE8}" type="slidenum">
              <a:rPr lang="de-DE" altLang="cs-CZ" smtClean="0"/>
              <a:pPr algn="r" eaLnBrk="1" hangingPunct="1">
                <a:spcBef>
                  <a:spcPct val="0"/>
                </a:spcBef>
                <a:buClrTx/>
                <a:buFontTx/>
                <a:buNone/>
              </a:pPr>
              <a:t>39</a:t>
            </a:fld>
            <a:endParaRPr lang="de-DE"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a:ln/>
        </p:spPr>
      </p:sp>
      <p:sp>
        <p:nvSpPr>
          <p:cNvPr id="58371" name="Zástupný symbol pro poznámky 2"/>
          <p:cNvSpPr>
            <a:spLocks noGrp="1"/>
          </p:cNvSpPr>
          <p:nvPr>
            <p:ph type="body" idx="1"/>
          </p:nvPr>
        </p:nvSpPr>
        <p:spPr>
          <a:noFill/>
        </p:spPr>
        <p:txBody>
          <a:bodyPr/>
          <a:lstStyle/>
          <a:p>
            <a:endParaRPr lang="cs-CZ" altLang="cs-CZ" smtClean="0"/>
          </a:p>
        </p:txBody>
      </p:sp>
      <p:sp>
        <p:nvSpPr>
          <p:cNvPr id="58372"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AB89659C-33D1-4079-A651-970F0724BC0B}" type="slidenum">
              <a:rPr lang="de-DE" altLang="cs-CZ" smtClean="0"/>
              <a:pPr algn="r" eaLnBrk="1" hangingPunct="1">
                <a:spcBef>
                  <a:spcPct val="0"/>
                </a:spcBef>
                <a:buClrTx/>
                <a:buFontTx/>
                <a:buNone/>
              </a:pPr>
              <a:t>40</a:t>
            </a:fld>
            <a:endParaRPr lang="de-DE" alt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p:cNvSpPr>
            <a:spLocks noGrp="1" noRot="1" noChangeAspect="1" noTextEdit="1"/>
          </p:cNvSpPr>
          <p:nvPr>
            <p:ph type="sldImg"/>
          </p:nvPr>
        </p:nvSpPr>
        <p:spPr>
          <a:ln/>
        </p:spPr>
      </p:sp>
      <p:sp>
        <p:nvSpPr>
          <p:cNvPr id="59395" name="Zástupný symbol pro poznámky 2"/>
          <p:cNvSpPr>
            <a:spLocks noGrp="1"/>
          </p:cNvSpPr>
          <p:nvPr>
            <p:ph type="body" idx="1"/>
          </p:nvPr>
        </p:nvSpPr>
        <p:spPr>
          <a:noFill/>
        </p:spPr>
        <p:txBody>
          <a:bodyPr/>
          <a:lstStyle/>
          <a:p>
            <a:endParaRPr lang="cs-CZ" altLang="cs-CZ" smtClean="0"/>
          </a:p>
        </p:txBody>
      </p:sp>
      <p:sp>
        <p:nvSpPr>
          <p:cNvPr id="5939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8E0503D0-4B71-47BA-ACD9-211F7CB0843D}" type="slidenum">
              <a:rPr lang="de-DE" altLang="cs-CZ" smtClean="0"/>
              <a:pPr algn="r" eaLnBrk="1" hangingPunct="1">
                <a:spcBef>
                  <a:spcPct val="0"/>
                </a:spcBef>
                <a:buClrTx/>
                <a:buFontTx/>
                <a:buNone/>
              </a:pPr>
              <a:t>41</a:t>
            </a:fld>
            <a:endParaRPr lang="de-DE" alt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rázek snímku 1"/>
          <p:cNvSpPr>
            <a:spLocks noGrp="1" noRot="1" noChangeAspect="1" noTextEdit="1"/>
          </p:cNvSpPr>
          <p:nvPr>
            <p:ph type="sldImg"/>
          </p:nvPr>
        </p:nvSpPr>
        <p:spPr>
          <a:ln/>
        </p:spPr>
      </p:sp>
      <p:sp>
        <p:nvSpPr>
          <p:cNvPr id="60419" name="Zástupný symbol pro poznámky 2"/>
          <p:cNvSpPr>
            <a:spLocks noGrp="1"/>
          </p:cNvSpPr>
          <p:nvPr>
            <p:ph type="body" idx="1"/>
          </p:nvPr>
        </p:nvSpPr>
        <p:spPr>
          <a:noFill/>
        </p:spPr>
        <p:txBody>
          <a:bodyPr/>
          <a:lstStyle/>
          <a:p>
            <a:endParaRPr lang="cs-CZ" altLang="cs-CZ" smtClean="0"/>
          </a:p>
        </p:txBody>
      </p:sp>
      <p:sp>
        <p:nvSpPr>
          <p:cNvPr id="60420"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52E6FFED-20EF-4BBA-8905-CC3643935B6E}" type="slidenum">
              <a:rPr lang="de-DE" altLang="cs-CZ" smtClean="0"/>
              <a:pPr algn="r" eaLnBrk="1" hangingPunct="1">
                <a:spcBef>
                  <a:spcPct val="0"/>
                </a:spcBef>
                <a:buClrTx/>
                <a:buFontTx/>
                <a:buNone/>
              </a:pPr>
              <a:t>42</a:t>
            </a:fld>
            <a:endParaRPr lang="de-DE" alt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p:cNvSpPr>
            <a:spLocks noGrp="1" noRot="1" noChangeAspect="1" noTextEdit="1"/>
          </p:cNvSpPr>
          <p:nvPr>
            <p:ph type="sldImg"/>
          </p:nvPr>
        </p:nvSpPr>
        <p:spPr>
          <a:ln/>
        </p:spPr>
      </p:sp>
      <p:sp>
        <p:nvSpPr>
          <p:cNvPr id="61443" name="Zástupný symbol pro poznámky 2"/>
          <p:cNvSpPr>
            <a:spLocks noGrp="1"/>
          </p:cNvSpPr>
          <p:nvPr>
            <p:ph type="body" idx="1"/>
          </p:nvPr>
        </p:nvSpPr>
        <p:spPr>
          <a:noFill/>
        </p:spPr>
        <p:txBody>
          <a:bodyPr/>
          <a:lstStyle/>
          <a:p>
            <a:endParaRPr lang="cs-CZ" altLang="cs-CZ" smtClean="0"/>
          </a:p>
        </p:txBody>
      </p:sp>
      <p:sp>
        <p:nvSpPr>
          <p:cNvPr id="6144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532FE356-C1CA-4D77-8547-4D8C18473AFC}" type="slidenum">
              <a:rPr lang="de-DE" altLang="cs-CZ" smtClean="0"/>
              <a:pPr algn="r" eaLnBrk="1" hangingPunct="1">
                <a:spcBef>
                  <a:spcPct val="0"/>
                </a:spcBef>
                <a:buClrTx/>
                <a:buFontTx/>
                <a:buNone/>
              </a:pPr>
              <a:t>43</a:t>
            </a:fld>
            <a:endParaRPr lang="de-DE" alt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p:cNvSpPr>
            <a:spLocks noGrp="1" noRot="1" noChangeAspect="1" noTextEdit="1"/>
          </p:cNvSpPr>
          <p:nvPr>
            <p:ph type="sldImg"/>
          </p:nvPr>
        </p:nvSpPr>
        <p:spPr>
          <a:ln/>
        </p:spPr>
      </p:sp>
      <p:sp>
        <p:nvSpPr>
          <p:cNvPr id="61443" name="Zástupný symbol pro poznámky 2"/>
          <p:cNvSpPr>
            <a:spLocks noGrp="1"/>
          </p:cNvSpPr>
          <p:nvPr>
            <p:ph type="body" idx="1"/>
          </p:nvPr>
        </p:nvSpPr>
        <p:spPr>
          <a:noFill/>
        </p:spPr>
        <p:txBody>
          <a:bodyPr/>
          <a:lstStyle/>
          <a:p>
            <a:endParaRPr lang="cs-CZ" altLang="cs-CZ" smtClean="0"/>
          </a:p>
        </p:txBody>
      </p:sp>
      <p:sp>
        <p:nvSpPr>
          <p:cNvPr id="6144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532FE356-C1CA-4D77-8547-4D8C18473AFC}" type="slidenum">
              <a:rPr lang="de-DE" altLang="cs-CZ" smtClean="0"/>
              <a:pPr algn="r" eaLnBrk="1" hangingPunct="1">
                <a:spcBef>
                  <a:spcPct val="0"/>
                </a:spcBef>
                <a:buClrTx/>
                <a:buFontTx/>
                <a:buNone/>
              </a:pPr>
              <a:t>44</a:t>
            </a:fld>
            <a:endParaRPr lang="de-DE" alt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p:cNvSpPr>
            <a:spLocks noGrp="1" noRot="1" noChangeAspect="1" noTextEdit="1"/>
          </p:cNvSpPr>
          <p:nvPr>
            <p:ph type="sldImg"/>
          </p:nvPr>
        </p:nvSpPr>
        <p:spPr>
          <a:ln/>
        </p:spPr>
      </p:sp>
      <p:sp>
        <p:nvSpPr>
          <p:cNvPr id="61443" name="Zástupný symbol pro poznámky 2"/>
          <p:cNvSpPr>
            <a:spLocks noGrp="1"/>
          </p:cNvSpPr>
          <p:nvPr>
            <p:ph type="body" idx="1"/>
          </p:nvPr>
        </p:nvSpPr>
        <p:spPr>
          <a:noFill/>
        </p:spPr>
        <p:txBody>
          <a:bodyPr/>
          <a:lstStyle/>
          <a:p>
            <a:endParaRPr lang="cs-CZ" altLang="cs-CZ" smtClean="0"/>
          </a:p>
        </p:txBody>
      </p:sp>
      <p:sp>
        <p:nvSpPr>
          <p:cNvPr id="6144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532FE356-C1CA-4D77-8547-4D8C18473AFC}" type="slidenum">
              <a:rPr lang="de-DE" altLang="cs-CZ" smtClean="0"/>
              <a:pPr algn="r" eaLnBrk="1" hangingPunct="1">
                <a:spcBef>
                  <a:spcPct val="0"/>
                </a:spcBef>
                <a:buClrTx/>
                <a:buFontTx/>
                <a:buNone/>
              </a:pPr>
              <a:t>45</a:t>
            </a:fld>
            <a:endParaRPr lang="de-DE" alt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p:spPr>
        <p:txBody>
          <a:bodyPr/>
          <a:lstStyle/>
          <a:p>
            <a:endParaRPr lang="cs-CZ" altLang="cs-CZ" smtClean="0"/>
          </a:p>
        </p:txBody>
      </p:sp>
      <p:sp>
        <p:nvSpPr>
          <p:cNvPr id="5734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229B0622-BF5D-41A3-A20B-F992C8ABDBE8}" type="slidenum">
              <a:rPr lang="de-DE" altLang="cs-CZ" smtClean="0"/>
              <a:pPr algn="r" eaLnBrk="1" hangingPunct="1">
                <a:spcBef>
                  <a:spcPct val="0"/>
                </a:spcBef>
                <a:buClrTx/>
                <a:buFontTx/>
                <a:buNone/>
              </a:pPr>
              <a:t>46</a:t>
            </a:fld>
            <a:endParaRPr lang="de-DE"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p:cNvSpPr>
            <a:spLocks noGrp="1" noRot="1" noChangeAspect="1" noTextEdit="1"/>
          </p:cNvSpPr>
          <p:nvPr>
            <p:ph type="sldImg"/>
          </p:nvPr>
        </p:nvSpPr>
        <p:spPr>
          <a:ln/>
        </p:spPr>
      </p:sp>
      <p:sp>
        <p:nvSpPr>
          <p:cNvPr id="39939" name="Zástupný symbol pro poznámky 2"/>
          <p:cNvSpPr>
            <a:spLocks noGrp="1"/>
          </p:cNvSpPr>
          <p:nvPr>
            <p:ph type="body" idx="1"/>
          </p:nvPr>
        </p:nvSpPr>
        <p:spPr>
          <a:noFill/>
        </p:spPr>
        <p:txBody>
          <a:bodyPr/>
          <a:lstStyle/>
          <a:p>
            <a:endParaRPr lang="cs-CZ" altLang="cs-CZ" smtClean="0"/>
          </a:p>
        </p:txBody>
      </p:sp>
      <p:sp>
        <p:nvSpPr>
          <p:cNvPr id="39940"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0A00F494-F52C-461E-96E5-ADE4C3DD1298}" type="slidenum">
              <a:rPr lang="de-DE" altLang="cs-CZ" smtClean="0"/>
              <a:pPr algn="r" eaLnBrk="1" hangingPunct="1">
                <a:spcBef>
                  <a:spcPct val="0"/>
                </a:spcBef>
                <a:buClrTx/>
                <a:buFontTx/>
                <a:buNone/>
              </a:pPr>
              <a:t>4</a:t>
            </a:fld>
            <a:endParaRPr lang="de-DE" alt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62467" name="Zástupný symbol pro poznámky 2"/>
          <p:cNvSpPr>
            <a:spLocks noGrp="1"/>
          </p:cNvSpPr>
          <p:nvPr>
            <p:ph type="body" idx="1"/>
          </p:nvPr>
        </p:nvSpPr>
        <p:spPr>
          <a:noFill/>
        </p:spPr>
        <p:txBody>
          <a:bodyPr/>
          <a:lstStyle/>
          <a:p>
            <a:endParaRPr lang="cs-CZ" altLang="cs-CZ" smtClean="0"/>
          </a:p>
        </p:txBody>
      </p:sp>
      <p:sp>
        <p:nvSpPr>
          <p:cNvPr id="6246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452B7A0-5C56-419C-A8DF-846BC012809C}" type="slidenum">
              <a:rPr lang="de-DE" altLang="cs-CZ" smtClean="0"/>
              <a:pPr algn="r" eaLnBrk="1" hangingPunct="1">
                <a:spcBef>
                  <a:spcPct val="0"/>
                </a:spcBef>
                <a:buClrTx/>
                <a:buFontTx/>
                <a:buNone/>
              </a:pPr>
              <a:t>47</a:t>
            </a:fld>
            <a:endParaRPr lang="de-DE"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62467" name="Zástupný symbol pro poznámky 2"/>
          <p:cNvSpPr>
            <a:spLocks noGrp="1"/>
          </p:cNvSpPr>
          <p:nvPr>
            <p:ph type="body" idx="1"/>
          </p:nvPr>
        </p:nvSpPr>
        <p:spPr>
          <a:noFill/>
        </p:spPr>
        <p:txBody>
          <a:bodyPr/>
          <a:lstStyle/>
          <a:p>
            <a:endParaRPr lang="cs-CZ" altLang="cs-CZ" smtClean="0"/>
          </a:p>
        </p:txBody>
      </p:sp>
      <p:sp>
        <p:nvSpPr>
          <p:cNvPr id="6246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452B7A0-5C56-419C-A8DF-846BC012809C}" type="slidenum">
              <a:rPr lang="de-DE" altLang="cs-CZ" smtClean="0"/>
              <a:pPr algn="r" eaLnBrk="1" hangingPunct="1">
                <a:spcBef>
                  <a:spcPct val="0"/>
                </a:spcBef>
                <a:buClrTx/>
                <a:buFontTx/>
                <a:buNone/>
              </a:pPr>
              <a:t>48</a:t>
            </a:fld>
            <a:endParaRPr lang="de-DE" alt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62467" name="Zástupný symbol pro poznámky 2"/>
          <p:cNvSpPr>
            <a:spLocks noGrp="1"/>
          </p:cNvSpPr>
          <p:nvPr>
            <p:ph type="body" idx="1"/>
          </p:nvPr>
        </p:nvSpPr>
        <p:spPr>
          <a:noFill/>
        </p:spPr>
        <p:txBody>
          <a:bodyPr/>
          <a:lstStyle/>
          <a:p>
            <a:endParaRPr lang="cs-CZ" altLang="cs-CZ" smtClean="0"/>
          </a:p>
        </p:txBody>
      </p:sp>
      <p:sp>
        <p:nvSpPr>
          <p:cNvPr id="6246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452B7A0-5C56-419C-A8DF-846BC012809C}" type="slidenum">
              <a:rPr lang="de-DE" altLang="cs-CZ" smtClean="0"/>
              <a:pPr algn="r" eaLnBrk="1" hangingPunct="1">
                <a:spcBef>
                  <a:spcPct val="0"/>
                </a:spcBef>
                <a:buClrTx/>
                <a:buFontTx/>
                <a:buNone/>
              </a:pPr>
              <a:t>49</a:t>
            </a:fld>
            <a:endParaRPr lang="de-DE" alt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62467" name="Zástupný symbol pro poznámky 2"/>
          <p:cNvSpPr>
            <a:spLocks noGrp="1"/>
          </p:cNvSpPr>
          <p:nvPr>
            <p:ph type="body" idx="1"/>
          </p:nvPr>
        </p:nvSpPr>
        <p:spPr>
          <a:noFill/>
        </p:spPr>
        <p:txBody>
          <a:bodyPr/>
          <a:lstStyle/>
          <a:p>
            <a:endParaRPr lang="cs-CZ" altLang="cs-CZ" smtClean="0"/>
          </a:p>
        </p:txBody>
      </p:sp>
      <p:sp>
        <p:nvSpPr>
          <p:cNvPr id="6246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452B7A0-5C56-419C-A8DF-846BC012809C}" type="slidenum">
              <a:rPr lang="de-DE" altLang="cs-CZ" smtClean="0"/>
              <a:pPr algn="r" eaLnBrk="1" hangingPunct="1">
                <a:spcBef>
                  <a:spcPct val="0"/>
                </a:spcBef>
                <a:buClrTx/>
                <a:buFontTx/>
                <a:buNone/>
              </a:pPr>
              <a:t>50</a:t>
            </a:fld>
            <a:endParaRPr lang="de-DE" alt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62467" name="Zástupný symbol pro poznámky 2"/>
          <p:cNvSpPr>
            <a:spLocks noGrp="1"/>
          </p:cNvSpPr>
          <p:nvPr>
            <p:ph type="body" idx="1"/>
          </p:nvPr>
        </p:nvSpPr>
        <p:spPr>
          <a:noFill/>
        </p:spPr>
        <p:txBody>
          <a:bodyPr/>
          <a:lstStyle/>
          <a:p>
            <a:endParaRPr lang="cs-CZ" altLang="cs-CZ" smtClean="0"/>
          </a:p>
        </p:txBody>
      </p:sp>
      <p:sp>
        <p:nvSpPr>
          <p:cNvPr id="6246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452B7A0-5C56-419C-A8DF-846BC012809C}" type="slidenum">
              <a:rPr lang="de-DE" altLang="cs-CZ" smtClean="0"/>
              <a:pPr algn="r" eaLnBrk="1" hangingPunct="1">
                <a:spcBef>
                  <a:spcPct val="0"/>
                </a:spcBef>
                <a:buClrTx/>
                <a:buFontTx/>
                <a:buNone/>
              </a:pPr>
              <a:t>51</a:t>
            </a:fld>
            <a:endParaRPr lang="de-DE" alt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p:spPr>
        <p:txBody>
          <a:bodyPr/>
          <a:lstStyle/>
          <a:p>
            <a:endParaRPr lang="cs-CZ" altLang="cs-CZ" smtClean="0"/>
          </a:p>
        </p:txBody>
      </p:sp>
      <p:sp>
        <p:nvSpPr>
          <p:cNvPr id="5734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229B0622-BF5D-41A3-A20B-F992C8ABDBE8}" type="slidenum">
              <a:rPr lang="de-DE" altLang="cs-CZ" smtClean="0"/>
              <a:pPr algn="r" eaLnBrk="1" hangingPunct="1">
                <a:spcBef>
                  <a:spcPct val="0"/>
                </a:spcBef>
                <a:buClrTx/>
                <a:buFontTx/>
                <a:buNone/>
              </a:pPr>
              <a:t>52</a:t>
            </a:fld>
            <a:endParaRPr lang="de-DE" alt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ástupný symbol pro obrázek snímku 1"/>
          <p:cNvSpPr>
            <a:spLocks noGrp="1" noRot="1" noChangeAspect="1" noTextEdit="1"/>
          </p:cNvSpPr>
          <p:nvPr>
            <p:ph type="sldImg"/>
          </p:nvPr>
        </p:nvSpPr>
        <p:spPr>
          <a:ln/>
        </p:spPr>
      </p:sp>
      <p:sp>
        <p:nvSpPr>
          <p:cNvPr id="64515" name="Zástupný symbol pro poznámky 2"/>
          <p:cNvSpPr>
            <a:spLocks noGrp="1"/>
          </p:cNvSpPr>
          <p:nvPr>
            <p:ph type="body" idx="1"/>
          </p:nvPr>
        </p:nvSpPr>
        <p:spPr>
          <a:noFill/>
        </p:spPr>
        <p:txBody>
          <a:bodyPr/>
          <a:lstStyle/>
          <a:p>
            <a:endParaRPr lang="cs-CZ" altLang="cs-CZ" smtClean="0"/>
          </a:p>
        </p:txBody>
      </p:sp>
      <p:sp>
        <p:nvSpPr>
          <p:cNvPr id="6451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515A69B-18B3-4A93-91B9-62F83132C8D6}" type="slidenum">
              <a:rPr lang="de-DE" altLang="cs-CZ" smtClean="0"/>
              <a:pPr algn="r" eaLnBrk="1" hangingPunct="1">
                <a:spcBef>
                  <a:spcPct val="0"/>
                </a:spcBef>
                <a:buClrTx/>
                <a:buFontTx/>
                <a:buNone/>
              </a:pPr>
              <a:t>53</a:t>
            </a:fld>
            <a:endParaRPr lang="de-DE" alt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ástupný symbol pro obrázek snímku 1"/>
          <p:cNvSpPr>
            <a:spLocks noGrp="1" noRot="1" noChangeAspect="1" noTextEdit="1"/>
          </p:cNvSpPr>
          <p:nvPr>
            <p:ph type="sldImg"/>
          </p:nvPr>
        </p:nvSpPr>
        <p:spPr>
          <a:ln/>
        </p:spPr>
      </p:sp>
      <p:sp>
        <p:nvSpPr>
          <p:cNvPr id="64515" name="Zástupný symbol pro poznámky 2"/>
          <p:cNvSpPr>
            <a:spLocks noGrp="1"/>
          </p:cNvSpPr>
          <p:nvPr>
            <p:ph type="body" idx="1"/>
          </p:nvPr>
        </p:nvSpPr>
        <p:spPr>
          <a:noFill/>
        </p:spPr>
        <p:txBody>
          <a:bodyPr/>
          <a:lstStyle/>
          <a:p>
            <a:endParaRPr lang="cs-CZ" altLang="cs-CZ" smtClean="0"/>
          </a:p>
        </p:txBody>
      </p:sp>
      <p:sp>
        <p:nvSpPr>
          <p:cNvPr id="6451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D515A69B-18B3-4A93-91B9-62F83132C8D6}" type="slidenum">
              <a:rPr lang="de-DE" altLang="cs-CZ" smtClean="0"/>
              <a:pPr algn="r" eaLnBrk="1" hangingPunct="1">
                <a:spcBef>
                  <a:spcPct val="0"/>
                </a:spcBef>
                <a:buClrTx/>
                <a:buFontTx/>
                <a:buNone/>
              </a:pPr>
              <a:t>54</a:t>
            </a:fld>
            <a:endParaRPr lang="de-DE" alt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506A8CE3-FF91-40E7-A74D-5AF005955BA4}" type="slidenum">
              <a:rPr lang="de-DE" altLang="cs-CZ" smtClean="0"/>
              <a:pPr algn="r" eaLnBrk="1" hangingPunct="1">
                <a:spcBef>
                  <a:spcPct val="0"/>
                </a:spcBef>
                <a:buClrTx/>
                <a:buFontTx/>
                <a:buNone/>
              </a:pPr>
              <a:t>55</a:t>
            </a:fld>
            <a:endParaRPr lang="de-DE" altLang="cs-CZ"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a:ln/>
        </p:spPr>
      </p:sp>
      <p:sp>
        <p:nvSpPr>
          <p:cNvPr id="40963" name="Zástupný symbol pro poznámky 2"/>
          <p:cNvSpPr>
            <a:spLocks noGrp="1"/>
          </p:cNvSpPr>
          <p:nvPr>
            <p:ph type="body" idx="1"/>
          </p:nvPr>
        </p:nvSpPr>
        <p:spPr>
          <a:noFill/>
        </p:spPr>
        <p:txBody>
          <a:bodyPr/>
          <a:lstStyle/>
          <a:p>
            <a:endParaRPr lang="cs-CZ" altLang="cs-CZ" smtClean="0"/>
          </a:p>
        </p:txBody>
      </p:sp>
      <p:sp>
        <p:nvSpPr>
          <p:cNvPr id="40964"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9D636A0D-CC9E-4EA5-AEA5-DD8E93AEB415}" type="slidenum">
              <a:rPr lang="de-DE" altLang="cs-CZ" smtClean="0"/>
              <a:pPr algn="r" eaLnBrk="1" hangingPunct="1">
                <a:spcBef>
                  <a:spcPct val="0"/>
                </a:spcBef>
                <a:buClrTx/>
                <a:buFontTx/>
                <a:buNone/>
              </a:pPr>
              <a:t>5</a:t>
            </a:fld>
            <a:endParaRPr lang="de-DE"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p:spPr>
        <p:txBody>
          <a:bodyPr/>
          <a:lstStyle/>
          <a:p>
            <a:endParaRPr lang="cs-CZ" altLang="cs-CZ" smtClean="0"/>
          </a:p>
        </p:txBody>
      </p:sp>
      <p:sp>
        <p:nvSpPr>
          <p:cNvPr id="4198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56D8EF3C-98AA-4514-91ED-CBE28DAF16B4}" type="slidenum">
              <a:rPr lang="de-DE" altLang="cs-CZ" smtClean="0"/>
              <a:pPr algn="r" eaLnBrk="1" hangingPunct="1">
                <a:spcBef>
                  <a:spcPct val="0"/>
                </a:spcBef>
                <a:buClrTx/>
                <a:buFontTx/>
                <a:buNone/>
              </a:pPr>
              <a:t>6</a:t>
            </a:fld>
            <a:endParaRPr lang="de-DE"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p:cNvSpPr>
            <a:spLocks noGrp="1" noRot="1" noChangeAspect="1" noTextEdit="1"/>
          </p:cNvSpPr>
          <p:nvPr>
            <p:ph type="sldImg"/>
          </p:nvPr>
        </p:nvSpPr>
        <p:spPr>
          <a:ln/>
        </p:spPr>
      </p:sp>
      <p:sp>
        <p:nvSpPr>
          <p:cNvPr id="47107" name="Zástupný symbol pro poznámky 2"/>
          <p:cNvSpPr>
            <a:spLocks noGrp="1"/>
          </p:cNvSpPr>
          <p:nvPr>
            <p:ph type="body" idx="1"/>
          </p:nvPr>
        </p:nvSpPr>
        <p:spPr>
          <a:noFill/>
        </p:spPr>
        <p:txBody>
          <a:bodyPr/>
          <a:lstStyle/>
          <a:p>
            <a:endParaRPr lang="cs-CZ" altLang="cs-CZ" smtClean="0"/>
          </a:p>
        </p:txBody>
      </p:sp>
      <p:sp>
        <p:nvSpPr>
          <p:cNvPr id="47108"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3A8E852F-8A64-42BE-B4FC-FB2E4D7382AB}" type="slidenum">
              <a:rPr lang="de-DE" altLang="cs-CZ" smtClean="0"/>
              <a:pPr algn="r" eaLnBrk="1" hangingPunct="1">
                <a:spcBef>
                  <a:spcPct val="0"/>
                </a:spcBef>
                <a:buClrTx/>
                <a:buFontTx/>
                <a:buNone/>
              </a:pPr>
              <a:t>7</a:t>
            </a:fld>
            <a:endParaRPr lang="de-DE" altLang="cs-CZ" smtClean="0"/>
          </a:p>
        </p:txBody>
      </p:sp>
    </p:spTree>
    <p:extLst>
      <p:ext uri="{BB962C8B-B14F-4D97-AF65-F5344CB8AC3E}">
        <p14:creationId xmlns:p14="http://schemas.microsoft.com/office/powerpoint/2010/main" val="27656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p:cNvSpPr>
            <a:spLocks noGrp="1" noRot="1" noChangeAspect="1" noTextEdit="1"/>
          </p:cNvSpPr>
          <p:nvPr>
            <p:ph type="sldImg"/>
          </p:nvPr>
        </p:nvSpPr>
        <p:spPr>
          <a:ln/>
        </p:spPr>
      </p:sp>
      <p:sp>
        <p:nvSpPr>
          <p:cNvPr id="48131" name="Zástupný symbol pro poznámky 2"/>
          <p:cNvSpPr>
            <a:spLocks noGrp="1"/>
          </p:cNvSpPr>
          <p:nvPr>
            <p:ph type="body" idx="1"/>
          </p:nvPr>
        </p:nvSpPr>
        <p:spPr>
          <a:noFill/>
        </p:spPr>
        <p:txBody>
          <a:bodyPr/>
          <a:lstStyle/>
          <a:p>
            <a:endParaRPr lang="cs-CZ" altLang="cs-CZ" smtClean="0"/>
          </a:p>
        </p:txBody>
      </p:sp>
      <p:sp>
        <p:nvSpPr>
          <p:cNvPr id="48132"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F266CDB0-85EB-4612-80B7-83A390E32992}" type="slidenum">
              <a:rPr lang="de-DE" altLang="cs-CZ" smtClean="0"/>
              <a:pPr algn="r" eaLnBrk="1" hangingPunct="1">
                <a:spcBef>
                  <a:spcPct val="0"/>
                </a:spcBef>
                <a:buClrTx/>
                <a:buFontTx/>
                <a:buNone/>
              </a:pPr>
              <a:t>8</a:t>
            </a:fld>
            <a:endParaRPr lang="de-DE" altLang="cs-CZ" smtClean="0"/>
          </a:p>
        </p:txBody>
      </p:sp>
    </p:spTree>
    <p:extLst>
      <p:ext uri="{BB962C8B-B14F-4D97-AF65-F5344CB8AC3E}">
        <p14:creationId xmlns:p14="http://schemas.microsoft.com/office/powerpoint/2010/main" val="653940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p:cNvSpPr>
            <a:spLocks noGrp="1" noRot="1" noChangeAspect="1" noTextEdit="1"/>
          </p:cNvSpPr>
          <p:nvPr>
            <p:ph type="sldImg"/>
          </p:nvPr>
        </p:nvSpPr>
        <p:spPr>
          <a:ln/>
        </p:spPr>
      </p:sp>
      <p:sp>
        <p:nvSpPr>
          <p:cNvPr id="49155" name="Zástupný symbol pro poznámky 2"/>
          <p:cNvSpPr>
            <a:spLocks noGrp="1"/>
          </p:cNvSpPr>
          <p:nvPr>
            <p:ph type="body" idx="1"/>
          </p:nvPr>
        </p:nvSpPr>
        <p:spPr>
          <a:noFill/>
        </p:spPr>
        <p:txBody>
          <a:bodyPr/>
          <a:lstStyle/>
          <a:p>
            <a:endParaRPr lang="cs-CZ" altLang="cs-CZ" smtClean="0"/>
          </a:p>
        </p:txBody>
      </p:sp>
      <p:sp>
        <p:nvSpPr>
          <p:cNvPr id="49156" name="Zástupný symbol pro číslo snímku 3"/>
          <p:cNvSpPr>
            <a:spLocks noGrp="1"/>
          </p:cNvSpPr>
          <p:nvPr>
            <p:ph type="sldNum" sz="quarter" idx="5"/>
          </p:nvPr>
        </p:nvSpPr>
        <p:spPr>
          <a:noFill/>
        </p:spPr>
        <p:txBody>
          <a:bodyPr/>
          <a:lstStyle>
            <a:lvl1pPr algn="l" defTabSz="947738" eaLnBrk="0" hangingPunct="0">
              <a:spcBef>
                <a:spcPct val="30000"/>
              </a:spcBef>
              <a:buClr>
                <a:schemeClr val="accent1"/>
              </a:buClr>
              <a:buChar char="-"/>
              <a:defRPr sz="1200">
                <a:solidFill>
                  <a:schemeClr val="tx1"/>
                </a:solidFill>
                <a:latin typeface="Arial" charset="0"/>
                <a:cs typeface="Arial" charset="0"/>
              </a:defRPr>
            </a:lvl1pPr>
            <a:lvl2pPr marL="742950" indent="-285750" algn="l" defTabSz="947738" eaLnBrk="0" hangingPunct="0">
              <a:spcBef>
                <a:spcPct val="30000"/>
              </a:spcBef>
              <a:buClr>
                <a:schemeClr val="accent1"/>
              </a:buClr>
              <a:buChar char="-"/>
              <a:defRPr sz="1200">
                <a:solidFill>
                  <a:schemeClr val="tx1"/>
                </a:solidFill>
                <a:latin typeface="Arial" charset="0"/>
                <a:cs typeface="Arial" charset="0"/>
              </a:defRPr>
            </a:lvl2pPr>
            <a:lvl3pPr marL="1143000" indent="-228600" algn="l" defTabSz="947738" eaLnBrk="0" hangingPunct="0">
              <a:spcBef>
                <a:spcPct val="30000"/>
              </a:spcBef>
              <a:buClr>
                <a:schemeClr val="accent1"/>
              </a:buClr>
              <a:buChar char="-"/>
              <a:defRPr sz="1200">
                <a:solidFill>
                  <a:schemeClr val="tx1"/>
                </a:solidFill>
                <a:latin typeface="Arial" charset="0"/>
                <a:cs typeface="Arial" charset="0"/>
              </a:defRPr>
            </a:lvl3pPr>
            <a:lvl4pPr marL="1600200" indent="-228600" algn="l" defTabSz="947738" eaLnBrk="0" hangingPunct="0">
              <a:spcBef>
                <a:spcPct val="30000"/>
              </a:spcBef>
              <a:buClr>
                <a:schemeClr val="accent1"/>
              </a:buClr>
              <a:buChar char="-"/>
              <a:defRPr sz="1200">
                <a:solidFill>
                  <a:schemeClr val="tx1"/>
                </a:solidFill>
                <a:latin typeface="Arial" charset="0"/>
                <a:cs typeface="Arial" charset="0"/>
              </a:defRPr>
            </a:lvl4pPr>
            <a:lvl5pPr marL="2057400" indent="-228600" algn="l" defTabSz="947738" eaLnBrk="0" hangingPunct="0">
              <a:spcBef>
                <a:spcPct val="30000"/>
              </a:spcBef>
              <a:buClr>
                <a:schemeClr val="accent1"/>
              </a:buClr>
              <a:buChar char="-"/>
              <a:defRPr sz="1200">
                <a:solidFill>
                  <a:schemeClr val="tx1"/>
                </a:solidFill>
                <a:latin typeface="Arial" charset="0"/>
                <a:cs typeface="Arial" charset="0"/>
              </a:defRPr>
            </a:lvl5pPr>
            <a:lvl6pPr marL="25146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9718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4290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886200" indent="-228600" defTabSz="947738"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algn="r" eaLnBrk="1" hangingPunct="1">
              <a:spcBef>
                <a:spcPct val="0"/>
              </a:spcBef>
              <a:buClrTx/>
              <a:buFontTx/>
              <a:buNone/>
            </a:pPr>
            <a:fld id="{CBBEDAA4-4891-4BD7-90B5-7C2ECC30FE6C}" type="slidenum">
              <a:rPr lang="de-DE" altLang="cs-CZ" smtClean="0"/>
              <a:pPr algn="r" eaLnBrk="1" hangingPunct="1">
                <a:spcBef>
                  <a:spcPct val="0"/>
                </a:spcBef>
                <a:buClrTx/>
                <a:buFontTx/>
                <a:buNone/>
              </a:pPr>
              <a:t>9</a:t>
            </a:fld>
            <a:endParaRPr lang="de-DE" altLang="cs-CZ" smtClean="0"/>
          </a:p>
        </p:txBody>
      </p:sp>
    </p:spTree>
    <p:extLst>
      <p:ext uri="{BB962C8B-B14F-4D97-AF65-F5344CB8AC3E}">
        <p14:creationId xmlns:p14="http://schemas.microsoft.com/office/powerpoint/2010/main" val="3381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346075" y="2817813"/>
            <a:ext cx="9559925" cy="2447925"/>
          </a:xfrm>
          <a:prstGeom prst="rect">
            <a:avLst/>
          </a:prstGeom>
          <a:solidFill>
            <a:srgbClr val="0084C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sp>
        <p:nvSpPr>
          <p:cNvPr id="5" name="Rectangle 10"/>
          <p:cNvSpPr>
            <a:spLocks noChangeArrowheads="1"/>
          </p:cNvSpPr>
          <p:nvPr/>
        </p:nvSpPr>
        <p:spPr bwMode="auto">
          <a:xfrm>
            <a:off x="595313" y="4114800"/>
            <a:ext cx="7667625" cy="115252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sp>
        <p:nvSpPr>
          <p:cNvPr id="6" name="Rectangle 38"/>
          <p:cNvSpPr>
            <a:spLocks noChangeArrowheads="1"/>
          </p:cNvSpPr>
          <p:nvPr/>
        </p:nvSpPr>
        <p:spPr bwMode="auto">
          <a:xfrm>
            <a:off x="593725" y="4114800"/>
            <a:ext cx="7672388" cy="15113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grpSp>
        <p:nvGrpSpPr>
          <p:cNvPr id="7" name="Group 63"/>
          <p:cNvGrpSpPr>
            <a:grpSpLocks/>
          </p:cNvGrpSpPr>
          <p:nvPr/>
        </p:nvGrpSpPr>
        <p:grpSpPr bwMode="auto">
          <a:xfrm>
            <a:off x="8266113" y="150813"/>
            <a:ext cx="1295400" cy="528637"/>
            <a:chOff x="5207" y="95"/>
            <a:chExt cx="816" cy="333"/>
          </a:xfrm>
        </p:grpSpPr>
        <p:sp>
          <p:nvSpPr>
            <p:cNvPr id="8" name="AutoShape 38"/>
            <p:cNvSpPr>
              <a:spLocks noChangeAspect="1" noChangeArrowheads="1" noTextEdit="1"/>
            </p:cNvSpPr>
            <p:nvPr userDrawn="1"/>
          </p:nvSpPr>
          <p:spPr bwMode="auto">
            <a:xfrm>
              <a:off x="5207" y="95"/>
              <a:ext cx="81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 name="Freeform 40"/>
            <p:cNvSpPr>
              <a:spLocks/>
            </p:cNvSpPr>
            <p:nvPr userDrawn="1"/>
          </p:nvSpPr>
          <p:spPr bwMode="auto">
            <a:xfrm>
              <a:off x="5208" y="98"/>
              <a:ext cx="165" cy="184"/>
            </a:xfrm>
            <a:custGeom>
              <a:avLst/>
              <a:gdLst>
                <a:gd name="T0" fmla="*/ 0 w 3308"/>
                <a:gd name="T1" fmla="*/ 0 h 3663"/>
                <a:gd name="T2" fmla="*/ 0 w 3308"/>
                <a:gd name="T3" fmla="*/ 0 h 3663"/>
                <a:gd name="T4" fmla="*/ 0 w 3308"/>
                <a:gd name="T5" fmla="*/ 0 h 3663"/>
                <a:gd name="T6" fmla="*/ 0 w 3308"/>
                <a:gd name="T7" fmla="*/ 0 h 3663"/>
                <a:gd name="T8" fmla="*/ 0 w 3308"/>
                <a:gd name="T9" fmla="*/ 0 h 3663"/>
                <a:gd name="T10" fmla="*/ 0 w 3308"/>
                <a:gd name="T11" fmla="*/ 0 h 3663"/>
                <a:gd name="T12" fmla="*/ 0 w 3308"/>
                <a:gd name="T13" fmla="*/ 0 h 3663"/>
                <a:gd name="T14" fmla="*/ 0 w 3308"/>
                <a:gd name="T15" fmla="*/ 0 h 3663"/>
                <a:gd name="T16" fmla="*/ 0 w 3308"/>
                <a:gd name="T17" fmla="*/ 0 h 3663"/>
                <a:gd name="T18" fmla="*/ 0 w 3308"/>
                <a:gd name="T19" fmla="*/ 0 h 3663"/>
                <a:gd name="T20" fmla="*/ 0 w 3308"/>
                <a:gd name="T21" fmla="*/ 0 h 3663"/>
                <a:gd name="T22" fmla="*/ 0 w 3308"/>
                <a:gd name="T23" fmla="*/ 0 h 3663"/>
                <a:gd name="T24" fmla="*/ 0 w 3308"/>
                <a:gd name="T25" fmla="*/ 0 h 3663"/>
                <a:gd name="T26" fmla="*/ 0 w 3308"/>
                <a:gd name="T27" fmla="*/ 0 h 3663"/>
                <a:gd name="T28" fmla="*/ 0 w 3308"/>
                <a:gd name="T29" fmla="*/ 0 h 3663"/>
                <a:gd name="T30" fmla="*/ 0 w 3308"/>
                <a:gd name="T31" fmla="*/ 0 h 3663"/>
                <a:gd name="T32" fmla="*/ 0 w 3308"/>
                <a:gd name="T33" fmla="*/ 0 h 3663"/>
                <a:gd name="T34" fmla="*/ 0 w 3308"/>
                <a:gd name="T35" fmla="*/ 0 h 3663"/>
                <a:gd name="T36" fmla="*/ 0 w 3308"/>
                <a:gd name="T37" fmla="*/ 0 h 3663"/>
                <a:gd name="T38" fmla="*/ 0 w 3308"/>
                <a:gd name="T39" fmla="*/ 0 h 3663"/>
                <a:gd name="T40" fmla="*/ 0 w 3308"/>
                <a:gd name="T41" fmla="*/ 0 h 3663"/>
                <a:gd name="T42" fmla="*/ 0 w 3308"/>
                <a:gd name="T43" fmla="*/ 0 h 3663"/>
                <a:gd name="T44" fmla="*/ 0 w 3308"/>
                <a:gd name="T45" fmla="*/ 0 h 3663"/>
                <a:gd name="T46" fmla="*/ 0 w 3308"/>
                <a:gd name="T47" fmla="*/ 0 h 3663"/>
                <a:gd name="T48" fmla="*/ 0 w 3308"/>
                <a:gd name="T49" fmla="*/ 0 h 3663"/>
                <a:gd name="T50" fmla="*/ 0 w 3308"/>
                <a:gd name="T51" fmla="*/ 0 h 3663"/>
                <a:gd name="T52" fmla="*/ 0 w 3308"/>
                <a:gd name="T53" fmla="*/ 0 h 3663"/>
                <a:gd name="T54" fmla="*/ 0 w 3308"/>
                <a:gd name="T55" fmla="*/ 0 h 3663"/>
                <a:gd name="T56" fmla="*/ 0 w 3308"/>
                <a:gd name="T57" fmla="*/ 0 h 3663"/>
                <a:gd name="T58" fmla="*/ 0 w 3308"/>
                <a:gd name="T59" fmla="*/ 0 h 3663"/>
                <a:gd name="T60" fmla="*/ 0 w 3308"/>
                <a:gd name="T61" fmla="*/ 0 h 3663"/>
                <a:gd name="T62" fmla="*/ 0 w 3308"/>
                <a:gd name="T63" fmla="*/ 0 h 3663"/>
                <a:gd name="T64" fmla="*/ 0 w 3308"/>
                <a:gd name="T65" fmla="*/ 0 h 3663"/>
                <a:gd name="T66" fmla="*/ 0 w 3308"/>
                <a:gd name="T67" fmla="*/ 0 h 3663"/>
                <a:gd name="T68" fmla="*/ 0 w 3308"/>
                <a:gd name="T69" fmla="*/ 0 h 3663"/>
                <a:gd name="T70" fmla="*/ 0 w 3308"/>
                <a:gd name="T71" fmla="*/ 0 h 3663"/>
                <a:gd name="T72" fmla="*/ 0 w 3308"/>
                <a:gd name="T73" fmla="*/ 0 h 3663"/>
                <a:gd name="T74" fmla="*/ 0 w 3308"/>
                <a:gd name="T75" fmla="*/ 0 h 3663"/>
                <a:gd name="T76" fmla="*/ 0 w 3308"/>
                <a:gd name="T77" fmla="*/ 0 h 3663"/>
                <a:gd name="T78" fmla="*/ 0 w 3308"/>
                <a:gd name="T79" fmla="*/ 0 h 3663"/>
                <a:gd name="T80" fmla="*/ 0 w 3308"/>
                <a:gd name="T81" fmla="*/ 0 h 3663"/>
                <a:gd name="T82" fmla="*/ 0 w 3308"/>
                <a:gd name="T83" fmla="*/ 0 h 3663"/>
                <a:gd name="T84" fmla="*/ 0 w 3308"/>
                <a:gd name="T85" fmla="*/ 0 h 3663"/>
                <a:gd name="T86" fmla="*/ 0 w 3308"/>
                <a:gd name="T87" fmla="*/ 0 h 3663"/>
                <a:gd name="T88" fmla="*/ 0 w 3308"/>
                <a:gd name="T89" fmla="*/ 0 h 3663"/>
                <a:gd name="T90" fmla="*/ 0 w 3308"/>
                <a:gd name="T91" fmla="*/ 0 h 3663"/>
                <a:gd name="T92" fmla="*/ 0 w 3308"/>
                <a:gd name="T93" fmla="*/ 0 h 3663"/>
                <a:gd name="T94" fmla="*/ 0 w 3308"/>
                <a:gd name="T95" fmla="*/ 0 h 3663"/>
                <a:gd name="T96" fmla="*/ 0 w 3308"/>
                <a:gd name="T97" fmla="*/ 0 h 3663"/>
                <a:gd name="T98" fmla="*/ 0 w 3308"/>
                <a:gd name="T99" fmla="*/ 0 h 3663"/>
                <a:gd name="T100" fmla="*/ 0 w 3308"/>
                <a:gd name="T101" fmla="*/ 0 h 3663"/>
                <a:gd name="T102" fmla="*/ 0 w 3308"/>
                <a:gd name="T103" fmla="*/ 0 h 3663"/>
                <a:gd name="T104" fmla="*/ 0 w 3308"/>
                <a:gd name="T105" fmla="*/ 0 h 3663"/>
                <a:gd name="T106" fmla="*/ 0 w 3308"/>
                <a:gd name="T107" fmla="*/ 0 h 3663"/>
                <a:gd name="T108" fmla="*/ 0 w 3308"/>
                <a:gd name="T109" fmla="*/ 0 h 3663"/>
                <a:gd name="T110" fmla="*/ 0 w 3308"/>
                <a:gd name="T111" fmla="*/ 0 h 3663"/>
                <a:gd name="T112" fmla="*/ 0 w 3308"/>
                <a:gd name="T113" fmla="*/ 0 h 3663"/>
                <a:gd name="T114" fmla="*/ 0 w 3308"/>
                <a:gd name="T115" fmla="*/ 0 h 3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08" h="3663">
                  <a:moveTo>
                    <a:pt x="6" y="2779"/>
                  </a:moveTo>
                  <a:lnTo>
                    <a:pt x="8" y="2836"/>
                  </a:lnTo>
                  <a:lnTo>
                    <a:pt x="13" y="2891"/>
                  </a:lnTo>
                  <a:lnTo>
                    <a:pt x="20" y="2944"/>
                  </a:lnTo>
                  <a:lnTo>
                    <a:pt x="31" y="2995"/>
                  </a:lnTo>
                  <a:lnTo>
                    <a:pt x="43" y="3044"/>
                  </a:lnTo>
                  <a:lnTo>
                    <a:pt x="60" y="3090"/>
                  </a:lnTo>
                  <a:lnTo>
                    <a:pt x="78" y="3135"/>
                  </a:lnTo>
                  <a:lnTo>
                    <a:pt x="99" y="3178"/>
                  </a:lnTo>
                  <a:lnTo>
                    <a:pt x="122" y="3219"/>
                  </a:lnTo>
                  <a:lnTo>
                    <a:pt x="147" y="3257"/>
                  </a:lnTo>
                  <a:lnTo>
                    <a:pt x="175" y="3295"/>
                  </a:lnTo>
                  <a:lnTo>
                    <a:pt x="204" y="3330"/>
                  </a:lnTo>
                  <a:lnTo>
                    <a:pt x="235" y="3363"/>
                  </a:lnTo>
                  <a:lnTo>
                    <a:pt x="269" y="3395"/>
                  </a:lnTo>
                  <a:lnTo>
                    <a:pt x="303" y="3424"/>
                  </a:lnTo>
                  <a:lnTo>
                    <a:pt x="340" y="3452"/>
                  </a:lnTo>
                  <a:lnTo>
                    <a:pt x="378" y="3478"/>
                  </a:lnTo>
                  <a:lnTo>
                    <a:pt x="417" y="3503"/>
                  </a:lnTo>
                  <a:lnTo>
                    <a:pt x="456" y="3525"/>
                  </a:lnTo>
                  <a:lnTo>
                    <a:pt x="498" y="3546"/>
                  </a:lnTo>
                  <a:lnTo>
                    <a:pt x="541" y="3565"/>
                  </a:lnTo>
                  <a:lnTo>
                    <a:pt x="584" y="3582"/>
                  </a:lnTo>
                  <a:lnTo>
                    <a:pt x="628" y="3597"/>
                  </a:lnTo>
                  <a:lnTo>
                    <a:pt x="673" y="3611"/>
                  </a:lnTo>
                  <a:lnTo>
                    <a:pt x="718" y="3623"/>
                  </a:lnTo>
                  <a:lnTo>
                    <a:pt x="764" y="3634"/>
                  </a:lnTo>
                  <a:lnTo>
                    <a:pt x="810" y="3642"/>
                  </a:lnTo>
                  <a:lnTo>
                    <a:pt x="857" y="3649"/>
                  </a:lnTo>
                  <a:lnTo>
                    <a:pt x="903" y="3656"/>
                  </a:lnTo>
                  <a:lnTo>
                    <a:pt x="950" y="3660"/>
                  </a:lnTo>
                  <a:lnTo>
                    <a:pt x="997" y="3662"/>
                  </a:lnTo>
                  <a:lnTo>
                    <a:pt x="1043" y="3663"/>
                  </a:lnTo>
                  <a:lnTo>
                    <a:pt x="1230" y="3663"/>
                  </a:lnTo>
                  <a:lnTo>
                    <a:pt x="1392" y="3663"/>
                  </a:lnTo>
                  <a:lnTo>
                    <a:pt x="1534" y="3663"/>
                  </a:lnTo>
                  <a:lnTo>
                    <a:pt x="1664" y="3663"/>
                  </a:lnTo>
                  <a:lnTo>
                    <a:pt x="1789" y="3663"/>
                  </a:lnTo>
                  <a:lnTo>
                    <a:pt x="1916" y="3663"/>
                  </a:lnTo>
                  <a:lnTo>
                    <a:pt x="2052" y="3663"/>
                  </a:lnTo>
                  <a:lnTo>
                    <a:pt x="2203" y="3663"/>
                  </a:lnTo>
                  <a:lnTo>
                    <a:pt x="2260" y="3661"/>
                  </a:lnTo>
                  <a:lnTo>
                    <a:pt x="2317" y="3656"/>
                  </a:lnTo>
                  <a:lnTo>
                    <a:pt x="2373" y="3647"/>
                  </a:lnTo>
                  <a:lnTo>
                    <a:pt x="2428" y="3636"/>
                  </a:lnTo>
                  <a:lnTo>
                    <a:pt x="2481" y="3623"/>
                  </a:lnTo>
                  <a:lnTo>
                    <a:pt x="2534" y="3606"/>
                  </a:lnTo>
                  <a:lnTo>
                    <a:pt x="2586" y="3586"/>
                  </a:lnTo>
                  <a:lnTo>
                    <a:pt x="2636" y="3564"/>
                  </a:lnTo>
                  <a:lnTo>
                    <a:pt x="2685" y="3538"/>
                  </a:lnTo>
                  <a:lnTo>
                    <a:pt x="2733" y="3512"/>
                  </a:lnTo>
                  <a:lnTo>
                    <a:pt x="2780" y="3482"/>
                  </a:lnTo>
                  <a:lnTo>
                    <a:pt x="2825" y="3451"/>
                  </a:lnTo>
                  <a:lnTo>
                    <a:pt x="2868" y="3416"/>
                  </a:lnTo>
                  <a:lnTo>
                    <a:pt x="2909" y="3381"/>
                  </a:lnTo>
                  <a:lnTo>
                    <a:pt x="2949" y="3343"/>
                  </a:lnTo>
                  <a:lnTo>
                    <a:pt x="2988" y="3303"/>
                  </a:lnTo>
                  <a:lnTo>
                    <a:pt x="3024" y="3263"/>
                  </a:lnTo>
                  <a:lnTo>
                    <a:pt x="3058" y="3220"/>
                  </a:lnTo>
                  <a:lnTo>
                    <a:pt x="3091" y="3176"/>
                  </a:lnTo>
                  <a:lnTo>
                    <a:pt x="3122" y="3130"/>
                  </a:lnTo>
                  <a:lnTo>
                    <a:pt x="3150" y="3083"/>
                  </a:lnTo>
                  <a:lnTo>
                    <a:pt x="3177" y="3035"/>
                  </a:lnTo>
                  <a:lnTo>
                    <a:pt x="3200" y="2987"/>
                  </a:lnTo>
                  <a:lnTo>
                    <a:pt x="3223" y="2937"/>
                  </a:lnTo>
                  <a:lnTo>
                    <a:pt x="3242" y="2886"/>
                  </a:lnTo>
                  <a:lnTo>
                    <a:pt x="3259" y="2834"/>
                  </a:lnTo>
                  <a:lnTo>
                    <a:pt x="3274" y="2782"/>
                  </a:lnTo>
                  <a:lnTo>
                    <a:pt x="3286" y="2730"/>
                  </a:lnTo>
                  <a:lnTo>
                    <a:pt x="3296" y="2676"/>
                  </a:lnTo>
                  <a:lnTo>
                    <a:pt x="3302" y="2623"/>
                  </a:lnTo>
                  <a:lnTo>
                    <a:pt x="3306" y="2570"/>
                  </a:lnTo>
                  <a:lnTo>
                    <a:pt x="3308" y="2516"/>
                  </a:lnTo>
                  <a:lnTo>
                    <a:pt x="3306" y="2458"/>
                  </a:lnTo>
                  <a:lnTo>
                    <a:pt x="3302" y="2401"/>
                  </a:lnTo>
                  <a:lnTo>
                    <a:pt x="3295" y="2345"/>
                  </a:lnTo>
                  <a:lnTo>
                    <a:pt x="3286" y="2290"/>
                  </a:lnTo>
                  <a:lnTo>
                    <a:pt x="3274" y="2236"/>
                  </a:lnTo>
                  <a:lnTo>
                    <a:pt x="3258" y="2183"/>
                  </a:lnTo>
                  <a:lnTo>
                    <a:pt x="3241" y="2131"/>
                  </a:lnTo>
                  <a:lnTo>
                    <a:pt x="3222" y="2080"/>
                  </a:lnTo>
                  <a:lnTo>
                    <a:pt x="3199" y="2032"/>
                  </a:lnTo>
                  <a:lnTo>
                    <a:pt x="3175" y="1983"/>
                  </a:lnTo>
                  <a:lnTo>
                    <a:pt x="3148" y="1936"/>
                  </a:lnTo>
                  <a:lnTo>
                    <a:pt x="3120" y="1891"/>
                  </a:lnTo>
                  <a:lnTo>
                    <a:pt x="3089" y="1847"/>
                  </a:lnTo>
                  <a:lnTo>
                    <a:pt x="3056" y="1805"/>
                  </a:lnTo>
                  <a:lnTo>
                    <a:pt x="3022" y="1765"/>
                  </a:lnTo>
                  <a:lnTo>
                    <a:pt x="2985" y="1726"/>
                  </a:lnTo>
                  <a:lnTo>
                    <a:pt x="2946" y="1688"/>
                  </a:lnTo>
                  <a:lnTo>
                    <a:pt x="2906" y="1654"/>
                  </a:lnTo>
                  <a:lnTo>
                    <a:pt x="2865" y="1620"/>
                  </a:lnTo>
                  <a:lnTo>
                    <a:pt x="2821" y="1589"/>
                  </a:lnTo>
                  <a:lnTo>
                    <a:pt x="2776" y="1560"/>
                  </a:lnTo>
                  <a:lnTo>
                    <a:pt x="2730" y="1533"/>
                  </a:lnTo>
                  <a:lnTo>
                    <a:pt x="2682" y="1507"/>
                  </a:lnTo>
                  <a:lnTo>
                    <a:pt x="2633" y="1485"/>
                  </a:lnTo>
                  <a:lnTo>
                    <a:pt x="2582" y="1464"/>
                  </a:lnTo>
                  <a:lnTo>
                    <a:pt x="2531" y="1446"/>
                  </a:lnTo>
                  <a:lnTo>
                    <a:pt x="2478" y="1430"/>
                  </a:lnTo>
                  <a:lnTo>
                    <a:pt x="2424" y="1417"/>
                  </a:lnTo>
                  <a:lnTo>
                    <a:pt x="2369" y="1405"/>
                  </a:lnTo>
                  <a:lnTo>
                    <a:pt x="2314" y="1397"/>
                  </a:lnTo>
                  <a:lnTo>
                    <a:pt x="2257" y="1392"/>
                  </a:lnTo>
                  <a:lnTo>
                    <a:pt x="2199" y="1389"/>
                  </a:lnTo>
                  <a:lnTo>
                    <a:pt x="1075" y="1389"/>
                  </a:lnTo>
                  <a:lnTo>
                    <a:pt x="1048" y="1383"/>
                  </a:lnTo>
                  <a:lnTo>
                    <a:pt x="1022" y="1375"/>
                  </a:lnTo>
                  <a:lnTo>
                    <a:pt x="998" y="1366"/>
                  </a:lnTo>
                  <a:lnTo>
                    <a:pt x="977" y="1353"/>
                  </a:lnTo>
                  <a:lnTo>
                    <a:pt x="957" y="1340"/>
                  </a:lnTo>
                  <a:lnTo>
                    <a:pt x="939" y="1326"/>
                  </a:lnTo>
                  <a:lnTo>
                    <a:pt x="922" y="1310"/>
                  </a:lnTo>
                  <a:lnTo>
                    <a:pt x="908" y="1291"/>
                  </a:lnTo>
                  <a:lnTo>
                    <a:pt x="895" y="1273"/>
                  </a:lnTo>
                  <a:lnTo>
                    <a:pt x="884" y="1254"/>
                  </a:lnTo>
                  <a:lnTo>
                    <a:pt x="875" y="1233"/>
                  </a:lnTo>
                  <a:lnTo>
                    <a:pt x="867" y="1212"/>
                  </a:lnTo>
                  <a:lnTo>
                    <a:pt x="862" y="1190"/>
                  </a:lnTo>
                  <a:lnTo>
                    <a:pt x="858" y="1168"/>
                  </a:lnTo>
                  <a:lnTo>
                    <a:pt x="856" y="1146"/>
                  </a:lnTo>
                  <a:lnTo>
                    <a:pt x="855" y="1123"/>
                  </a:lnTo>
                  <a:lnTo>
                    <a:pt x="856" y="1101"/>
                  </a:lnTo>
                  <a:lnTo>
                    <a:pt x="859" y="1078"/>
                  </a:lnTo>
                  <a:lnTo>
                    <a:pt x="864" y="1057"/>
                  </a:lnTo>
                  <a:lnTo>
                    <a:pt x="870" y="1035"/>
                  </a:lnTo>
                  <a:lnTo>
                    <a:pt x="879" y="1014"/>
                  </a:lnTo>
                  <a:lnTo>
                    <a:pt x="889" y="994"/>
                  </a:lnTo>
                  <a:lnTo>
                    <a:pt x="900" y="975"/>
                  </a:lnTo>
                  <a:lnTo>
                    <a:pt x="913" y="956"/>
                  </a:lnTo>
                  <a:lnTo>
                    <a:pt x="928" y="940"/>
                  </a:lnTo>
                  <a:lnTo>
                    <a:pt x="944" y="924"/>
                  </a:lnTo>
                  <a:lnTo>
                    <a:pt x="961" y="909"/>
                  </a:lnTo>
                  <a:lnTo>
                    <a:pt x="982" y="896"/>
                  </a:lnTo>
                  <a:lnTo>
                    <a:pt x="1002" y="886"/>
                  </a:lnTo>
                  <a:lnTo>
                    <a:pt x="1025" y="877"/>
                  </a:lnTo>
                  <a:lnTo>
                    <a:pt x="1049" y="870"/>
                  </a:lnTo>
                  <a:lnTo>
                    <a:pt x="1075" y="865"/>
                  </a:lnTo>
                  <a:lnTo>
                    <a:pt x="1233" y="865"/>
                  </a:lnTo>
                  <a:lnTo>
                    <a:pt x="1503" y="865"/>
                  </a:lnTo>
                  <a:lnTo>
                    <a:pt x="1845" y="865"/>
                  </a:lnTo>
                  <a:lnTo>
                    <a:pt x="2218" y="865"/>
                  </a:lnTo>
                  <a:lnTo>
                    <a:pt x="2579" y="865"/>
                  </a:lnTo>
                  <a:lnTo>
                    <a:pt x="2889" y="865"/>
                  </a:lnTo>
                  <a:lnTo>
                    <a:pt x="3105" y="865"/>
                  </a:lnTo>
                  <a:lnTo>
                    <a:pt x="3186" y="865"/>
                  </a:lnTo>
                  <a:lnTo>
                    <a:pt x="3185" y="820"/>
                  </a:lnTo>
                  <a:lnTo>
                    <a:pt x="3182" y="775"/>
                  </a:lnTo>
                  <a:lnTo>
                    <a:pt x="3177" y="731"/>
                  </a:lnTo>
                  <a:lnTo>
                    <a:pt x="3170" y="689"/>
                  </a:lnTo>
                  <a:lnTo>
                    <a:pt x="3160" y="647"/>
                  </a:lnTo>
                  <a:lnTo>
                    <a:pt x="3149" y="605"/>
                  </a:lnTo>
                  <a:lnTo>
                    <a:pt x="3136" y="565"/>
                  </a:lnTo>
                  <a:lnTo>
                    <a:pt x="3122" y="526"/>
                  </a:lnTo>
                  <a:lnTo>
                    <a:pt x="3104" y="487"/>
                  </a:lnTo>
                  <a:lnTo>
                    <a:pt x="3086" y="450"/>
                  </a:lnTo>
                  <a:lnTo>
                    <a:pt x="3065" y="414"/>
                  </a:lnTo>
                  <a:lnTo>
                    <a:pt x="3044" y="379"/>
                  </a:lnTo>
                  <a:lnTo>
                    <a:pt x="3021" y="344"/>
                  </a:lnTo>
                  <a:lnTo>
                    <a:pt x="2995" y="312"/>
                  </a:lnTo>
                  <a:lnTo>
                    <a:pt x="2969" y="281"/>
                  </a:lnTo>
                  <a:lnTo>
                    <a:pt x="2940" y="251"/>
                  </a:lnTo>
                  <a:lnTo>
                    <a:pt x="2910" y="222"/>
                  </a:lnTo>
                  <a:lnTo>
                    <a:pt x="2880" y="196"/>
                  </a:lnTo>
                  <a:lnTo>
                    <a:pt x="2847" y="170"/>
                  </a:lnTo>
                  <a:lnTo>
                    <a:pt x="2813" y="146"/>
                  </a:lnTo>
                  <a:lnTo>
                    <a:pt x="2777" y="123"/>
                  </a:lnTo>
                  <a:lnTo>
                    <a:pt x="2741" y="103"/>
                  </a:lnTo>
                  <a:lnTo>
                    <a:pt x="2702" y="85"/>
                  </a:lnTo>
                  <a:lnTo>
                    <a:pt x="2664" y="67"/>
                  </a:lnTo>
                  <a:lnTo>
                    <a:pt x="2624" y="52"/>
                  </a:lnTo>
                  <a:lnTo>
                    <a:pt x="2582" y="38"/>
                  </a:lnTo>
                  <a:lnTo>
                    <a:pt x="2539" y="27"/>
                  </a:lnTo>
                  <a:lnTo>
                    <a:pt x="2496" y="18"/>
                  </a:lnTo>
                  <a:lnTo>
                    <a:pt x="2451" y="9"/>
                  </a:lnTo>
                  <a:lnTo>
                    <a:pt x="2406" y="4"/>
                  </a:lnTo>
                  <a:lnTo>
                    <a:pt x="2360" y="1"/>
                  </a:lnTo>
                  <a:lnTo>
                    <a:pt x="2312" y="0"/>
                  </a:lnTo>
                  <a:lnTo>
                    <a:pt x="2121" y="0"/>
                  </a:lnTo>
                  <a:lnTo>
                    <a:pt x="1916" y="0"/>
                  </a:lnTo>
                  <a:lnTo>
                    <a:pt x="1710" y="0"/>
                  </a:lnTo>
                  <a:lnTo>
                    <a:pt x="1513" y="0"/>
                  </a:lnTo>
                  <a:lnTo>
                    <a:pt x="1340" y="0"/>
                  </a:lnTo>
                  <a:lnTo>
                    <a:pt x="1201" y="0"/>
                  </a:lnTo>
                  <a:lnTo>
                    <a:pt x="1108" y="0"/>
                  </a:lnTo>
                  <a:lnTo>
                    <a:pt x="1075" y="0"/>
                  </a:lnTo>
                  <a:lnTo>
                    <a:pt x="1016" y="1"/>
                  </a:lnTo>
                  <a:lnTo>
                    <a:pt x="958" y="6"/>
                  </a:lnTo>
                  <a:lnTo>
                    <a:pt x="901" y="14"/>
                  </a:lnTo>
                  <a:lnTo>
                    <a:pt x="846" y="25"/>
                  </a:lnTo>
                  <a:lnTo>
                    <a:pt x="792" y="38"/>
                  </a:lnTo>
                  <a:lnTo>
                    <a:pt x="740" y="54"/>
                  </a:lnTo>
                  <a:lnTo>
                    <a:pt x="688" y="74"/>
                  </a:lnTo>
                  <a:lnTo>
                    <a:pt x="639" y="95"/>
                  </a:lnTo>
                  <a:lnTo>
                    <a:pt x="590" y="118"/>
                  </a:lnTo>
                  <a:lnTo>
                    <a:pt x="544" y="145"/>
                  </a:lnTo>
                  <a:lnTo>
                    <a:pt x="499" y="173"/>
                  </a:lnTo>
                  <a:lnTo>
                    <a:pt x="455" y="205"/>
                  </a:lnTo>
                  <a:lnTo>
                    <a:pt x="413" y="237"/>
                  </a:lnTo>
                  <a:lnTo>
                    <a:pt x="374" y="272"/>
                  </a:lnTo>
                  <a:lnTo>
                    <a:pt x="335" y="309"/>
                  </a:lnTo>
                  <a:lnTo>
                    <a:pt x="299" y="347"/>
                  </a:lnTo>
                  <a:lnTo>
                    <a:pt x="265" y="388"/>
                  </a:lnTo>
                  <a:lnTo>
                    <a:pt x="232" y="430"/>
                  </a:lnTo>
                  <a:lnTo>
                    <a:pt x="201" y="473"/>
                  </a:lnTo>
                  <a:lnTo>
                    <a:pt x="173" y="517"/>
                  </a:lnTo>
                  <a:lnTo>
                    <a:pt x="145" y="564"/>
                  </a:lnTo>
                  <a:lnTo>
                    <a:pt x="121" y="611"/>
                  </a:lnTo>
                  <a:lnTo>
                    <a:pt x="98" y="660"/>
                  </a:lnTo>
                  <a:lnTo>
                    <a:pt x="79" y="710"/>
                  </a:lnTo>
                  <a:lnTo>
                    <a:pt x="61" y="761"/>
                  </a:lnTo>
                  <a:lnTo>
                    <a:pt x="44" y="812"/>
                  </a:lnTo>
                  <a:lnTo>
                    <a:pt x="31" y="865"/>
                  </a:lnTo>
                  <a:lnTo>
                    <a:pt x="20" y="918"/>
                  </a:lnTo>
                  <a:lnTo>
                    <a:pt x="12" y="971"/>
                  </a:lnTo>
                  <a:lnTo>
                    <a:pt x="5" y="1026"/>
                  </a:lnTo>
                  <a:lnTo>
                    <a:pt x="1" y="1080"/>
                  </a:lnTo>
                  <a:lnTo>
                    <a:pt x="0" y="1134"/>
                  </a:lnTo>
                  <a:lnTo>
                    <a:pt x="1" y="1192"/>
                  </a:lnTo>
                  <a:lnTo>
                    <a:pt x="5" y="1248"/>
                  </a:lnTo>
                  <a:lnTo>
                    <a:pt x="13" y="1302"/>
                  </a:lnTo>
                  <a:lnTo>
                    <a:pt x="22" y="1357"/>
                  </a:lnTo>
                  <a:lnTo>
                    <a:pt x="33" y="1411"/>
                  </a:lnTo>
                  <a:lnTo>
                    <a:pt x="47" y="1464"/>
                  </a:lnTo>
                  <a:lnTo>
                    <a:pt x="65" y="1515"/>
                  </a:lnTo>
                  <a:lnTo>
                    <a:pt x="84" y="1566"/>
                  </a:lnTo>
                  <a:lnTo>
                    <a:pt x="104" y="1616"/>
                  </a:lnTo>
                  <a:lnTo>
                    <a:pt x="129" y="1664"/>
                  </a:lnTo>
                  <a:lnTo>
                    <a:pt x="154" y="1711"/>
                  </a:lnTo>
                  <a:lnTo>
                    <a:pt x="182" y="1757"/>
                  </a:lnTo>
                  <a:lnTo>
                    <a:pt x="212" y="1800"/>
                  </a:lnTo>
                  <a:lnTo>
                    <a:pt x="243" y="1843"/>
                  </a:lnTo>
                  <a:lnTo>
                    <a:pt x="277" y="1884"/>
                  </a:lnTo>
                  <a:lnTo>
                    <a:pt x="312" y="1923"/>
                  </a:lnTo>
                  <a:lnTo>
                    <a:pt x="349" y="1960"/>
                  </a:lnTo>
                  <a:lnTo>
                    <a:pt x="389" y="1996"/>
                  </a:lnTo>
                  <a:lnTo>
                    <a:pt x="429" y="2029"/>
                  </a:lnTo>
                  <a:lnTo>
                    <a:pt x="472" y="2061"/>
                  </a:lnTo>
                  <a:lnTo>
                    <a:pt x="514" y="2091"/>
                  </a:lnTo>
                  <a:lnTo>
                    <a:pt x="559" y="2118"/>
                  </a:lnTo>
                  <a:lnTo>
                    <a:pt x="606" y="2142"/>
                  </a:lnTo>
                  <a:lnTo>
                    <a:pt x="654" y="2166"/>
                  </a:lnTo>
                  <a:lnTo>
                    <a:pt x="703" y="2186"/>
                  </a:lnTo>
                  <a:lnTo>
                    <a:pt x="753" y="2204"/>
                  </a:lnTo>
                  <a:lnTo>
                    <a:pt x="804" y="2219"/>
                  </a:lnTo>
                  <a:lnTo>
                    <a:pt x="856" y="2232"/>
                  </a:lnTo>
                  <a:lnTo>
                    <a:pt x="910" y="2242"/>
                  </a:lnTo>
                  <a:lnTo>
                    <a:pt x="964" y="2249"/>
                  </a:lnTo>
                  <a:lnTo>
                    <a:pt x="1019" y="2253"/>
                  </a:lnTo>
                  <a:lnTo>
                    <a:pt x="1075" y="2254"/>
                  </a:lnTo>
                  <a:lnTo>
                    <a:pt x="2203" y="2254"/>
                  </a:lnTo>
                  <a:lnTo>
                    <a:pt x="2228" y="2262"/>
                  </a:lnTo>
                  <a:lnTo>
                    <a:pt x="2253" y="2270"/>
                  </a:lnTo>
                  <a:lnTo>
                    <a:pt x="2276" y="2279"/>
                  </a:lnTo>
                  <a:lnTo>
                    <a:pt x="2297" y="2291"/>
                  </a:lnTo>
                  <a:lnTo>
                    <a:pt x="2318" y="2304"/>
                  </a:lnTo>
                  <a:lnTo>
                    <a:pt x="2336" y="2319"/>
                  </a:lnTo>
                  <a:lnTo>
                    <a:pt x="2352" y="2335"/>
                  </a:lnTo>
                  <a:lnTo>
                    <a:pt x="2368" y="2351"/>
                  </a:lnTo>
                  <a:lnTo>
                    <a:pt x="2381" y="2370"/>
                  </a:lnTo>
                  <a:lnTo>
                    <a:pt x="2393" y="2389"/>
                  </a:lnTo>
                  <a:lnTo>
                    <a:pt x="2403" y="2408"/>
                  </a:lnTo>
                  <a:lnTo>
                    <a:pt x="2413" y="2429"/>
                  </a:lnTo>
                  <a:lnTo>
                    <a:pt x="2420" y="2450"/>
                  </a:lnTo>
                  <a:lnTo>
                    <a:pt x="2425" y="2470"/>
                  </a:lnTo>
                  <a:lnTo>
                    <a:pt x="2428" y="2493"/>
                  </a:lnTo>
                  <a:lnTo>
                    <a:pt x="2430" y="2514"/>
                  </a:lnTo>
                  <a:lnTo>
                    <a:pt x="2430" y="2536"/>
                  </a:lnTo>
                  <a:lnTo>
                    <a:pt x="2428" y="2558"/>
                  </a:lnTo>
                  <a:lnTo>
                    <a:pt x="2424" y="2579"/>
                  </a:lnTo>
                  <a:lnTo>
                    <a:pt x="2419" y="2600"/>
                  </a:lnTo>
                  <a:lnTo>
                    <a:pt x="2412" y="2621"/>
                  </a:lnTo>
                  <a:lnTo>
                    <a:pt x="2402" y="2640"/>
                  </a:lnTo>
                  <a:lnTo>
                    <a:pt x="2391" y="2660"/>
                  </a:lnTo>
                  <a:lnTo>
                    <a:pt x="2378" y="2678"/>
                  </a:lnTo>
                  <a:lnTo>
                    <a:pt x="2363" y="2695"/>
                  </a:lnTo>
                  <a:lnTo>
                    <a:pt x="2346" y="2712"/>
                  </a:lnTo>
                  <a:lnTo>
                    <a:pt x="2327" y="2727"/>
                  </a:lnTo>
                  <a:lnTo>
                    <a:pt x="2307" y="2740"/>
                  </a:lnTo>
                  <a:lnTo>
                    <a:pt x="2283" y="2752"/>
                  </a:lnTo>
                  <a:lnTo>
                    <a:pt x="2259" y="2764"/>
                  </a:lnTo>
                  <a:lnTo>
                    <a:pt x="2231" y="2772"/>
                  </a:lnTo>
                  <a:lnTo>
                    <a:pt x="2203" y="2779"/>
                  </a:lnTo>
                  <a:lnTo>
                    <a:pt x="2021" y="2779"/>
                  </a:lnTo>
                  <a:lnTo>
                    <a:pt x="1732" y="2779"/>
                  </a:lnTo>
                  <a:lnTo>
                    <a:pt x="1375" y="2779"/>
                  </a:lnTo>
                  <a:lnTo>
                    <a:pt x="991" y="2779"/>
                  </a:lnTo>
                  <a:lnTo>
                    <a:pt x="622" y="2779"/>
                  </a:lnTo>
                  <a:lnTo>
                    <a:pt x="307" y="2779"/>
                  </a:lnTo>
                  <a:lnTo>
                    <a:pt x="88" y="2779"/>
                  </a:lnTo>
                  <a:lnTo>
                    <a:pt x="6" y="277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 name="Rectangle 41"/>
            <p:cNvSpPr>
              <a:spLocks noChangeArrowheads="1"/>
            </p:cNvSpPr>
            <p:nvPr userDrawn="1"/>
          </p:nvSpPr>
          <p:spPr bwMode="auto">
            <a:xfrm>
              <a:off x="5390" y="98"/>
              <a:ext cx="43" cy="1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sp>
          <p:nvSpPr>
            <p:cNvPr id="11" name="Freeform 42"/>
            <p:cNvSpPr>
              <a:spLocks/>
            </p:cNvSpPr>
            <p:nvPr userDrawn="1"/>
          </p:nvSpPr>
          <p:spPr bwMode="auto">
            <a:xfrm>
              <a:off x="5452" y="95"/>
              <a:ext cx="178" cy="191"/>
            </a:xfrm>
            <a:custGeom>
              <a:avLst/>
              <a:gdLst>
                <a:gd name="T0" fmla="*/ 0 w 3567"/>
                <a:gd name="T1" fmla="*/ 0 h 3816"/>
                <a:gd name="T2" fmla="*/ 0 w 3567"/>
                <a:gd name="T3" fmla="*/ 0 h 3816"/>
                <a:gd name="T4" fmla="*/ 0 w 3567"/>
                <a:gd name="T5" fmla="*/ 0 h 3816"/>
                <a:gd name="T6" fmla="*/ 0 w 3567"/>
                <a:gd name="T7" fmla="*/ 0 h 3816"/>
                <a:gd name="T8" fmla="*/ 0 w 3567"/>
                <a:gd name="T9" fmla="*/ 0 h 3816"/>
                <a:gd name="T10" fmla="*/ 0 w 3567"/>
                <a:gd name="T11" fmla="*/ 0 h 3816"/>
                <a:gd name="T12" fmla="*/ 0 w 3567"/>
                <a:gd name="T13" fmla="*/ 0 h 3816"/>
                <a:gd name="T14" fmla="*/ 0 w 3567"/>
                <a:gd name="T15" fmla="*/ 0 h 3816"/>
                <a:gd name="T16" fmla="*/ 0 w 3567"/>
                <a:gd name="T17" fmla="*/ 0 h 3816"/>
                <a:gd name="T18" fmla="*/ 0 w 3567"/>
                <a:gd name="T19" fmla="*/ 0 h 3816"/>
                <a:gd name="T20" fmla="*/ 0 w 3567"/>
                <a:gd name="T21" fmla="*/ 0 h 3816"/>
                <a:gd name="T22" fmla="*/ 0 w 3567"/>
                <a:gd name="T23" fmla="*/ 0 h 3816"/>
                <a:gd name="T24" fmla="*/ 0 w 3567"/>
                <a:gd name="T25" fmla="*/ 0 h 3816"/>
                <a:gd name="T26" fmla="*/ 0 w 3567"/>
                <a:gd name="T27" fmla="*/ 0 h 3816"/>
                <a:gd name="T28" fmla="*/ 0 w 3567"/>
                <a:gd name="T29" fmla="*/ 0 h 3816"/>
                <a:gd name="T30" fmla="*/ 0 w 3567"/>
                <a:gd name="T31" fmla="*/ 0 h 3816"/>
                <a:gd name="T32" fmla="*/ 0 w 3567"/>
                <a:gd name="T33" fmla="*/ 0 h 3816"/>
                <a:gd name="T34" fmla="*/ 0 w 3567"/>
                <a:gd name="T35" fmla="*/ 0 h 3816"/>
                <a:gd name="T36" fmla="*/ 0 w 3567"/>
                <a:gd name="T37" fmla="*/ 0 h 3816"/>
                <a:gd name="T38" fmla="*/ 0 w 3567"/>
                <a:gd name="T39" fmla="*/ 0 h 3816"/>
                <a:gd name="T40" fmla="*/ 0 w 3567"/>
                <a:gd name="T41" fmla="*/ 0 h 3816"/>
                <a:gd name="T42" fmla="*/ 0 w 3567"/>
                <a:gd name="T43" fmla="*/ 0 h 3816"/>
                <a:gd name="T44" fmla="*/ 0 w 3567"/>
                <a:gd name="T45" fmla="*/ 0 h 3816"/>
                <a:gd name="T46" fmla="*/ 0 w 3567"/>
                <a:gd name="T47" fmla="*/ 0 h 3816"/>
                <a:gd name="T48" fmla="*/ 0 w 3567"/>
                <a:gd name="T49" fmla="*/ 0 h 3816"/>
                <a:gd name="T50" fmla="*/ 0 w 3567"/>
                <a:gd name="T51" fmla="*/ 0 h 3816"/>
                <a:gd name="T52" fmla="*/ 0 w 3567"/>
                <a:gd name="T53" fmla="*/ 0 h 3816"/>
                <a:gd name="T54" fmla="*/ 0 w 3567"/>
                <a:gd name="T55" fmla="*/ 0 h 3816"/>
                <a:gd name="T56" fmla="*/ 0 w 3567"/>
                <a:gd name="T57" fmla="*/ 0 h 3816"/>
                <a:gd name="T58" fmla="*/ 0 w 3567"/>
                <a:gd name="T59" fmla="*/ 0 h 3816"/>
                <a:gd name="T60" fmla="*/ 0 w 3567"/>
                <a:gd name="T61" fmla="*/ 0 h 3816"/>
                <a:gd name="T62" fmla="*/ 0 w 3567"/>
                <a:gd name="T63" fmla="*/ 0 h 3816"/>
                <a:gd name="T64" fmla="*/ 0 w 3567"/>
                <a:gd name="T65" fmla="*/ 0 h 3816"/>
                <a:gd name="T66" fmla="*/ 0 w 3567"/>
                <a:gd name="T67" fmla="*/ 0 h 3816"/>
                <a:gd name="T68" fmla="*/ 0 w 3567"/>
                <a:gd name="T69" fmla="*/ 0 h 3816"/>
                <a:gd name="T70" fmla="*/ 0 w 3567"/>
                <a:gd name="T71" fmla="*/ 0 h 3816"/>
                <a:gd name="T72" fmla="*/ 0 w 3567"/>
                <a:gd name="T73" fmla="*/ 0 h 3816"/>
                <a:gd name="T74" fmla="*/ 0 w 3567"/>
                <a:gd name="T75" fmla="*/ 0 h 3816"/>
                <a:gd name="T76" fmla="*/ 0 w 3567"/>
                <a:gd name="T77" fmla="*/ 0 h 3816"/>
                <a:gd name="T78" fmla="*/ 0 w 3567"/>
                <a:gd name="T79" fmla="*/ 0 h 3816"/>
                <a:gd name="T80" fmla="*/ 0 w 3567"/>
                <a:gd name="T81" fmla="*/ 0 h 3816"/>
                <a:gd name="T82" fmla="*/ 0 w 3567"/>
                <a:gd name="T83" fmla="*/ 0 h 3816"/>
                <a:gd name="T84" fmla="*/ 0 w 3567"/>
                <a:gd name="T85" fmla="*/ 0 h 3816"/>
                <a:gd name="T86" fmla="*/ 0 w 3567"/>
                <a:gd name="T87" fmla="*/ 0 h 3816"/>
                <a:gd name="T88" fmla="*/ 0 w 3567"/>
                <a:gd name="T89" fmla="*/ 0 h 3816"/>
                <a:gd name="T90" fmla="*/ 0 w 3567"/>
                <a:gd name="T91" fmla="*/ 0 h 3816"/>
                <a:gd name="T92" fmla="*/ 0 w 3567"/>
                <a:gd name="T93" fmla="*/ 0 h 3816"/>
                <a:gd name="T94" fmla="*/ 0 w 3567"/>
                <a:gd name="T95" fmla="*/ 0 h 3816"/>
                <a:gd name="T96" fmla="*/ 0 w 3567"/>
                <a:gd name="T97" fmla="*/ 0 h 3816"/>
                <a:gd name="T98" fmla="*/ 0 w 3567"/>
                <a:gd name="T99" fmla="*/ 0 h 3816"/>
                <a:gd name="T100" fmla="*/ 0 w 3567"/>
                <a:gd name="T101" fmla="*/ 0 h 3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67" h="3816">
                  <a:moveTo>
                    <a:pt x="3567" y="2804"/>
                  </a:moveTo>
                  <a:lnTo>
                    <a:pt x="3535" y="2860"/>
                  </a:lnTo>
                  <a:lnTo>
                    <a:pt x="3503" y="2915"/>
                  </a:lnTo>
                  <a:lnTo>
                    <a:pt x="3469" y="2968"/>
                  </a:lnTo>
                  <a:lnTo>
                    <a:pt x="3433" y="3021"/>
                  </a:lnTo>
                  <a:lnTo>
                    <a:pt x="3396" y="3072"/>
                  </a:lnTo>
                  <a:lnTo>
                    <a:pt x="3356" y="3122"/>
                  </a:lnTo>
                  <a:lnTo>
                    <a:pt x="3315" y="3170"/>
                  </a:lnTo>
                  <a:lnTo>
                    <a:pt x="3272" y="3216"/>
                  </a:lnTo>
                  <a:lnTo>
                    <a:pt x="3228" y="3262"/>
                  </a:lnTo>
                  <a:lnTo>
                    <a:pt x="3183" y="3306"/>
                  </a:lnTo>
                  <a:lnTo>
                    <a:pt x="3136" y="3348"/>
                  </a:lnTo>
                  <a:lnTo>
                    <a:pt x="3087" y="3390"/>
                  </a:lnTo>
                  <a:lnTo>
                    <a:pt x="3039" y="3428"/>
                  </a:lnTo>
                  <a:lnTo>
                    <a:pt x="2988" y="3466"/>
                  </a:lnTo>
                  <a:lnTo>
                    <a:pt x="2935" y="3502"/>
                  </a:lnTo>
                  <a:lnTo>
                    <a:pt x="2881" y="3536"/>
                  </a:lnTo>
                  <a:lnTo>
                    <a:pt x="2827" y="3569"/>
                  </a:lnTo>
                  <a:lnTo>
                    <a:pt x="2771" y="3599"/>
                  </a:lnTo>
                  <a:lnTo>
                    <a:pt x="2714" y="3628"/>
                  </a:lnTo>
                  <a:lnTo>
                    <a:pt x="2656" y="3655"/>
                  </a:lnTo>
                  <a:lnTo>
                    <a:pt x="2598" y="3680"/>
                  </a:lnTo>
                  <a:lnTo>
                    <a:pt x="2538" y="3703"/>
                  </a:lnTo>
                  <a:lnTo>
                    <a:pt x="2476" y="3724"/>
                  </a:lnTo>
                  <a:lnTo>
                    <a:pt x="2415" y="3743"/>
                  </a:lnTo>
                  <a:lnTo>
                    <a:pt x="2352" y="3760"/>
                  </a:lnTo>
                  <a:lnTo>
                    <a:pt x="2289" y="3774"/>
                  </a:lnTo>
                  <a:lnTo>
                    <a:pt x="2225" y="3788"/>
                  </a:lnTo>
                  <a:lnTo>
                    <a:pt x="2159" y="3798"/>
                  </a:lnTo>
                  <a:lnTo>
                    <a:pt x="2094" y="3806"/>
                  </a:lnTo>
                  <a:lnTo>
                    <a:pt x="2028" y="3811"/>
                  </a:lnTo>
                  <a:lnTo>
                    <a:pt x="1960" y="3815"/>
                  </a:lnTo>
                  <a:lnTo>
                    <a:pt x="1893" y="3816"/>
                  </a:lnTo>
                  <a:lnTo>
                    <a:pt x="1795" y="3814"/>
                  </a:lnTo>
                  <a:lnTo>
                    <a:pt x="1699" y="3806"/>
                  </a:lnTo>
                  <a:lnTo>
                    <a:pt x="1604" y="3795"/>
                  </a:lnTo>
                  <a:lnTo>
                    <a:pt x="1511" y="3777"/>
                  </a:lnTo>
                  <a:lnTo>
                    <a:pt x="1420" y="3756"/>
                  </a:lnTo>
                  <a:lnTo>
                    <a:pt x="1330" y="3731"/>
                  </a:lnTo>
                  <a:lnTo>
                    <a:pt x="1241" y="3700"/>
                  </a:lnTo>
                  <a:lnTo>
                    <a:pt x="1156" y="3667"/>
                  </a:lnTo>
                  <a:lnTo>
                    <a:pt x="1072" y="3628"/>
                  </a:lnTo>
                  <a:lnTo>
                    <a:pt x="990" y="3586"/>
                  </a:lnTo>
                  <a:lnTo>
                    <a:pt x="911" y="3540"/>
                  </a:lnTo>
                  <a:lnTo>
                    <a:pt x="834" y="3490"/>
                  </a:lnTo>
                  <a:lnTo>
                    <a:pt x="760" y="3437"/>
                  </a:lnTo>
                  <a:lnTo>
                    <a:pt x="688" y="3380"/>
                  </a:lnTo>
                  <a:lnTo>
                    <a:pt x="620" y="3320"/>
                  </a:lnTo>
                  <a:lnTo>
                    <a:pt x="554" y="3257"/>
                  </a:lnTo>
                  <a:lnTo>
                    <a:pt x="492" y="3191"/>
                  </a:lnTo>
                  <a:lnTo>
                    <a:pt x="431" y="3122"/>
                  </a:lnTo>
                  <a:lnTo>
                    <a:pt x="375" y="3049"/>
                  </a:lnTo>
                  <a:lnTo>
                    <a:pt x="322" y="2975"/>
                  </a:lnTo>
                  <a:lnTo>
                    <a:pt x="273" y="2898"/>
                  </a:lnTo>
                  <a:lnTo>
                    <a:pt x="227" y="2817"/>
                  </a:lnTo>
                  <a:lnTo>
                    <a:pt x="186" y="2736"/>
                  </a:lnTo>
                  <a:lnTo>
                    <a:pt x="148" y="2650"/>
                  </a:lnTo>
                  <a:lnTo>
                    <a:pt x="114" y="2564"/>
                  </a:lnTo>
                  <a:lnTo>
                    <a:pt x="85" y="2475"/>
                  </a:lnTo>
                  <a:lnTo>
                    <a:pt x="59" y="2385"/>
                  </a:lnTo>
                  <a:lnTo>
                    <a:pt x="38" y="2293"/>
                  </a:lnTo>
                  <a:lnTo>
                    <a:pt x="21" y="2198"/>
                  </a:lnTo>
                  <a:lnTo>
                    <a:pt x="9" y="2104"/>
                  </a:lnTo>
                  <a:lnTo>
                    <a:pt x="2" y="2006"/>
                  </a:lnTo>
                  <a:lnTo>
                    <a:pt x="0" y="1908"/>
                  </a:lnTo>
                  <a:lnTo>
                    <a:pt x="2" y="1810"/>
                  </a:lnTo>
                  <a:lnTo>
                    <a:pt x="9" y="1713"/>
                  </a:lnTo>
                  <a:lnTo>
                    <a:pt x="21" y="1618"/>
                  </a:lnTo>
                  <a:lnTo>
                    <a:pt x="38" y="1523"/>
                  </a:lnTo>
                  <a:lnTo>
                    <a:pt x="59" y="1432"/>
                  </a:lnTo>
                  <a:lnTo>
                    <a:pt x="85" y="1341"/>
                  </a:lnTo>
                  <a:lnTo>
                    <a:pt x="114" y="1252"/>
                  </a:lnTo>
                  <a:lnTo>
                    <a:pt x="148" y="1166"/>
                  </a:lnTo>
                  <a:lnTo>
                    <a:pt x="186" y="1081"/>
                  </a:lnTo>
                  <a:lnTo>
                    <a:pt x="227" y="999"/>
                  </a:lnTo>
                  <a:lnTo>
                    <a:pt x="273" y="918"/>
                  </a:lnTo>
                  <a:lnTo>
                    <a:pt x="322" y="841"/>
                  </a:lnTo>
                  <a:lnTo>
                    <a:pt x="375" y="767"/>
                  </a:lnTo>
                  <a:lnTo>
                    <a:pt x="431" y="694"/>
                  </a:lnTo>
                  <a:lnTo>
                    <a:pt x="492" y="625"/>
                  </a:lnTo>
                  <a:lnTo>
                    <a:pt x="554" y="559"/>
                  </a:lnTo>
                  <a:lnTo>
                    <a:pt x="620" y="496"/>
                  </a:lnTo>
                  <a:lnTo>
                    <a:pt x="688" y="436"/>
                  </a:lnTo>
                  <a:lnTo>
                    <a:pt x="760" y="379"/>
                  </a:lnTo>
                  <a:lnTo>
                    <a:pt x="834" y="326"/>
                  </a:lnTo>
                  <a:lnTo>
                    <a:pt x="911" y="276"/>
                  </a:lnTo>
                  <a:lnTo>
                    <a:pt x="990" y="230"/>
                  </a:lnTo>
                  <a:lnTo>
                    <a:pt x="1072" y="188"/>
                  </a:lnTo>
                  <a:lnTo>
                    <a:pt x="1156" y="150"/>
                  </a:lnTo>
                  <a:lnTo>
                    <a:pt x="1241" y="116"/>
                  </a:lnTo>
                  <a:lnTo>
                    <a:pt x="1330" y="86"/>
                  </a:lnTo>
                  <a:lnTo>
                    <a:pt x="1420" y="60"/>
                  </a:lnTo>
                  <a:lnTo>
                    <a:pt x="1511" y="39"/>
                  </a:lnTo>
                  <a:lnTo>
                    <a:pt x="1604" y="22"/>
                  </a:lnTo>
                  <a:lnTo>
                    <a:pt x="1699" y="10"/>
                  </a:lnTo>
                  <a:lnTo>
                    <a:pt x="1795" y="2"/>
                  </a:lnTo>
                  <a:lnTo>
                    <a:pt x="1893" y="0"/>
                  </a:lnTo>
                  <a:lnTo>
                    <a:pt x="1959" y="1"/>
                  </a:lnTo>
                  <a:lnTo>
                    <a:pt x="2026" y="5"/>
                  </a:lnTo>
                  <a:lnTo>
                    <a:pt x="2092" y="10"/>
                  </a:lnTo>
                  <a:lnTo>
                    <a:pt x="2156" y="18"/>
                  </a:lnTo>
                  <a:lnTo>
                    <a:pt x="2221" y="29"/>
                  </a:lnTo>
                  <a:lnTo>
                    <a:pt x="2285" y="41"/>
                  </a:lnTo>
                  <a:lnTo>
                    <a:pt x="2348" y="56"/>
                  </a:lnTo>
                  <a:lnTo>
                    <a:pt x="2409" y="72"/>
                  </a:lnTo>
                  <a:lnTo>
                    <a:pt x="2470" y="91"/>
                  </a:lnTo>
                  <a:lnTo>
                    <a:pt x="2532" y="111"/>
                  </a:lnTo>
                  <a:lnTo>
                    <a:pt x="2591" y="134"/>
                  </a:lnTo>
                  <a:lnTo>
                    <a:pt x="2649" y="159"/>
                  </a:lnTo>
                  <a:lnTo>
                    <a:pt x="2706" y="185"/>
                  </a:lnTo>
                  <a:lnTo>
                    <a:pt x="2763" y="213"/>
                  </a:lnTo>
                  <a:lnTo>
                    <a:pt x="2818" y="243"/>
                  </a:lnTo>
                  <a:lnTo>
                    <a:pt x="2872" y="275"/>
                  </a:lnTo>
                  <a:lnTo>
                    <a:pt x="2925" y="309"/>
                  </a:lnTo>
                  <a:lnTo>
                    <a:pt x="2977" y="344"/>
                  </a:lnTo>
                  <a:lnTo>
                    <a:pt x="3027" y="381"/>
                  </a:lnTo>
                  <a:lnTo>
                    <a:pt x="3077" y="419"/>
                  </a:lnTo>
                  <a:lnTo>
                    <a:pt x="3125" y="459"/>
                  </a:lnTo>
                  <a:lnTo>
                    <a:pt x="3171" y="501"/>
                  </a:lnTo>
                  <a:lnTo>
                    <a:pt x="3217" y="545"/>
                  </a:lnTo>
                  <a:lnTo>
                    <a:pt x="3261" y="590"/>
                  </a:lnTo>
                  <a:lnTo>
                    <a:pt x="3303" y="635"/>
                  </a:lnTo>
                  <a:lnTo>
                    <a:pt x="3343" y="682"/>
                  </a:lnTo>
                  <a:lnTo>
                    <a:pt x="3383" y="731"/>
                  </a:lnTo>
                  <a:lnTo>
                    <a:pt x="3421" y="782"/>
                  </a:lnTo>
                  <a:lnTo>
                    <a:pt x="3457" y="833"/>
                  </a:lnTo>
                  <a:lnTo>
                    <a:pt x="3491" y="886"/>
                  </a:lnTo>
                  <a:lnTo>
                    <a:pt x="3524" y="940"/>
                  </a:lnTo>
                  <a:lnTo>
                    <a:pt x="3555" y="995"/>
                  </a:lnTo>
                  <a:lnTo>
                    <a:pt x="2779" y="1412"/>
                  </a:lnTo>
                  <a:lnTo>
                    <a:pt x="2762" y="1383"/>
                  </a:lnTo>
                  <a:lnTo>
                    <a:pt x="2745" y="1353"/>
                  </a:lnTo>
                  <a:lnTo>
                    <a:pt x="2726" y="1326"/>
                  </a:lnTo>
                  <a:lnTo>
                    <a:pt x="2707" y="1298"/>
                  </a:lnTo>
                  <a:lnTo>
                    <a:pt x="2687" y="1271"/>
                  </a:lnTo>
                  <a:lnTo>
                    <a:pt x="2665" y="1244"/>
                  </a:lnTo>
                  <a:lnTo>
                    <a:pt x="2643" y="1219"/>
                  </a:lnTo>
                  <a:lnTo>
                    <a:pt x="2620" y="1194"/>
                  </a:lnTo>
                  <a:lnTo>
                    <a:pt x="2597" y="1171"/>
                  </a:lnTo>
                  <a:lnTo>
                    <a:pt x="2572" y="1148"/>
                  </a:lnTo>
                  <a:lnTo>
                    <a:pt x="2548" y="1125"/>
                  </a:lnTo>
                  <a:lnTo>
                    <a:pt x="2522" y="1104"/>
                  </a:lnTo>
                  <a:lnTo>
                    <a:pt x="2496" y="1083"/>
                  </a:lnTo>
                  <a:lnTo>
                    <a:pt x="2468" y="1063"/>
                  </a:lnTo>
                  <a:lnTo>
                    <a:pt x="2441" y="1045"/>
                  </a:lnTo>
                  <a:lnTo>
                    <a:pt x="2412" y="1026"/>
                  </a:lnTo>
                  <a:lnTo>
                    <a:pt x="2384" y="1009"/>
                  </a:lnTo>
                  <a:lnTo>
                    <a:pt x="2354" y="994"/>
                  </a:lnTo>
                  <a:lnTo>
                    <a:pt x="2323" y="978"/>
                  </a:lnTo>
                  <a:lnTo>
                    <a:pt x="2293" y="964"/>
                  </a:lnTo>
                  <a:lnTo>
                    <a:pt x="2262" y="951"/>
                  </a:lnTo>
                  <a:lnTo>
                    <a:pt x="2231" y="939"/>
                  </a:lnTo>
                  <a:lnTo>
                    <a:pt x="2198" y="929"/>
                  </a:lnTo>
                  <a:lnTo>
                    <a:pt x="2166" y="918"/>
                  </a:lnTo>
                  <a:lnTo>
                    <a:pt x="2133" y="909"/>
                  </a:lnTo>
                  <a:lnTo>
                    <a:pt x="2100" y="902"/>
                  </a:lnTo>
                  <a:lnTo>
                    <a:pt x="2066" y="895"/>
                  </a:lnTo>
                  <a:lnTo>
                    <a:pt x="2032" y="890"/>
                  </a:lnTo>
                  <a:lnTo>
                    <a:pt x="1997" y="886"/>
                  </a:lnTo>
                  <a:lnTo>
                    <a:pt x="1962" y="883"/>
                  </a:lnTo>
                  <a:lnTo>
                    <a:pt x="1928" y="881"/>
                  </a:lnTo>
                  <a:lnTo>
                    <a:pt x="1893" y="880"/>
                  </a:lnTo>
                  <a:lnTo>
                    <a:pt x="1841" y="882"/>
                  </a:lnTo>
                  <a:lnTo>
                    <a:pt x="1790" y="886"/>
                  </a:lnTo>
                  <a:lnTo>
                    <a:pt x="1740" y="892"/>
                  </a:lnTo>
                  <a:lnTo>
                    <a:pt x="1691" y="901"/>
                  </a:lnTo>
                  <a:lnTo>
                    <a:pt x="1642" y="912"/>
                  </a:lnTo>
                  <a:lnTo>
                    <a:pt x="1594" y="926"/>
                  </a:lnTo>
                  <a:lnTo>
                    <a:pt x="1548" y="942"/>
                  </a:lnTo>
                  <a:lnTo>
                    <a:pt x="1502" y="960"/>
                  </a:lnTo>
                  <a:lnTo>
                    <a:pt x="1458" y="981"/>
                  </a:lnTo>
                  <a:lnTo>
                    <a:pt x="1414" y="1003"/>
                  </a:lnTo>
                  <a:lnTo>
                    <a:pt x="1372" y="1027"/>
                  </a:lnTo>
                  <a:lnTo>
                    <a:pt x="1330" y="1054"/>
                  </a:lnTo>
                  <a:lnTo>
                    <a:pt x="1290" y="1082"/>
                  </a:lnTo>
                  <a:lnTo>
                    <a:pt x="1252" y="1112"/>
                  </a:lnTo>
                  <a:lnTo>
                    <a:pt x="1216" y="1144"/>
                  </a:lnTo>
                  <a:lnTo>
                    <a:pt x="1180" y="1178"/>
                  </a:lnTo>
                  <a:lnTo>
                    <a:pt x="1146" y="1214"/>
                  </a:lnTo>
                  <a:lnTo>
                    <a:pt x="1115" y="1251"/>
                  </a:lnTo>
                  <a:lnTo>
                    <a:pt x="1084" y="1290"/>
                  </a:lnTo>
                  <a:lnTo>
                    <a:pt x="1056" y="1330"/>
                  </a:lnTo>
                  <a:lnTo>
                    <a:pt x="1029" y="1372"/>
                  </a:lnTo>
                  <a:lnTo>
                    <a:pt x="1005" y="1414"/>
                  </a:lnTo>
                  <a:lnTo>
                    <a:pt x="982" y="1459"/>
                  </a:lnTo>
                  <a:lnTo>
                    <a:pt x="962" y="1505"/>
                  </a:lnTo>
                  <a:lnTo>
                    <a:pt x="943" y="1552"/>
                  </a:lnTo>
                  <a:lnTo>
                    <a:pt x="927" y="1600"/>
                  </a:lnTo>
                  <a:lnTo>
                    <a:pt x="913" y="1648"/>
                  </a:lnTo>
                  <a:lnTo>
                    <a:pt x="902" y="1698"/>
                  </a:lnTo>
                  <a:lnTo>
                    <a:pt x="892" y="1749"/>
                  </a:lnTo>
                  <a:lnTo>
                    <a:pt x="886" y="1802"/>
                  </a:lnTo>
                  <a:lnTo>
                    <a:pt x="882" y="1854"/>
                  </a:lnTo>
                  <a:lnTo>
                    <a:pt x="881" y="1908"/>
                  </a:lnTo>
                  <a:lnTo>
                    <a:pt x="882" y="1962"/>
                  </a:lnTo>
                  <a:lnTo>
                    <a:pt x="886" y="2015"/>
                  </a:lnTo>
                  <a:lnTo>
                    <a:pt x="892" y="2067"/>
                  </a:lnTo>
                  <a:lnTo>
                    <a:pt x="902" y="2118"/>
                  </a:lnTo>
                  <a:lnTo>
                    <a:pt x="913" y="2168"/>
                  </a:lnTo>
                  <a:lnTo>
                    <a:pt x="927" y="2217"/>
                  </a:lnTo>
                  <a:lnTo>
                    <a:pt x="943" y="2264"/>
                  </a:lnTo>
                  <a:lnTo>
                    <a:pt x="962" y="2311"/>
                  </a:lnTo>
                  <a:lnTo>
                    <a:pt x="982" y="2357"/>
                  </a:lnTo>
                  <a:lnTo>
                    <a:pt x="1005" y="2402"/>
                  </a:lnTo>
                  <a:lnTo>
                    <a:pt x="1029" y="2445"/>
                  </a:lnTo>
                  <a:lnTo>
                    <a:pt x="1056" y="2486"/>
                  </a:lnTo>
                  <a:lnTo>
                    <a:pt x="1084" y="2526"/>
                  </a:lnTo>
                  <a:lnTo>
                    <a:pt x="1115" y="2566"/>
                  </a:lnTo>
                  <a:lnTo>
                    <a:pt x="1146" y="2603"/>
                  </a:lnTo>
                  <a:lnTo>
                    <a:pt x="1180" y="2638"/>
                  </a:lnTo>
                  <a:lnTo>
                    <a:pt x="1216" y="2672"/>
                  </a:lnTo>
                  <a:lnTo>
                    <a:pt x="1252" y="2704"/>
                  </a:lnTo>
                  <a:lnTo>
                    <a:pt x="1290" y="2734"/>
                  </a:lnTo>
                  <a:lnTo>
                    <a:pt x="1330" y="2762"/>
                  </a:lnTo>
                  <a:lnTo>
                    <a:pt x="1372" y="2789"/>
                  </a:lnTo>
                  <a:lnTo>
                    <a:pt x="1414" y="2813"/>
                  </a:lnTo>
                  <a:lnTo>
                    <a:pt x="1458" y="2837"/>
                  </a:lnTo>
                  <a:lnTo>
                    <a:pt x="1502" y="2856"/>
                  </a:lnTo>
                  <a:lnTo>
                    <a:pt x="1548" y="2874"/>
                  </a:lnTo>
                  <a:lnTo>
                    <a:pt x="1594" y="2891"/>
                  </a:lnTo>
                  <a:lnTo>
                    <a:pt x="1642" y="2904"/>
                  </a:lnTo>
                  <a:lnTo>
                    <a:pt x="1691" y="2916"/>
                  </a:lnTo>
                  <a:lnTo>
                    <a:pt x="1740" y="2924"/>
                  </a:lnTo>
                  <a:lnTo>
                    <a:pt x="1790" y="2931"/>
                  </a:lnTo>
                  <a:lnTo>
                    <a:pt x="1841" y="2934"/>
                  </a:lnTo>
                  <a:lnTo>
                    <a:pt x="1893" y="2936"/>
                  </a:lnTo>
                  <a:lnTo>
                    <a:pt x="1929" y="2935"/>
                  </a:lnTo>
                  <a:lnTo>
                    <a:pt x="1964" y="2933"/>
                  </a:lnTo>
                  <a:lnTo>
                    <a:pt x="2000" y="2930"/>
                  </a:lnTo>
                  <a:lnTo>
                    <a:pt x="2035" y="2926"/>
                  </a:lnTo>
                  <a:lnTo>
                    <a:pt x="2070" y="2920"/>
                  </a:lnTo>
                  <a:lnTo>
                    <a:pt x="2104" y="2914"/>
                  </a:lnTo>
                  <a:lnTo>
                    <a:pt x="2138" y="2906"/>
                  </a:lnTo>
                  <a:lnTo>
                    <a:pt x="2172" y="2897"/>
                  </a:lnTo>
                  <a:lnTo>
                    <a:pt x="2205" y="2887"/>
                  </a:lnTo>
                  <a:lnTo>
                    <a:pt x="2238" y="2874"/>
                  </a:lnTo>
                  <a:lnTo>
                    <a:pt x="2269" y="2862"/>
                  </a:lnTo>
                  <a:lnTo>
                    <a:pt x="2301" y="2849"/>
                  </a:lnTo>
                  <a:lnTo>
                    <a:pt x="2333" y="2835"/>
                  </a:lnTo>
                  <a:lnTo>
                    <a:pt x="2363" y="2818"/>
                  </a:lnTo>
                  <a:lnTo>
                    <a:pt x="2393" y="2802"/>
                  </a:lnTo>
                  <a:lnTo>
                    <a:pt x="2422" y="2784"/>
                  </a:lnTo>
                  <a:lnTo>
                    <a:pt x="2452" y="2765"/>
                  </a:lnTo>
                  <a:lnTo>
                    <a:pt x="2480" y="2746"/>
                  </a:lnTo>
                  <a:lnTo>
                    <a:pt x="2507" y="2726"/>
                  </a:lnTo>
                  <a:lnTo>
                    <a:pt x="2534" y="2704"/>
                  </a:lnTo>
                  <a:lnTo>
                    <a:pt x="2560" y="2682"/>
                  </a:lnTo>
                  <a:lnTo>
                    <a:pt x="2586" y="2659"/>
                  </a:lnTo>
                  <a:lnTo>
                    <a:pt x="2610" y="2635"/>
                  </a:lnTo>
                  <a:lnTo>
                    <a:pt x="2634" y="2610"/>
                  </a:lnTo>
                  <a:lnTo>
                    <a:pt x="2656" y="2584"/>
                  </a:lnTo>
                  <a:lnTo>
                    <a:pt x="2678" y="2558"/>
                  </a:lnTo>
                  <a:lnTo>
                    <a:pt x="2700" y="2531"/>
                  </a:lnTo>
                  <a:lnTo>
                    <a:pt x="2720" y="2503"/>
                  </a:lnTo>
                  <a:lnTo>
                    <a:pt x="2740" y="2474"/>
                  </a:lnTo>
                  <a:lnTo>
                    <a:pt x="2758" y="2445"/>
                  </a:lnTo>
                  <a:lnTo>
                    <a:pt x="2775" y="2415"/>
                  </a:lnTo>
                  <a:lnTo>
                    <a:pt x="2792" y="2385"/>
                  </a:lnTo>
                  <a:lnTo>
                    <a:pt x="3567" y="280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 name="Freeform 43"/>
            <p:cNvSpPr>
              <a:spLocks/>
            </p:cNvSpPr>
            <p:nvPr userDrawn="1"/>
          </p:nvSpPr>
          <p:spPr bwMode="auto">
            <a:xfrm>
              <a:off x="5646" y="98"/>
              <a:ext cx="160" cy="184"/>
            </a:xfrm>
            <a:custGeom>
              <a:avLst/>
              <a:gdLst>
                <a:gd name="T0" fmla="*/ 0 w 3202"/>
                <a:gd name="T1" fmla="*/ 0 h 3663"/>
                <a:gd name="T2" fmla="*/ 0 w 3202"/>
                <a:gd name="T3" fmla="*/ 0 h 3663"/>
                <a:gd name="T4" fmla="*/ 0 w 3202"/>
                <a:gd name="T5" fmla="*/ 0 h 3663"/>
                <a:gd name="T6" fmla="*/ 0 w 3202"/>
                <a:gd name="T7" fmla="*/ 0 h 3663"/>
                <a:gd name="T8" fmla="*/ 0 w 3202"/>
                <a:gd name="T9" fmla="*/ 0 h 3663"/>
                <a:gd name="T10" fmla="*/ 0 w 3202"/>
                <a:gd name="T11" fmla="*/ 0 h 3663"/>
                <a:gd name="T12" fmla="*/ 0 w 3202"/>
                <a:gd name="T13" fmla="*/ 0 h 3663"/>
                <a:gd name="T14" fmla="*/ 0 w 3202"/>
                <a:gd name="T15" fmla="*/ 0 h 3663"/>
                <a:gd name="T16" fmla="*/ 0 w 3202"/>
                <a:gd name="T17" fmla="*/ 0 h 3663"/>
                <a:gd name="T18" fmla="*/ 0 w 3202"/>
                <a:gd name="T19" fmla="*/ 0 h 3663"/>
                <a:gd name="T20" fmla="*/ 0 w 3202"/>
                <a:gd name="T21" fmla="*/ 0 h 3663"/>
                <a:gd name="T22" fmla="*/ 0 w 3202"/>
                <a:gd name="T23" fmla="*/ 0 h 3663"/>
                <a:gd name="T24" fmla="*/ 0 w 3202"/>
                <a:gd name="T25" fmla="*/ 0 h 3663"/>
                <a:gd name="T26" fmla="*/ 0 w 3202"/>
                <a:gd name="T27" fmla="*/ 0 h 3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02" h="3663">
                  <a:moveTo>
                    <a:pt x="0" y="0"/>
                  </a:moveTo>
                  <a:lnTo>
                    <a:pt x="0" y="3663"/>
                  </a:lnTo>
                  <a:lnTo>
                    <a:pt x="876" y="3663"/>
                  </a:lnTo>
                  <a:lnTo>
                    <a:pt x="876" y="2243"/>
                  </a:lnTo>
                  <a:lnTo>
                    <a:pt x="1184" y="2243"/>
                  </a:lnTo>
                  <a:lnTo>
                    <a:pt x="2107" y="3663"/>
                  </a:lnTo>
                  <a:lnTo>
                    <a:pt x="3184" y="3663"/>
                  </a:lnTo>
                  <a:lnTo>
                    <a:pt x="1961" y="1854"/>
                  </a:lnTo>
                  <a:lnTo>
                    <a:pt x="3202" y="0"/>
                  </a:lnTo>
                  <a:lnTo>
                    <a:pt x="2125" y="0"/>
                  </a:lnTo>
                  <a:lnTo>
                    <a:pt x="1214" y="1468"/>
                  </a:lnTo>
                  <a:lnTo>
                    <a:pt x="876" y="1468"/>
                  </a:lnTo>
                  <a:lnTo>
                    <a:pt x="876"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3" name="Freeform 44"/>
            <p:cNvSpPr>
              <a:spLocks/>
            </p:cNvSpPr>
            <p:nvPr userDrawn="1"/>
          </p:nvSpPr>
          <p:spPr bwMode="auto">
            <a:xfrm>
              <a:off x="5207" y="344"/>
              <a:ext cx="53" cy="69"/>
            </a:xfrm>
            <a:custGeom>
              <a:avLst/>
              <a:gdLst>
                <a:gd name="T0" fmla="*/ 0 w 1062"/>
                <a:gd name="T1" fmla="*/ 0 h 1367"/>
                <a:gd name="T2" fmla="*/ 0 w 1062"/>
                <a:gd name="T3" fmla="*/ 0 h 1367"/>
                <a:gd name="T4" fmla="*/ 0 w 1062"/>
                <a:gd name="T5" fmla="*/ 0 h 1367"/>
                <a:gd name="T6" fmla="*/ 0 w 1062"/>
                <a:gd name="T7" fmla="*/ 0 h 1367"/>
                <a:gd name="T8" fmla="*/ 0 w 1062"/>
                <a:gd name="T9" fmla="*/ 0 h 1367"/>
                <a:gd name="T10" fmla="*/ 0 w 1062"/>
                <a:gd name="T11" fmla="*/ 0 h 1367"/>
                <a:gd name="T12" fmla="*/ 0 w 1062"/>
                <a:gd name="T13" fmla="*/ 0 h 1367"/>
                <a:gd name="T14" fmla="*/ 0 w 1062"/>
                <a:gd name="T15" fmla="*/ 0 h 1367"/>
                <a:gd name="T16" fmla="*/ 0 w 1062"/>
                <a:gd name="T17" fmla="*/ 0 h 1367"/>
                <a:gd name="T18" fmla="*/ 0 w 1062"/>
                <a:gd name="T19" fmla="*/ 0 h 1367"/>
                <a:gd name="T20" fmla="*/ 0 w 1062"/>
                <a:gd name="T21" fmla="*/ 0 h 1367"/>
                <a:gd name="T22" fmla="*/ 0 w 1062"/>
                <a:gd name="T23" fmla="*/ 0 h 1367"/>
                <a:gd name="T24" fmla="*/ 0 w 1062"/>
                <a:gd name="T25" fmla="*/ 0 h 1367"/>
                <a:gd name="T26" fmla="*/ 0 w 1062"/>
                <a:gd name="T27" fmla="*/ 0 h 1367"/>
                <a:gd name="T28" fmla="*/ 0 w 1062"/>
                <a:gd name="T29" fmla="*/ 0 h 1367"/>
                <a:gd name="T30" fmla="*/ 0 w 1062"/>
                <a:gd name="T31" fmla="*/ 0 h 1367"/>
                <a:gd name="T32" fmla="*/ 0 w 1062"/>
                <a:gd name="T33" fmla="*/ 0 h 1367"/>
                <a:gd name="T34" fmla="*/ 0 w 1062"/>
                <a:gd name="T35" fmla="*/ 0 h 1367"/>
                <a:gd name="T36" fmla="*/ 0 w 1062"/>
                <a:gd name="T37" fmla="*/ 0 h 1367"/>
                <a:gd name="T38" fmla="*/ 0 w 1062"/>
                <a:gd name="T39" fmla="*/ 0 h 1367"/>
                <a:gd name="T40" fmla="*/ 0 w 1062"/>
                <a:gd name="T41" fmla="*/ 0 h 1367"/>
                <a:gd name="T42" fmla="*/ 0 w 1062"/>
                <a:gd name="T43" fmla="*/ 0 h 1367"/>
                <a:gd name="T44" fmla="*/ 0 w 1062"/>
                <a:gd name="T45" fmla="*/ 0 h 1367"/>
                <a:gd name="T46" fmla="*/ 0 w 1062"/>
                <a:gd name="T47" fmla="*/ 0 h 1367"/>
                <a:gd name="T48" fmla="*/ 0 w 1062"/>
                <a:gd name="T49" fmla="*/ 0 h 1367"/>
                <a:gd name="T50" fmla="*/ 0 w 1062"/>
                <a:gd name="T51" fmla="*/ 0 h 1367"/>
                <a:gd name="T52" fmla="*/ 0 w 1062"/>
                <a:gd name="T53" fmla="*/ 0 h 1367"/>
                <a:gd name="T54" fmla="*/ 0 w 1062"/>
                <a:gd name="T55" fmla="*/ 0 h 1367"/>
                <a:gd name="T56" fmla="*/ 0 w 1062"/>
                <a:gd name="T57" fmla="*/ 0 h 1367"/>
                <a:gd name="T58" fmla="*/ 0 w 1062"/>
                <a:gd name="T59" fmla="*/ 0 h 1367"/>
                <a:gd name="T60" fmla="*/ 0 w 1062"/>
                <a:gd name="T61" fmla="*/ 0 h 1367"/>
                <a:gd name="T62" fmla="*/ 0 w 1062"/>
                <a:gd name="T63" fmla="*/ 0 h 1367"/>
                <a:gd name="T64" fmla="*/ 0 w 1062"/>
                <a:gd name="T65" fmla="*/ 0 h 1367"/>
                <a:gd name="T66" fmla="*/ 0 w 1062"/>
                <a:gd name="T67" fmla="*/ 0 h 1367"/>
                <a:gd name="T68" fmla="*/ 0 w 1062"/>
                <a:gd name="T69" fmla="*/ 0 h 1367"/>
                <a:gd name="T70" fmla="*/ 0 w 1062"/>
                <a:gd name="T71" fmla="*/ 0 h 1367"/>
                <a:gd name="T72" fmla="*/ 0 w 1062"/>
                <a:gd name="T73" fmla="*/ 0 h 1367"/>
                <a:gd name="T74" fmla="*/ 0 w 1062"/>
                <a:gd name="T75" fmla="*/ 0 h 1367"/>
                <a:gd name="T76" fmla="*/ 0 w 1062"/>
                <a:gd name="T77" fmla="*/ 0 h 1367"/>
                <a:gd name="T78" fmla="*/ 0 w 1062"/>
                <a:gd name="T79" fmla="*/ 0 h 1367"/>
                <a:gd name="T80" fmla="*/ 0 w 1062"/>
                <a:gd name="T81" fmla="*/ 0 h 1367"/>
                <a:gd name="T82" fmla="*/ 0 w 1062"/>
                <a:gd name="T83" fmla="*/ 0 h 1367"/>
                <a:gd name="T84" fmla="*/ 0 w 1062"/>
                <a:gd name="T85" fmla="*/ 0 h 1367"/>
                <a:gd name="T86" fmla="*/ 0 w 1062"/>
                <a:gd name="T87" fmla="*/ 0 h 1367"/>
                <a:gd name="T88" fmla="*/ 0 w 1062"/>
                <a:gd name="T89" fmla="*/ 0 h 1367"/>
                <a:gd name="T90" fmla="*/ 0 w 1062"/>
                <a:gd name="T91" fmla="*/ 0 h 1367"/>
                <a:gd name="T92" fmla="*/ 0 w 1062"/>
                <a:gd name="T93" fmla="*/ 0 h 1367"/>
                <a:gd name="T94" fmla="*/ 0 w 1062"/>
                <a:gd name="T95" fmla="*/ 0 h 1367"/>
                <a:gd name="T96" fmla="*/ 0 w 1062"/>
                <a:gd name="T97" fmla="*/ 0 h 1367"/>
                <a:gd name="T98" fmla="*/ 0 w 1062"/>
                <a:gd name="T99" fmla="*/ 0 h 1367"/>
                <a:gd name="T100" fmla="*/ 0 w 1062"/>
                <a:gd name="T101" fmla="*/ 0 h 1367"/>
                <a:gd name="T102" fmla="*/ 0 w 1062"/>
                <a:gd name="T103" fmla="*/ 0 h 1367"/>
                <a:gd name="T104" fmla="*/ 0 w 1062"/>
                <a:gd name="T105" fmla="*/ 0 h 1367"/>
                <a:gd name="T106" fmla="*/ 0 w 1062"/>
                <a:gd name="T107" fmla="*/ 0 h 1367"/>
                <a:gd name="T108" fmla="*/ 0 w 1062"/>
                <a:gd name="T109" fmla="*/ 0 h 1367"/>
                <a:gd name="T110" fmla="*/ 0 w 1062"/>
                <a:gd name="T111" fmla="*/ 0 h 1367"/>
                <a:gd name="T112" fmla="*/ 0 w 1062"/>
                <a:gd name="T113" fmla="*/ 0 h 1367"/>
                <a:gd name="T114" fmla="*/ 0 w 1062"/>
                <a:gd name="T115" fmla="*/ 0 h 1367"/>
                <a:gd name="T116" fmla="*/ 0 w 1062"/>
                <a:gd name="T117" fmla="*/ 0 h 1367"/>
                <a:gd name="T118" fmla="*/ 0 w 1062"/>
                <a:gd name="T119" fmla="*/ 0 h 1367"/>
                <a:gd name="T120" fmla="*/ 0 w 1062"/>
                <a:gd name="T121" fmla="*/ 0 h 13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62" h="1367">
                  <a:moveTo>
                    <a:pt x="0" y="1025"/>
                  </a:moveTo>
                  <a:lnTo>
                    <a:pt x="4" y="1040"/>
                  </a:lnTo>
                  <a:lnTo>
                    <a:pt x="8" y="1053"/>
                  </a:lnTo>
                  <a:lnTo>
                    <a:pt x="12" y="1067"/>
                  </a:lnTo>
                  <a:lnTo>
                    <a:pt x="17" y="1080"/>
                  </a:lnTo>
                  <a:lnTo>
                    <a:pt x="22" y="1094"/>
                  </a:lnTo>
                  <a:lnTo>
                    <a:pt x="28" y="1107"/>
                  </a:lnTo>
                  <a:lnTo>
                    <a:pt x="34" y="1120"/>
                  </a:lnTo>
                  <a:lnTo>
                    <a:pt x="41" y="1133"/>
                  </a:lnTo>
                  <a:lnTo>
                    <a:pt x="51" y="1150"/>
                  </a:lnTo>
                  <a:lnTo>
                    <a:pt x="62" y="1165"/>
                  </a:lnTo>
                  <a:lnTo>
                    <a:pt x="73" y="1180"/>
                  </a:lnTo>
                  <a:lnTo>
                    <a:pt x="86" y="1195"/>
                  </a:lnTo>
                  <a:lnTo>
                    <a:pt x="99" y="1209"/>
                  </a:lnTo>
                  <a:lnTo>
                    <a:pt x="112" y="1223"/>
                  </a:lnTo>
                  <a:lnTo>
                    <a:pt x="126" y="1236"/>
                  </a:lnTo>
                  <a:lnTo>
                    <a:pt x="141" y="1248"/>
                  </a:lnTo>
                  <a:lnTo>
                    <a:pt x="155" y="1259"/>
                  </a:lnTo>
                  <a:lnTo>
                    <a:pt x="169" y="1270"/>
                  </a:lnTo>
                  <a:lnTo>
                    <a:pt x="186" y="1281"/>
                  </a:lnTo>
                  <a:lnTo>
                    <a:pt x="203" y="1291"/>
                  </a:lnTo>
                  <a:lnTo>
                    <a:pt x="221" y="1301"/>
                  </a:lnTo>
                  <a:lnTo>
                    <a:pt x="242" y="1311"/>
                  </a:lnTo>
                  <a:lnTo>
                    <a:pt x="263" y="1321"/>
                  </a:lnTo>
                  <a:lnTo>
                    <a:pt x="287" y="1330"/>
                  </a:lnTo>
                  <a:lnTo>
                    <a:pt x="312" y="1338"/>
                  </a:lnTo>
                  <a:lnTo>
                    <a:pt x="339" y="1345"/>
                  </a:lnTo>
                  <a:lnTo>
                    <a:pt x="366" y="1352"/>
                  </a:lnTo>
                  <a:lnTo>
                    <a:pt x="397" y="1357"/>
                  </a:lnTo>
                  <a:lnTo>
                    <a:pt x="429" y="1361"/>
                  </a:lnTo>
                  <a:lnTo>
                    <a:pt x="463" y="1365"/>
                  </a:lnTo>
                  <a:lnTo>
                    <a:pt x="500" y="1367"/>
                  </a:lnTo>
                  <a:lnTo>
                    <a:pt x="539" y="1367"/>
                  </a:lnTo>
                  <a:lnTo>
                    <a:pt x="562" y="1367"/>
                  </a:lnTo>
                  <a:lnTo>
                    <a:pt x="584" y="1366"/>
                  </a:lnTo>
                  <a:lnTo>
                    <a:pt x="607" y="1365"/>
                  </a:lnTo>
                  <a:lnTo>
                    <a:pt x="628" y="1363"/>
                  </a:lnTo>
                  <a:lnTo>
                    <a:pt x="650" y="1360"/>
                  </a:lnTo>
                  <a:lnTo>
                    <a:pt x="669" y="1357"/>
                  </a:lnTo>
                  <a:lnTo>
                    <a:pt x="690" y="1354"/>
                  </a:lnTo>
                  <a:lnTo>
                    <a:pt x="708" y="1350"/>
                  </a:lnTo>
                  <a:lnTo>
                    <a:pt x="726" y="1346"/>
                  </a:lnTo>
                  <a:lnTo>
                    <a:pt x="745" y="1341"/>
                  </a:lnTo>
                  <a:lnTo>
                    <a:pt x="762" y="1336"/>
                  </a:lnTo>
                  <a:lnTo>
                    <a:pt x="778" y="1330"/>
                  </a:lnTo>
                  <a:lnTo>
                    <a:pt x="795" y="1325"/>
                  </a:lnTo>
                  <a:lnTo>
                    <a:pt x="810" y="1318"/>
                  </a:lnTo>
                  <a:lnTo>
                    <a:pt x="825" y="1311"/>
                  </a:lnTo>
                  <a:lnTo>
                    <a:pt x="839" y="1304"/>
                  </a:lnTo>
                  <a:lnTo>
                    <a:pt x="866" y="1290"/>
                  </a:lnTo>
                  <a:lnTo>
                    <a:pt x="890" y="1275"/>
                  </a:lnTo>
                  <a:lnTo>
                    <a:pt x="913" y="1260"/>
                  </a:lnTo>
                  <a:lnTo>
                    <a:pt x="933" y="1243"/>
                  </a:lnTo>
                  <a:lnTo>
                    <a:pt x="952" y="1227"/>
                  </a:lnTo>
                  <a:lnTo>
                    <a:pt x="968" y="1210"/>
                  </a:lnTo>
                  <a:lnTo>
                    <a:pt x="982" y="1193"/>
                  </a:lnTo>
                  <a:lnTo>
                    <a:pt x="995" y="1177"/>
                  </a:lnTo>
                  <a:lnTo>
                    <a:pt x="1005" y="1162"/>
                  </a:lnTo>
                  <a:lnTo>
                    <a:pt x="1016" y="1143"/>
                  </a:lnTo>
                  <a:lnTo>
                    <a:pt x="1027" y="1120"/>
                  </a:lnTo>
                  <a:lnTo>
                    <a:pt x="1037" y="1094"/>
                  </a:lnTo>
                  <a:lnTo>
                    <a:pt x="1042" y="1079"/>
                  </a:lnTo>
                  <a:lnTo>
                    <a:pt x="1048" y="1064"/>
                  </a:lnTo>
                  <a:lnTo>
                    <a:pt x="1052" y="1047"/>
                  </a:lnTo>
                  <a:lnTo>
                    <a:pt x="1055" y="1029"/>
                  </a:lnTo>
                  <a:lnTo>
                    <a:pt x="1058" y="1011"/>
                  </a:lnTo>
                  <a:lnTo>
                    <a:pt x="1060" y="993"/>
                  </a:lnTo>
                  <a:lnTo>
                    <a:pt x="1062" y="972"/>
                  </a:lnTo>
                  <a:lnTo>
                    <a:pt x="1062" y="952"/>
                  </a:lnTo>
                  <a:lnTo>
                    <a:pt x="1062" y="931"/>
                  </a:lnTo>
                  <a:lnTo>
                    <a:pt x="1060" y="910"/>
                  </a:lnTo>
                  <a:lnTo>
                    <a:pt x="1058" y="889"/>
                  </a:lnTo>
                  <a:lnTo>
                    <a:pt x="1054" y="869"/>
                  </a:lnTo>
                  <a:lnTo>
                    <a:pt x="1049" y="849"/>
                  </a:lnTo>
                  <a:lnTo>
                    <a:pt x="1043" y="829"/>
                  </a:lnTo>
                  <a:lnTo>
                    <a:pt x="1036" y="809"/>
                  </a:lnTo>
                  <a:lnTo>
                    <a:pt x="1028" y="790"/>
                  </a:lnTo>
                  <a:lnTo>
                    <a:pt x="1019" y="772"/>
                  </a:lnTo>
                  <a:lnTo>
                    <a:pt x="1009" y="755"/>
                  </a:lnTo>
                  <a:lnTo>
                    <a:pt x="998" y="737"/>
                  </a:lnTo>
                  <a:lnTo>
                    <a:pt x="985" y="720"/>
                  </a:lnTo>
                  <a:lnTo>
                    <a:pt x="972" y="705"/>
                  </a:lnTo>
                  <a:lnTo>
                    <a:pt x="958" y="689"/>
                  </a:lnTo>
                  <a:lnTo>
                    <a:pt x="941" y="675"/>
                  </a:lnTo>
                  <a:lnTo>
                    <a:pt x="925" y="662"/>
                  </a:lnTo>
                  <a:lnTo>
                    <a:pt x="903" y="647"/>
                  </a:lnTo>
                  <a:lnTo>
                    <a:pt x="879" y="632"/>
                  </a:lnTo>
                  <a:lnTo>
                    <a:pt x="856" y="621"/>
                  </a:lnTo>
                  <a:lnTo>
                    <a:pt x="830" y="610"/>
                  </a:lnTo>
                  <a:lnTo>
                    <a:pt x="805" y="601"/>
                  </a:lnTo>
                  <a:lnTo>
                    <a:pt x="779" y="593"/>
                  </a:lnTo>
                  <a:lnTo>
                    <a:pt x="753" y="584"/>
                  </a:lnTo>
                  <a:lnTo>
                    <a:pt x="726" y="577"/>
                  </a:lnTo>
                  <a:lnTo>
                    <a:pt x="708" y="572"/>
                  </a:lnTo>
                  <a:lnTo>
                    <a:pt x="690" y="566"/>
                  </a:lnTo>
                  <a:lnTo>
                    <a:pt x="671" y="562"/>
                  </a:lnTo>
                  <a:lnTo>
                    <a:pt x="653" y="557"/>
                  </a:lnTo>
                  <a:lnTo>
                    <a:pt x="634" y="552"/>
                  </a:lnTo>
                  <a:lnTo>
                    <a:pt x="616" y="548"/>
                  </a:lnTo>
                  <a:lnTo>
                    <a:pt x="598" y="543"/>
                  </a:lnTo>
                  <a:lnTo>
                    <a:pt x="580" y="538"/>
                  </a:lnTo>
                  <a:lnTo>
                    <a:pt x="542" y="529"/>
                  </a:lnTo>
                  <a:lnTo>
                    <a:pt x="508" y="521"/>
                  </a:lnTo>
                  <a:lnTo>
                    <a:pt x="478" y="515"/>
                  </a:lnTo>
                  <a:lnTo>
                    <a:pt x="454" y="508"/>
                  </a:lnTo>
                  <a:lnTo>
                    <a:pt x="430" y="501"/>
                  </a:lnTo>
                  <a:lnTo>
                    <a:pt x="411" y="493"/>
                  </a:lnTo>
                  <a:lnTo>
                    <a:pt x="401" y="489"/>
                  </a:lnTo>
                  <a:lnTo>
                    <a:pt x="392" y="483"/>
                  </a:lnTo>
                  <a:lnTo>
                    <a:pt x="383" y="477"/>
                  </a:lnTo>
                  <a:lnTo>
                    <a:pt x="373" y="470"/>
                  </a:lnTo>
                  <a:lnTo>
                    <a:pt x="364" y="463"/>
                  </a:lnTo>
                  <a:lnTo>
                    <a:pt x="356" y="455"/>
                  </a:lnTo>
                  <a:lnTo>
                    <a:pt x="348" y="447"/>
                  </a:lnTo>
                  <a:lnTo>
                    <a:pt x="342" y="439"/>
                  </a:lnTo>
                  <a:lnTo>
                    <a:pt x="336" y="432"/>
                  </a:lnTo>
                  <a:lnTo>
                    <a:pt x="330" y="424"/>
                  </a:lnTo>
                  <a:lnTo>
                    <a:pt x="326" y="415"/>
                  </a:lnTo>
                  <a:lnTo>
                    <a:pt x="322" y="408"/>
                  </a:lnTo>
                  <a:lnTo>
                    <a:pt x="317" y="393"/>
                  </a:lnTo>
                  <a:lnTo>
                    <a:pt x="313" y="380"/>
                  </a:lnTo>
                  <a:lnTo>
                    <a:pt x="311" y="368"/>
                  </a:lnTo>
                  <a:lnTo>
                    <a:pt x="310" y="358"/>
                  </a:lnTo>
                  <a:lnTo>
                    <a:pt x="310" y="351"/>
                  </a:lnTo>
                  <a:lnTo>
                    <a:pt x="311" y="343"/>
                  </a:lnTo>
                  <a:lnTo>
                    <a:pt x="312" y="334"/>
                  </a:lnTo>
                  <a:lnTo>
                    <a:pt x="314" y="324"/>
                  </a:lnTo>
                  <a:lnTo>
                    <a:pt x="318" y="313"/>
                  </a:lnTo>
                  <a:lnTo>
                    <a:pt x="323" y="300"/>
                  </a:lnTo>
                  <a:lnTo>
                    <a:pt x="329" y="288"/>
                  </a:lnTo>
                  <a:lnTo>
                    <a:pt x="338" y="276"/>
                  </a:lnTo>
                  <a:lnTo>
                    <a:pt x="342" y="270"/>
                  </a:lnTo>
                  <a:lnTo>
                    <a:pt x="347" y="264"/>
                  </a:lnTo>
                  <a:lnTo>
                    <a:pt x="352" y="259"/>
                  </a:lnTo>
                  <a:lnTo>
                    <a:pt x="357" y="253"/>
                  </a:lnTo>
                  <a:lnTo>
                    <a:pt x="363" y="247"/>
                  </a:lnTo>
                  <a:lnTo>
                    <a:pt x="368" y="243"/>
                  </a:lnTo>
                  <a:lnTo>
                    <a:pt x="374" y="238"/>
                  </a:lnTo>
                  <a:lnTo>
                    <a:pt x="381" y="234"/>
                  </a:lnTo>
                  <a:lnTo>
                    <a:pt x="392" y="228"/>
                  </a:lnTo>
                  <a:lnTo>
                    <a:pt x="404" y="223"/>
                  </a:lnTo>
                  <a:lnTo>
                    <a:pt x="416" y="218"/>
                  </a:lnTo>
                  <a:lnTo>
                    <a:pt x="428" y="214"/>
                  </a:lnTo>
                  <a:lnTo>
                    <a:pt x="454" y="207"/>
                  </a:lnTo>
                  <a:lnTo>
                    <a:pt x="478" y="203"/>
                  </a:lnTo>
                  <a:lnTo>
                    <a:pt x="501" y="200"/>
                  </a:lnTo>
                  <a:lnTo>
                    <a:pt x="520" y="198"/>
                  </a:lnTo>
                  <a:lnTo>
                    <a:pt x="534" y="197"/>
                  </a:lnTo>
                  <a:lnTo>
                    <a:pt x="543" y="197"/>
                  </a:lnTo>
                  <a:lnTo>
                    <a:pt x="559" y="198"/>
                  </a:lnTo>
                  <a:lnTo>
                    <a:pt x="574" y="198"/>
                  </a:lnTo>
                  <a:lnTo>
                    <a:pt x="591" y="200"/>
                  </a:lnTo>
                  <a:lnTo>
                    <a:pt x="606" y="202"/>
                  </a:lnTo>
                  <a:lnTo>
                    <a:pt x="621" y="205"/>
                  </a:lnTo>
                  <a:lnTo>
                    <a:pt x="636" y="209"/>
                  </a:lnTo>
                  <a:lnTo>
                    <a:pt x="652" y="213"/>
                  </a:lnTo>
                  <a:lnTo>
                    <a:pt x="666" y="219"/>
                  </a:lnTo>
                  <a:lnTo>
                    <a:pt x="680" y="225"/>
                  </a:lnTo>
                  <a:lnTo>
                    <a:pt x="694" y="232"/>
                  </a:lnTo>
                  <a:lnTo>
                    <a:pt x="706" y="241"/>
                  </a:lnTo>
                  <a:lnTo>
                    <a:pt x="718" y="251"/>
                  </a:lnTo>
                  <a:lnTo>
                    <a:pt x="730" y="261"/>
                  </a:lnTo>
                  <a:lnTo>
                    <a:pt x="741" y="273"/>
                  </a:lnTo>
                  <a:lnTo>
                    <a:pt x="751" y="286"/>
                  </a:lnTo>
                  <a:lnTo>
                    <a:pt x="760" y="299"/>
                  </a:lnTo>
                  <a:lnTo>
                    <a:pt x="762" y="302"/>
                  </a:lnTo>
                  <a:lnTo>
                    <a:pt x="764" y="307"/>
                  </a:lnTo>
                  <a:lnTo>
                    <a:pt x="767" y="312"/>
                  </a:lnTo>
                  <a:lnTo>
                    <a:pt x="770" y="317"/>
                  </a:lnTo>
                  <a:lnTo>
                    <a:pt x="773" y="323"/>
                  </a:lnTo>
                  <a:lnTo>
                    <a:pt x="776" y="330"/>
                  </a:lnTo>
                  <a:lnTo>
                    <a:pt x="779" y="337"/>
                  </a:lnTo>
                  <a:lnTo>
                    <a:pt x="782" y="345"/>
                  </a:lnTo>
                  <a:lnTo>
                    <a:pt x="796" y="342"/>
                  </a:lnTo>
                  <a:lnTo>
                    <a:pt x="808" y="339"/>
                  </a:lnTo>
                  <a:lnTo>
                    <a:pt x="821" y="336"/>
                  </a:lnTo>
                  <a:lnTo>
                    <a:pt x="834" y="333"/>
                  </a:lnTo>
                  <a:lnTo>
                    <a:pt x="847" y="331"/>
                  </a:lnTo>
                  <a:lnTo>
                    <a:pt x="859" y="327"/>
                  </a:lnTo>
                  <a:lnTo>
                    <a:pt x="872" y="324"/>
                  </a:lnTo>
                  <a:lnTo>
                    <a:pt x="884" y="321"/>
                  </a:lnTo>
                  <a:lnTo>
                    <a:pt x="900" y="317"/>
                  </a:lnTo>
                  <a:lnTo>
                    <a:pt x="915" y="313"/>
                  </a:lnTo>
                  <a:lnTo>
                    <a:pt x="929" y="308"/>
                  </a:lnTo>
                  <a:lnTo>
                    <a:pt x="945" y="303"/>
                  </a:lnTo>
                  <a:lnTo>
                    <a:pt x="960" y="299"/>
                  </a:lnTo>
                  <a:lnTo>
                    <a:pt x="974" y="294"/>
                  </a:lnTo>
                  <a:lnTo>
                    <a:pt x="989" y="290"/>
                  </a:lnTo>
                  <a:lnTo>
                    <a:pt x="1004" y="285"/>
                  </a:lnTo>
                  <a:lnTo>
                    <a:pt x="1003" y="280"/>
                  </a:lnTo>
                  <a:lnTo>
                    <a:pt x="1001" y="274"/>
                  </a:lnTo>
                  <a:lnTo>
                    <a:pt x="998" y="265"/>
                  </a:lnTo>
                  <a:lnTo>
                    <a:pt x="995" y="255"/>
                  </a:lnTo>
                  <a:lnTo>
                    <a:pt x="990" y="244"/>
                  </a:lnTo>
                  <a:lnTo>
                    <a:pt x="984" y="232"/>
                  </a:lnTo>
                  <a:lnTo>
                    <a:pt x="979" y="220"/>
                  </a:lnTo>
                  <a:lnTo>
                    <a:pt x="972" y="208"/>
                  </a:lnTo>
                  <a:lnTo>
                    <a:pt x="962" y="191"/>
                  </a:lnTo>
                  <a:lnTo>
                    <a:pt x="951" y="176"/>
                  </a:lnTo>
                  <a:lnTo>
                    <a:pt x="938" y="162"/>
                  </a:lnTo>
                  <a:lnTo>
                    <a:pt x="927" y="150"/>
                  </a:lnTo>
                  <a:lnTo>
                    <a:pt x="916" y="139"/>
                  </a:lnTo>
                  <a:lnTo>
                    <a:pt x="906" y="129"/>
                  </a:lnTo>
                  <a:lnTo>
                    <a:pt x="898" y="121"/>
                  </a:lnTo>
                  <a:lnTo>
                    <a:pt x="891" y="116"/>
                  </a:lnTo>
                  <a:lnTo>
                    <a:pt x="879" y="106"/>
                  </a:lnTo>
                  <a:lnTo>
                    <a:pt x="866" y="96"/>
                  </a:lnTo>
                  <a:lnTo>
                    <a:pt x="853" y="87"/>
                  </a:lnTo>
                  <a:lnTo>
                    <a:pt x="840" y="78"/>
                  </a:lnTo>
                  <a:lnTo>
                    <a:pt x="814" y="63"/>
                  </a:lnTo>
                  <a:lnTo>
                    <a:pt x="788" y="50"/>
                  </a:lnTo>
                  <a:lnTo>
                    <a:pt x="762" y="39"/>
                  </a:lnTo>
                  <a:lnTo>
                    <a:pt x="736" y="30"/>
                  </a:lnTo>
                  <a:lnTo>
                    <a:pt x="711" y="21"/>
                  </a:lnTo>
                  <a:lnTo>
                    <a:pt x="686" y="15"/>
                  </a:lnTo>
                  <a:lnTo>
                    <a:pt x="663" y="10"/>
                  </a:lnTo>
                  <a:lnTo>
                    <a:pt x="641" y="7"/>
                  </a:lnTo>
                  <a:lnTo>
                    <a:pt x="619" y="4"/>
                  </a:lnTo>
                  <a:lnTo>
                    <a:pt x="600" y="2"/>
                  </a:lnTo>
                  <a:lnTo>
                    <a:pt x="565" y="0"/>
                  </a:lnTo>
                  <a:lnTo>
                    <a:pt x="539" y="0"/>
                  </a:lnTo>
                  <a:lnTo>
                    <a:pt x="516" y="0"/>
                  </a:lnTo>
                  <a:lnTo>
                    <a:pt x="496" y="1"/>
                  </a:lnTo>
                  <a:lnTo>
                    <a:pt x="474" y="3"/>
                  </a:lnTo>
                  <a:lnTo>
                    <a:pt x="455" y="5"/>
                  </a:lnTo>
                  <a:lnTo>
                    <a:pt x="435" y="8"/>
                  </a:lnTo>
                  <a:lnTo>
                    <a:pt x="416" y="11"/>
                  </a:lnTo>
                  <a:lnTo>
                    <a:pt x="398" y="14"/>
                  </a:lnTo>
                  <a:lnTo>
                    <a:pt x="380" y="18"/>
                  </a:lnTo>
                  <a:lnTo>
                    <a:pt x="363" y="23"/>
                  </a:lnTo>
                  <a:lnTo>
                    <a:pt x="347" y="29"/>
                  </a:lnTo>
                  <a:lnTo>
                    <a:pt x="332" y="34"/>
                  </a:lnTo>
                  <a:lnTo>
                    <a:pt x="316" y="40"/>
                  </a:lnTo>
                  <a:lnTo>
                    <a:pt x="287" y="52"/>
                  </a:lnTo>
                  <a:lnTo>
                    <a:pt x="260" y="65"/>
                  </a:lnTo>
                  <a:lnTo>
                    <a:pt x="237" y="80"/>
                  </a:lnTo>
                  <a:lnTo>
                    <a:pt x="214" y="96"/>
                  </a:lnTo>
                  <a:lnTo>
                    <a:pt x="194" y="112"/>
                  </a:lnTo>
                  <a:lnTo>
                    <a:pt x="175" y="128"/>
                  </a:lnTo>
                  <a:lnTo>
                    <a:pt x="159" y="145"/>
                  </a:lnTo>
                  <a:lnTo>
                    <a:pt x="145" y="161"/>
                  </a:lnTo>
                  <a:lnTo>
                    <a:pt x="133" y="177"/>
                  </a:lnTo>
                  <a:lnTo>
                    <a:pt x="122" y="193"/>
                  </a:lnTo>
                  <a:lnTo>
                    <a:pt x="112" y="209"/>
                  </a:lnTo>
                  <a:lnTo>
                    <a:pt x="104" y="225"/>
                  </a:lnTo>
                  <a:lnTo>
                    <a:pt x="97" y="241"/>
                  </a:lnTo>
                  <a:lnTo>
                    <a:pt x="91" y="257"/>
                  </a:lnTo>
                  <a:lnTo>
                    <a:pt x="86" y="273"/>
                  </a:lnTo>
                  <a:lnTo>
                    <a:pt x="81" y="288"/>
                  </a:lnTo>
                  <a:lnTo>
                    <a:pt x="78" y="302"/>
                  </a:lnTo>
                  <a:lnTo>
                    <a:pt x="74" y="318"/>
                  </a:lnTo>
                  <a:lnTo>
                    <a:pt x="69" y="344"/>
                  </a:lnTo>
                  <a:lnTo>
                    <a:pt x="67" y="369"/>
                  </a:lnTo>
                  <a:lnTo>
                    <a:pt x="66" y="389"/>
                  </a:lnTo>
                  <a:lnTo>
                    <a:pt x="65" y="404"/>
                  </a:lnTo>
                  <a:lnTo>
                    <a:pt x="66" y="424"/>
                  </a:lnTo>
                  <a:lnTo>
                    <a:pt x="67" y="447"/>
                  </a:lnTo>
                  <a:lnTo>
                    <a:pt x="69" y="460"/>
                  </a:lnTo>
                  <a:lnTo>
                    <a:pt x="71" y="473"/>
                  </a:lnTo>
                  <a:lnTo>
                    <a:pt x="74" y="489"/>
                  </a:lnTo>
                  <a:lnTo>
                    <a:pt x="79" y="503"/>
                  </a:lnTo>
                  <a:lnTo>
                    <a:pt x="84" y="519"/>
                  </a:lnTo>
                  <a:lnTo>
                    <a:pt x="90" y="536"/>
                  </a:lnTo>
                  <a:lnTo>
                    <a:pt x="97" y="552"/>
                  </a:lnTo>
                  <a:lnTo>
                    <a:pt x="105" y="568"/>
                  </a:lnTo>
                  <a:lnTo>
                    <a:pt x="115" y="585"/>
                  </a:lnTo>
                  <a:lnTo>
                    <a:pt x="126" y="603"/>
                  </a:lnTo>
                  <a:lnTo>
                    <a:pt x="139" y="620"/>
                  </a:lnTo>
                  <a:lnTo>
                    <a:pt x="154" y="637"/>
                  </a:lnTo>
                  <a:lnTo>
                    <a:pt x="165" y="650"/>
                  </a:lnTo>
                  <a:lnTo>
                    <a:pt x="177" y="660"/>
                  </a:lnTo>
                  <a:lnTo>
                    <a:pt x="189" y="670"/>
                  </a:lnTo>
                  <a:lnTo>
                    <a:pt x="200" y="679"/>
                  </a:lnTo>
                  <a:lnTo>
                    <a:pt x="211" y="687"/>
                  </a:lnTo>
                  <a:lnTo>
                    <a:pt x="221" y="695"/>
                  </a:lnTo>
                  <a:lnTo>
                    <a:pt x="232" y="702"/>
                  </a:lnTo>
                  <a:lnTo>
                    <a:pt x="243" y="708"/>
                  </a:lnTo>
                  <a:lnTo>
                    <a:pt x="262" y="718"/>
                  </a:lnTo>
                  <a:lnTo>
                    <a:pt x="279" y="726"/>
                  </a:lnTo>
                  <a:lnTo>
                    <a:pt x="296" y="732"/>
                  </a:lnTo>
                  <a:lnTo>
                    <a:pt x="310" y="736"/>
                  </a:lnTo>
                  <a:lnTo>
                    <a:pt x="317" y="738"/>
                  </a:lnTo>
                  <a:lnTo>
                    <a:pt x="325" y="740"/>
                  </a:lnTo>
                  <a:lnTo>
                    <a:pt x="333" y="743"/>
                  </a:lnTo>
                  <a:lnTo>
                    <a:pt x="341" y="745"/>
                  </a:lnTo>
                  <a:lnTo>
                    <a:pt x="349" y="747"/>
                  </a:lnTo>
                  <a:lnTo>
                    <a:pt x="357" y="750"/>
                  </a:lnTo>
                  <a:lnTo>
                    <a:pt x="365" y="752"/>
                  </a:lnTo>
                  <a:lnTo>
                    <a:pt x="373" y="756"/>
                  </a:lnTo>
                  <a:lnTo>
                    <a:pt x="389" y="761"/>
                  </a:lnTo>
                  <a:lnTo>
                    <a:pt x="405" y="765"/>
                  </a:lnTo>
                  <a:lnTo>
                    <a:pt x="420" y="770"/>
                  </a:lnTo>
                  <a:lnTo>
                    <a:pt x="437" y="774"/>
                  </a:lnTo>
                  <a:lnTo>
                    <a:pt x="453" y="778"/>
                  </a:lnTo>
                  <a:lnTo>
                    <a:pt x="468" y="782"/>
                  </a:lnTo>
                  <a:lnTo>
                    <a:pt x="485" y="786"/>
                  </a:lnTo>
                  <a:lnTo>
                    <a:pt x="501" y="791"/>
                  </a:lnTo>
                  <a:lnTo>
                    <a:pt x="529" y="797"/>
                  </a:lnTo>
                  <a:lnTo>
                    <a:pt x="561" y="804"/>
                  </a:lnTo>
                  <a:lnTo>
                    <a:pt x="594" y="812"/>
                  </a:lnTo>
                  <a:lnTo>
                    <a:pt x="627" y="820"/>
                  </a:lnTo>
                  <a:lnTo>
                    <a:pt x="660" y="829"/>
                  </a:lnTo>
                  <a:lnTo>
                    <a:pt x="692" y="840"/>
                  </a:lnTo>
                  <a:lnTo>
                    <a:pt x="706" y="846"/>
                  </a:lnTo>
                  <a:lnTo>
                    <a:pt x="720" y="852"/>
                  </a:lnTo>
                  <a:lnTo>
                    <a:pt x="733" y="858"/>
                  </a:lnTo>
                  <a:lnTo>
                    <a:pt x="745" y="866"/>
                  </a:lnTo>
                  <a:lnTo>
                    <a:pt x="755" y="873"/>
                  </a:lnTo>
                  <a:lnTo>
                    <a:pt x="764" y="880"/>
                  </a:lnTo>
                  <a:lnTo>
                    <a:pt x="772" y="888"/>
                  </a:lnTo>
                  <a:lnTo>
                    <a:pt x="779" y="896"/>
                  </a:lnTo>
                  <a:lnTo>
                    <a:pt x="785" y="905"/>
                  </a:lnTo>
                  <a:lnTo>
                    <a:pt x="791" y="913"/>
                  </a:lnTo>
                  <a:lnTo>
                    <a:pt x="795" y="923"/>
                  </a:lnTo>
                  <a:lnTo>
                    <a:pt x="799" y="931"/>
                  </a:lnTo>
                  <a:lnTo>
                    <a:pt x="805" y="947"/>
                  </a:lnTo>
                  <a:lnTo>
                    <a:pt x="808" y="962"/>
                  </a:lnTo>
                  <a:lnTo>
                    <a:pt x="810" y="975"/>
                  </a:lnTo>
                  <a:lnTo>
                    <a:pt x="811" y="986"/>
                  </a:lnTo>
                  <a:lnTo>
                    <a:pt x="811" y="994"/>
                  </a:lnTo>
                  <a:lnTo>
                    <a:pt x="810" y="1004"/>
                  </a:lnTo>
                  <a:lnTo>
                    <a:pt x="808" y="1015"/>
                  </a:lnTo>
                  <a:lnTo>
                    <a:pt x="805" y="1027"/>
                  </a:lnTo>
                  <a:lnTo>
                    <a:pt x="801" y="1041"/>
                  </a:lnTo>
                  <a:lnTo>
                    <a:pt x="795" y="1054"/>
                  </a:lnTo>
                  <a:lnTo>
                    <a:pt x="787" y="1068"/>
                  </a:lnTo>
                  <a:lnTo>
                    <a:pt x="777" y="1083"/>
                  </a:lnTo>
                  <a:lnTo>
                    <a:pt x="770" y="1091"/>
                  </a:lnTo>
                  <a:lnTo>
                    <a:pt x="764" y="1097"/>
                  </a:lnTo>
                  <a:lnTo>
                    <a:pt x="757" y="1103"/>
                  </a:lnTo>
                  <a:lnTo>
                    <a:pt x="750" y="1109"/>
                  </a:lnTo>
                  <a:lnTo>
                    <a:pt x="743" y="1115"/>
                  </a:lnTo>
                  <a:lnTo>
                    <a:pt x="735" y="1120"/>
                  </a:lnTo>
                  <a:lnTo>
                    <a:pt x="728" y="1125"/>
                  </a:lnTo>
                  <a:lnTo>
                    <a:pt x="721" y="1130"/>
                  </a:lnTo>
                  <a:lnTo>
                    <a:pt x="708" y="1136"/>
                  </a:lnTo>
                  <a:lnTo>
                    <a:pt x="696" y="1141"/>
                  </a:lnTo>
                  <a:lnTo>
                    <a:pt x="681" y="1147"/>
                  </a:lnTo>
                  <a:lnTo>
                    <a:pt x="668" y="1151"/>
                  </a:lnTo>
                  <a:lnTo>
                    <a:pt x="641" y="1157"/>
                  </a:lnTo>
                  <a:lnTo>
                    <a:pt x="614" y="1161"/>
                  </a:lnTo>
                  <a:lnTo>
                    <a:pt x="590" y="1164"/>
                  </a:lnTo>
                  <a:lnTo>
                    <a:pt x="569" y="1165"/>
                  </a:lnTo>
                  <a:lnTo>
                    <a:pt x="554" y="1166"/>
                  </a:lnTo>
                  <a:lnTo>
                    <a:pt x="545" y="1166"/>
                  </a:lnTo>
                  <a:lnTo>
                    <a:pt x="514" y="1165"/>
                  </a:lnTo>
                  <a:lnTo>
                    <a:pt x="487" y="1163"/>
                  </a:lnTo>
                  <a:lnTo>
                    <a:pt x="460" y="1160"/>
                  </a:lnTo>
                  <a:lnTo>
                    <a:pt x="436" y="1156"/>
                  </a:lnTo>
                  <a:lnTo>
                    <a:pt x="413" y="1151"/>
                  </a:lnTo>
                  <a:lnTo>
                    <a:pt x="392" y="1144"/>
                  </a:lnTo>
                  <a:lnTo>
                    <a:pt x="372" y="1138"/>
                  </a:lnTo>
                  <a:lnTo>
                    <a:pt x="355" y="1130"/>
                  </a:lnTo>
                  <a:lnTo>
                    <a:pt x="338" y="1122"/>
                  </a:lnTo>
                  <a:lnTo>
                    <a:pt x="323" y="1113"/>
                  </a:lnTo>
                  <a:lnTo>
                    <a:pt x="309" y="1103"/>
                  </a:lnTo>
                  <a:lnTo>
                    <a:pt x="297" y="1093"/>
                  </a:lnTo>
                  <a:lnTo>
                    <a:pt x="286" y="1082"/>
                  </a:lnTo>
                  <a:lnTo>
                    <a:pt x="275" y="1071"/>
                  </a:lnTo>
                  <a:lnTo>
                    <a:pt x="267" y="1059"/>
                  </a:lnTo>
                  <a:lnTo>
                    <a:pt x="259" y="1048"/>
                  </a:lnTo>
                  <a:lnTo>
                    <a:pt x="254" y="1040"/>
                  </a:lnTo>
                  <a:lnTo>
                    <a:pt x="249" y="1031"/>
                  </a:lnTo>
                  <a:lnTo>
                    <a:pt x="245" y="1023"/>
                  </a:lnTo>
                  <a:lnTo>
                    <a:pt x="241" y="1015"/>
                  </a:lnTo>
                  <a:lnTo>
                    <a:pt x="238" y="1008"/>
                  </a:lnTo>
                  <a:lnTo>
                    <a:pt x="235" y="1000"/>
                  </a:lnTo>
                  <a:lnTo>
                    <a:pt x="232" y="991"/>
                  </a:lnTo>
                  <a:lnTo>
                    <a:pt x="228" y="983"/>
                  </a:lnTo>
                  <a:lnTo>
                    <a:pt x="0" y="1025"/>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4" name="Freeform 45"/>
            <p:cNvSpPr>
              <a:spLocks noEditPoints="1"/>
            </p:cNvSpPr>
            <p:nvPr userDrawn="1"/>
          </p:nvSpPr>
          <p:spPr bwMode="auto">
            <a:xfrm>
              <a:off x="5267"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2" y="366"/>
                  </a:lnTo>
                  <a:lnTo>
                    <a:pt x="858" y="338"/>
                  </a:lnTo>
                  <a:lnTo>
                    <a:pt x="851" y="311"/>
                  </a:lnTo>
                  <a:lnTo>
                    <a:pt x="848" y="301"/>
                  </a:lnTo>
                  <a:lnTo>
                    <a:pt x="844" y="287"/>
                  </a:lnTo>
                  <a:lnTo>
                    <a:pt x="839" y="273"/>
                  </a:lnTo>
                  <a:lnTo>
                    <a:pt x="833" y="256"/>
                  </a:lnTo>
                  <a:lnTo>
                    <a:pt x="825" y="238"/>
                  </a:lnTo>
                  <a:lnTo>
                    <a:pt x="816" y="219"/>
                  </a:lnTo>
                  <a:lnTo>
                    <a:pt x="803" y="199"/>
                  </a:lnTo>
                  <a:lnTo>
                    <a:pt x="790" y="178"/>
                  </a:lnTo>
                  <a:lnTo>
                    <a:pt x="779" y="163"/>
                  </a:lnTo>
                  <a:lnTo>
                    <a:pt x="769" y="150"/>
                  </a:lnTo>
                  <a:lnTo>
                    <a:pt x="757" y="137"/>
                  </a:lnTo>
                  <a:lnTo>
                    <a:pt x="746" y="124"/>
                  </a:lnTo>
                  <a:lnTo>
                    <a:pt x="734" y="112"/>
                  </a:lnTo>
                  <a:lnTo>
                    <a:pt x="723" y="102"/>
                  </a:lnTo>
                  <a:lnTo>
                    <a:pt x="710" y="92"/>
                  </a:lnTo>
                  <a:lnTo>
                    <a:pt x="699" y="82"/>
                  </a:lnTo>
                  <a:lnTo>
                    <a:pt x="687" y="74"/>
                  </a:lnTo>
                  <a:lnTo>
                    <a:pt x="675" y="65"/>
                  </a:lnTo>
                  <a:lnTo>
                    <a:pt x="663" y="57"/>
                  </a:lnTo>
                  <a:lnTo>
                    <a:pt x="650" y="51"/>
                  </a:lnTo>
                  <a:lnTo>
                    <a:pt x="626" y="39"/>
                  </a:lnTo>
                  <a:lnTo>
                    <a:pt x="601" y="29"/>
                  </a:lnTo>
                  <a:lnTo>
                    <a:pt x="578" y="21"/>
                  </a:lnTo>
                  <a:lnTo>
                    <a:pt x="555" y="13"/>
                  </a:lnTo>
                  <a:lnTo>
                    <a:pt x="533" y="8"/>
                  </a:lnTo>
                  <a:lnTo>
                    <a:pt x="513" y="5"/>
                  </a:lnTo>
                  <a:lnTo>
                    <a:pt x="492" y="2"/>
                  </a:lnTo>
                  <a:lnTo>
                    <a:pt x="475" y="1"/>
                  </a:lnTo>
                  <a:lnTo>
                    <a:pt x="459" y="0"/>
                  </a:lnTo>
                  <a:lnTo>
                    <a:pt x="444" y="0"/>
                  </a:lnTo>
                  <a:lnTo>
                    <a:pt x="426" y="0"/>
                  </a:lnTo>
                  <a:lnTo>
                    <a:pt x="408" y="1"/>
                  </a:lnTo>
                  <a:lnTo>
                    <a:pt x="389" y="3"/>
                  </a:lnTo>
                  <a:lnTo>
                    <a:pt x="372" y="5"/>
                  </a:lnTo>
                  <a:lnTo>
                    <a:pt x="353" y="8"/>
                  </a:lnTo>
                  <a:lnTo>
                    <a:pt x="336" y="12"/>
                  </a:lnTo>
                  <a:lnTo>
                    <a:pt x="320" y="17"/>
                  </a:lnTo>
                  <a:lnTo>
                    <a:pt x="303" y="22"/>
                  </a:lnTo>
                  <a:lnTo>
                    <a:pt x="287" y="28"/>
                  </a:lnTo>
                  <a:lnTo>
                    <a:pt x="271" y="34"/>
                  </a:lnTo>
                  <a:lnTo>
                    <a:pt x="256" y="41"/>
                  </a:lnTo>
                  <a:lnTo>
                    <a:pt x="240" y="48"/>
                  </a:lnTo>
                  <a:lnTo>
                    <a:pt x="225" y="56"/>
                  </a:lnTo>
                  <a:lnTo>
                    <a:pt x="211" y="65"/>
                  </a:lnTo>
                  <a:lnTo>
                    <a:pt x="197" y="75"/>
                  </a:lnTo>
                  <a:lnTo>
                    <a:pt x="183" y="84"/>
                  </a:lnTo>
                  <a:lnTo>
                    <a:pt x="170" y="95"/>
                  </a:lnTo>
                  <a:lnTo>
                    <a:pt x="158" y="105"/>
                  </a:lnTo>
                  <a:lnTo>
                    <a:pt x="145" y="117"/>
                  </a:lnTo>
                  <a:lnTo>
                    <a:pt x="133" y="129"/>
                  </a:lnTo>
                  <a:lnTo>
                    <a:pt x="122" y="142"/>
                  </a:lnTo>
                  <a:lnTo>
                    <a:pt x="111" y="154"/>
                  </a:lnTo>
                  <a:lnTo>
                    <a:pt x="100" y="168"/>
                  </a:lnTo>
                  <a:lnTo>
                    <a:pt x="90" y="181"/>
                  </a:lnTo>
                  <a:lnTo>
                    <a:pt x="80" y="196"/>
                  </a:lnTo>
                  <a:lnTo>
                    <a:pt x="71" y="211"/>
                  </a:lnTo>
                  <a:lnTo>
                    <a:pt x="63" y="226"/>
                  </a:lnTo>
                  <a:lnTo>
                    <a:pt x="55" y="242"/>
                  </a:lnTo>
                  <a:lnTo>
                    <a:pt x="47" y="258"/>
                  </a:lnTo>
                  <a:lnTo>
                    <a:pt x="40" y="275"/>
                  </a:lnTo>
                  <a:lnTo>
                    <a:pt x="33" y="291"/>
                  </a:lnTo>
                  <a:lnTo>
                    <a:pt x="28"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8"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99"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20" y="1016"/>
                  </a:lnTo>
                  <a:lnTo>
                    <a:pt x="437" y="1017"/>
                  </a:lnTo>
                  <a:lnTo>
                    <a:pt x="464" y="1016"/>
                  </a:lnTo>
                  <a:lnTo>
                    <a:pt x="490" y="1014"/>
                  </a:lnTo>
                  <a:lnTo>
                    <a:pt x="517"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9" y="821"/>
                  </a:lnTo>
                  <a:lnTo>
                    <a:pt x="820" y="802"/>
                  </a:lnTo>
                  <a:lnTo>
                    <a:pt x="830" y="783"/>
                  </a:lnTo>
                  <a:lnTo>
                    <a:pt x="839" y="765"/>
                  </a:lnTo>
                  <a:lnTo>
                    <a:pt x="847" y="748"/>
                  </a:lnTo>
                  <a:lnTo>
                    <a:pt x="853" y="733"/>
                  </a:lnTo>
                  <a:lnTo>
                    <a:pt x="858" y="722"/>
                  </a:lnTo>
                  <a:lnTo>
                    <a:pt x="861" y="715"/>
                  </a:lnTo>
                  <a:lnTo>
                    <a:pt x="660"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2" y="816"/>
                  </a:lnTo>
                  <a:lnTo>
                    <a:pt x="343" y="810"/>
                  </a:lnTo>
                  <a:lnTo>
                    <a:pt x="334" y="803"/>
                  </a:lnTo>
                  <a:lnTo>
                    <a:pt x="324" y="794"/>
                  </a:lnTo>
                  <a:lnTo>
                    <a:pt x="310" y="781"/>
                  </a:lnTo>
                  <a:lnTo>
                    <a:pt x="297" y="767"/>
                  </a:lnTo>
                  <a:lnTo>
                    <a:pt x="286" y="753"/>
                  </a:lnTo>
                  <a:lnTo>
                    <a:pt x="277" y="737"/>
                  </a:lnTo>
                  <a:lnTo>
                    <a:pt x="269" y="723"/>
                  </a:lnTo>
                  <a:lnTo>
                    <a:pt x="262" y="708"/>
                  </a:lnTo>
                  <a:lnTo>
                    <a:pt x="256" y="694"/>
                  </a:lnTo>
                  <a:lnTo>
                    <a:pt x="250" y="679"/>
                  </a:lnTo>
                  <a:lnTo>
                    <a:pt x="246" y="666"/>
                  </a:lnTo>
                  <a:lnTo>
                    <a:pt x="243" y="653"/>
                  </a:lnTo>
                  <a:lnTo>
                    <a:pt x="240" y="641"/>
                  </a:lnTo>
                  <a:lnTo>
                    <a:pt x="238" y="629"/>
                  </a:lnTo>
                  <a:lnTo>
                    <a:pt x="236" y="609"/>
                  </a:lnTo>
                  <a:lnTo>
                    <a:pt x="234" y="594"/>
                  </a:lnTo>
                  <a:lnTo>
                    <a:pt x="234" y="587"/>
                  </a:lnTo>
                  <a:lnTo>
                    <a:pt x="233" y="580"/>
                  </a:lnTo>
                  <a:lnTo>
                    <a:pt x="232" y="572"/>
                  </a:lnTo>
                  <a:lnTo>
                    <a:pt x="232" y="565"/>
                  </a:lnTo>
                  <a:lnTo>
                    <a:pt x="231" y="559"/>
                  </a:lnTo>
                  <a:lnTo>
                    <a:pt x="231" y="552"/>
                  </a:lnTo>
                  <a:lnTo>
                    <a:pt x="231" y="546"/>
                  </a:lnTo>
                  <a:lnTo>
                    <a:pt x="231"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1" y="290"/>
                  </a:lnTo>
                  <a:lnTo>
                    <a:pt x="258" y="277"/>
                  </a:lnTo>
                  <a:lnTo>
                    <a:pt x="265" y="265"/>
                  </a:lnTo>
                  <a:lnTo>
                    <a:pt x="273" y="253"/>
                  </a:lnTo>
                  <a:lnTo>
                    <a:pt x="280" y="243"/>
                  </a:lnTo>
                  <a:lnTo>
                    <a:pt x="288" y="232"/>
                  </a:lnTo>
                  <a:lnTo>
                    <a:pt x="296" y="223"/>
                  </a:lnTo>
                  <a:lnTo>
                    <a:pt x="304" y="215"/>
                  </a:lnTo>
                  <a:lnTo>
                    <a:pt x="321" y="201"/>
                  </a:lnTo>
                  <a:lnTo>
                    <a:pt x="337" y="190"/>
                  </a:lnTo>
                  <a:lnTo>
                    <a:pt x="351" y="180"/>
                  </a:lnTo>
                  <a:lnTo>
                    <a:pt x="364" y="174"/>
                  </a:lnTo>
                  <a:lnTo>
                    <a:pt x="369" y="171"/>
                  </a:lnTo>
                  <a:lnTo>
                    <a:pt x="376" y="168"/>
                  </a:lnTo>
                  <a:lnTo>
                    <a:pt x="384" y="165"/>
                  </a:lnTo>
                  <a:lnTo>
                    <a:pt x="393" y="162"/>
                  </a:lnTo>
                  <a:lnTo>
                    <a:pt x="403" y="160"/>
                  </a:lnTo>
                  <a:lnTo>
                    <a:pt x="416"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1"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5" name="Freeform 46"/>
            <p:cNvSpPr>
              <a:spLocks/>
            </p:cNvSpPr>
            <p:nvPr userDrawn="1"/>
          </p:nvSpPr>
          <p:spPr bwMode="auto">
            <a:xfrm>
              <a:off x="5320"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8" y="391"/>
                  </a:lnTo>
                  <a:lnTo>
                    <a:pt x="231" y="374"/>
                  </a:lnTo>
                  <a:lnTo>
                    <a:pt x="235" y="358"/>
                  </a:lnTo>
                  <a:lnTo>
                    <a:pt x="239" y="340"/>
                  </a:lnTo>
                  <a:lnTo>
                    <a:pt x="244" y="324"/>
                  </a:lnTo>
                  <a:lnTo>
                    <a:pt x="251" y="309"/>
                  </a:lnTo>
                  <a:lnTo>
                    <a:pt x="258" y="293"/>
                  </a:lnTo>
                  <a:lnTo>
                    <a:pt x="268" y="278"/>
                  </a:lnTo>
                  <a:lnTo>
                    <a:pt x="278" y="264"/>
                  </a:lnTo>
                  <a:lnTo>
                    <a:pt x="290" y="251"/>
                  </a:lnTo>
                  <a:lnTo>
                    <a:pt x="303" y="237"/>
                  </a:lnTo>
                  <a:lnTo>
                    <a:pt x="319" y="225"/>
                  </a:lnTo>
                  <a:lnTo>
                    <a:pt x="336" y="212"/>
                  </a:lnTo>
                  <a:lnTo>
                    <a:pt x="352" y="202"/>
                  </a:lnTo>
                  <a:lnTo>
                    <a:pt x="369" y="195"/>
                  </a:lnTo>
                  <a:lnTo>
                    <a:pt x="384" y="190"/>
                  </a:lnTo>
                  <a:lnTo>
                    <a:pt x="397" y="186"/>
                  </a:lnTo>
                  <a:lnTo>
                    <a:pt x="410" y="183"/>
                  </a:lnTo>
                  <a:lnTo>
                    <a:pt x="421" y="182"/>
                  </a:lnTo>
                  <a:lnTo>
                    <a:pt x="430" y="181"/>
                  </a:lnTo>
                  <a:lnTo>
                    <a:pt x="448" y="182"/>
                  </a:lnTo>
                  <a:lnTo>
                    <a:pt x="464" y="186"/>
                  </a:lnTo>
                  <a:lnTo>
                    <a:pt x="479" y="190"/>
                  </a:lnTo>
                  <a:lnTo>
                    <a:pt x="492" y="195"/>
                  </a:lnTo>
                  <a:lnTo>
                    <a:pt x="503" y="201"/>
                  </a:lnTo>
                  <a:lnTo>
                    <a:pt x="512" y="206"/>
                  </a:lnTo>
                  <a:lnTo>
                    <a:pt x="521" y="212"/>
                  </a:lnTo>
                  <a:lnTo>
                    <a:pt x="528" y="217"/>
                  </a:lnTo>
                  <a:lnTo>
                    <a:pt x="538" y="227"/>
                  </a:lnTo>
                  <a:lnTo>
                    <a:pt x="546" y="237"/>
                  </a:lnTo>
                  <a:lnTo>
                    <a:pt x="554" y="248"/>
                  </a:lnTo>
                  <a:lnTo>
                    <a:pt x="561" y="259"/>
                  </a:lnTo>
                  <a:lnTo>
                    <a:pt x="566" y="270"/>
                  </a:lnTo>
                  <a:lnTo>
                    <a:pt x="572" y="281"/>
                  </a:lnTo>
                  <a:lnTo>
                    <a:pt x="576" y="293"/>
                  </a:lnTo>
                  <a:lnTo>
                    <a:pt x="579" y="306"/>
                  </a:lnTo>
                  <a:lnTo>
                    <a:pt x="583" y="331"/>
                  </a:lnTo>
                  <a:lnTo>
                    <a:pt x="586" y="358"/>
                  </a:lnTo>
                  <a:lnTo>
                    <a:pt x="587" y="384"/>
                  </a:lnTo>
                  <a:lnTo>
                    <a:pt x="588" y="412"/>
                  </a:lnTo>
                  <a:lnTo>
                    <a:pt x="588"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0" y="184"/>
                  </a:lnTo>
                  <a:lnTo>
                    <a:pt x="765" y="171"/>
                  </a:lnTo>
                  <a:lnTo>
                    <a:pt x="760" y="161"/>
                  </a:lnTo>
                  <a:lnTo>
                    <a:pt x="756" y="151"/>
                  </a:lnTo>
                  <a:lnTo>
                    <a:pt x="752" y="143"/>
                  </a:lnTo>
                  <a:lnTo>
                    <a:pt x="749" y="137"/>
                  </a:lnTo>
                  <a:lnTo>
                    <a:pt x="742" y="125"/>
                  </a:lnTo>
                  <a:lnTo>
                    <a:pt x="734" y="113"/>
                  </a:lnTo>
                  <a:lnTo>
                    <a:pt x="726" y="102"/>
                  </a:lnTo>
                  <a:lnTo>
                    <a:pt x="716" y="91"/>
                  </a:lnTo>
                  <a:lnTo>
                    <a:pt x="707" y="81"/>
                  </a:lnTo>
                  <a:lnTo>
                    <a:pt x="698" y="71"/>
                  </a:lnTo>
                  <a:lnTo>
                    <a:pt x="688" y="62"/>
                  </a:lnTo>
                  <a:lnTo>
                    <a:pt x="678" y="54"/>
                  </a:lnTo>
                  <a:lnTo>
                    <a:pt x="666" y="47"/>
                  </a:lnTo>
                  <a:lnTo>
                    <a:pt x="652" y="38"/>
                  </a:lnTo>
                  <a:lnTo>
                    <a:pt x="635" y="30"/>
                  </a:lnTo>
                  <a:lnTo>
                    <a:pt x="614" y="21"/>
                  </a:lnTo>
                  <a:lnTo>
                    <a:pt x="591" y="13"/>
                  </a:lnTo>
                  <a:lnTo>
                    <a:pt x="564" y="6"/>
                  </a:lnTo>
                  <a:lnTo>
                    <a:pt x="550" y="4"/>
                  </a:lnTo>
                  <a:lnTo>
                    <a:pt x="535" y="2"/>
                  </a:lnTo>
                  <a:lnTo>
                    <a:pt x="520" y="0"/>
                  </a:lnTo>
                  <a:lnTo>
                    <a:pt x="503" y="0"/>
                  </a:lnTo>
                  <a:lnTo>
                    <a:pt x="489" y="0"/>
                  </a:lnTo>
                  <a:lnTo>
                    <a:pt x="475" y="1"/>
                  </a:lnTo>
                  <a:lnTo>
                    <a:pt x="461" y="2"/>
                  </a:lnTo>
                  <a:lnTo>
                    <a:pt x="449" y="4"/>
                  </a:lnTo>
                  <a:lnTo>
                    <a:pt x="425" y="9"/>
                  </a:lnTo>
                  <a:lnTo>
                    <a:pt x="402" y="15"/>
                  </a:lnTo>
                  <a:lnTo>
                    <a:pt x="382" y="24"/>
                  </a:lnTo>
                  <a:lnTo>
                    <a:pt x="362" y="33"/>
                  </a:lnTo>
                  <a:lnTo>
                    <a:pt x="345" y="43"/>
                  </a:lnTo>
                  <a:lnTo>
                    <a:pt x="329" y="54"/>
                  </a:lnTo>
                  <a:lnTo>
                    <a:pt x="315" y="65"/>
                  </a:lnTo>
                  <a:lnTo>
                    <a:pt x="301" y="78"/>
                  </a:lnTo>
                  <a:lnTo>
                    <a:pt x="289" y="89"/>
                  </a:lnTo>
                  <a:lnTo>
                    <a:pt x="279" y="101"/>
                  </a:lnTo>
                  <a:lnTo>
                    <a:pt x="262" y="124"/>
                  </a:lnTo>
                  <a:lnTo>
                    <a:pt x="248" y="144"/>
                  </a:lnTo>
                  <a:lnTo>
                    <a:pt x="241" y="154"/>
                  </a:lnTo>
                  <a:lnTo>
                    <a:pt x="235" y="165"/>
                  </a:lnTo>
                  <a:lnTo>
                    <a:pt x="229" y="176"/>
                  </a:lnTo>
                  <a:lnTo>
                    <a:pt x="222" y="189"/>
                  </a:lnTo>
                  <a:lnTo>
                    <a:pt x="217" y="200"/>
                  </a:lnTo>
                  <a:lnTo>
                    <a:pt x="211" y="211"/>
                  </a:lnTo>
                  <a:lnTo>
                    <a:pt x="205"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6" name="Freeform 47"/>
            <p:cNvSpPr>
              <a:spLocks/>
            </p:cNvSpPr>
            <p:nvPr userDrawn="1"/>
          </p:nvSpPr>
          <p:spPr bwMode="auto">
            <a:xfrm>
              <a:off x="5369" y="361"/>
              <a:ext cx="42" cy="51"/>
            </a:xfrm>
            <a:custGeom>
              <a:avLst/>
              <a:gdLst>
                <a:gd name="T0" fmla="*/ 0 w 843"/>
                <a:gd name="T1" fmla="*/ 0 h 1019"/>
                <a:gd name="T2" fmla="*/ 0 w 843"/>
                <a:gd name="T3" fmla="*/ 0 h 1019"/>
                <a:gd name="T4" fmla="*/ 0 w 843"/>
                <a:gd name="T5" fmla="*/ 0 h 1019"/>
                <a:gd name="T6" fmla="*/ 0 w 843"/>
                <a:gd name="T7" fmla="*/ 0 h 1019"/>
                <a:gd name="T8" fmla="*/ 0 w 843"/>
                <a:gd name="T9" fmla="*/ 0 h 1019"/>
                <a:gd name="T10" fmla="*/ 0 w 843"/>
                <a:gd name="T11" fmla="*/ 0 h 1019"/>
                <a:gd name="T12" fmla="*/ 0 w 843"/>
                <a:gd name="T13" fmla="*/ 0 h 1019"/>
                <a:gd name="T14" fmla="*/ 0 w 843"/>
                <a:gd name="T15" fmla="*/ 0 h 1019"/>
                <a:gd name="T16" fmla="*/ 0 w 843"/>
                <a:gd name="T17" fmla="*/ 0 h 1019"/>
                <a:gd name="T18" fmla="*/ 0 w 843"/>
                <a:gd name="T19" fmla="*/ 0 h 1019"/>
                <a:gd name="T20" fmla="*/ 0 w 843"/>
                <a:gd name="T21" fmla="*/ 0 h 1019"/>
                <a:gd name="T22" fmla="*/ 0 w 843"/>
                <a:gd name="T23" fmla="*/ 0 h 1019"/>
                <a:gd name="T24" fmla="*/ 0 w 843"/>
                <a:gd name="T25" fmla="*/ 0 h 1019"/>
                <a:gd name="T26" fmla="*/ 0 w 843"/>
                <a:gd name="T27" fmla="*/ 0 h 1019"/>
                <a:gd name="T28" fmla="*/ 0 w 843"/>
                <a:gd name="T29" fmla="*/ 0 h 1019"/>
                <a:gd name="T30" fmla="*/ 0 w 843"/>
                <a:gd name="T31" fmla="*/ 0 h 1019"/>
                <a:gd name="T32" fmla="*/ 0 w 843"/>
                <a:gd name="T33" fmla="*/ 0 h 1019"/>
                <a:gd name="T34" fmla="*/ 0 w 843"/>
                <a:gd name="T35" fmla="*/ 0 h 1019"/>
                <a:gd name="T36" fmla="*/ 0 w 843"/>
                <a:gd name="T37" fmla="*/ 0 h 1019"/>
                <a:gd name="T38" fmla="*/ 0 w 843"/>
                <a:gd name="T39" fmla="*/ 0 h 1019"/>
                <a:gd name="T40" fmla="*/ 0 w 843"/>
                <a:gd name="T41" fmla="*/ 0 h 1019"/>
                <a:gd name="T42" fmla="*/ 0 w 843"/>
                <a:gd name="T43" fmla="*/ 0 h 1019"/>
                <a:gd name="T44" fmla="*/ 0 w 843"/>
                <a:gd name="T45" fmla="*/ 0 h 1019"/>
                <a:gd name="T46" fmla="*/ 0 w 843"/>
                <a:gd name="T47" fmla="*/ 0 h 1019"/>
                <a:gd name="T48" fmla="*/ 0 w 843"/>
                <a:gd name="T49" fmla="*/ 0 h 1019"/>
                <a:gd name="T50" fmla="*/ 0 w 843"/>
                <a:gd name="T51" fmla="*/ 0 h 1019"/>
                <a:gd name="T52" fmla="*/ 0 w 843"/>
                <a:gd name="T53" fmla="*/ 0 h 1019"/>
                <a:gd name="T54" fmla="*/ 0 w 843"/>
                <a:gd name="T55" fmla="*/ 0 h 1019"/>
                <a:gd name="T56" fmla="*/ 0 w 843"/>
                <a:gd name="T57" fmla="*/ 0 h 1019"/>
                <a:gd name="T58" fmla="*/ 0 w 843"/>
                <a:gd name="T59" fmla="*/ 0 h 1019"/>
                <a:gd name="T60" fmla="*/ 0 w 843"/>
                <a:gd name="T61" fmla="*/ 0 h 1019"/>
                <a:gd name="T62" fmla="*/ 0 w 843"/>
                <a:gd name="T63" fmla="*/ 0 h 1019"/>
                <a:gd name="T64" fmla="*/ 0 w 843"/>
                <a:gd name="T65" fmla="*/ 0 h 1019"/>
                <a:gd name="T66" fmla="*/ 0 w 843"/>
                <a:gd name="T67" fmla="*/ 0 h 1019"/>
                <a:gd name="T68" fmla="*/ 0 w 843"/>
                <a:gd name="T69" fmla="*/ 0 h 1019"/>
                <a:gd name="T70" fmla="*/ 0 w 843"/>
                <a:gd name="T71" fmla="*/ 0 h 1019"/>
                <a:gd name="T72" fmla="*/ 0 w 843"/>
                <a:gd name="T73" fmla="*/ 0 h 1019"/>
                <a:gd name="T74" fmla="*/ 0 w 843"/>
                <a:gd name="T75" fmla="*/ 0 h 1019"/>
                <a:gd name="T76" fmla="*/ 0 w 843"/>
                <a:gd name="T77" fmla="*/ 0 h 1019"/>
                <a:gd name="T78" fmla="*/ 0 w 843"/>
                <a:gd name="T79" fmla="*/ 0 h 1019"/>
                <a:gd name="T80" fmla="*/ 0 w 843"/>
                <a:gd name="T81" fmla="*/ 0 h 1019"/>
                <a:gd name="T82" fmla="*/ 0 w 843"/>
                <a:gd name="T83" fmla="*/ 0 h 1019"/>
                <a:gd name="T84" fmla="*/ 0 w 843"/>
                <a:gd name="T85" fmla="*/ 0 h 1019"/>
                <a:gd name="T86" fmla="*/ 0 w 843"/>
                <a:gd name="T87" fmla="*/ 0 h 1019"/>
                <a:gd name="T88" fmla="*/ 0 w 843"/>
                <a:gd name="T89" fmla="*/ 0 h 1019"/>
                <a:gd name="T90" fmla="*/ 0 w 843"/>
                <a:gd name="T91" fmla="*/ 0 h 1019"/>
                <a:gd name="T92" fmla="*/ 0 w 843"/>
                <a:gd name="T93" fmla="*/ 0 h 1019"/>
                <a:gd name="T94" fmla="*/ 0 w 843"/>
                <a:gd name="T95" fmla="*/ 0 h 1019"/>
                <a:gd name="T96" fmla="*/ 0 w 843"/>
                <a:gd name="T97" fmla="*/ 0 h 1019"/>
                <a:gd name="T98" fmla="*/ 0 w 843"/>
                <a:gd name="T99" fmla="*/ 0 h 1019"/>
                <a:gd name="T100" fmla="*/ 0 w 843"/>
                <a:gd name="T101" fmla="*/ 0 h 1019"/>
                <a:gd name="T102" fmla="*/ 0 w 843"/>
                <a:gd name="T103" fmla="*/ 0 h 1019"/>
                <a:gd name="T104" fmla="*/ 0 w 843"/>
                <a:gd name="T105" fmla="*/ 0 h 1019"/>
                <a:gd name="T106" fmla="*/ 0 w 843"/>
                <a:gd name="T107" fmla="*/ 0 h 1019"/>
                <a:gd name="T108" fmla="*/ 0 w 843"/>
                <a:gd name="T109" fmla="*/ 0 h 1019"/>
                <a:gd name="T110" fmla="*/ 0 w 843"/>
                <a:gd name="T111" fmla="*/ 0 h 1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3" h="1019">
                  <a:moveTo>
                    <a:pt x="498" y="635"/>
                  </a:moveTo>
                  <a:lnTo>
                    <a:pt x="515" y="639"/>
                  </a:lnTo>
                  <a:lnTo>
                    <a:pt x="531" y="643"/>
                  </a:lnTo>
                  <a:lnTo>
                    <a:pt x="546" y="648"/>
                  </a:lnTo>
                  <a:lnTo>
                    <a:pt x="561" y="654"/>
                  </a:lnTo>
                  <a:lnTo>
                    <a:pt x="575" y="661"/>
                  </a:lnTo>
                  <a:lnTo>
                    <a:pt x="587" y="669"/>
                  </a:lnTo>
                  <a:lnTo>
                    <a:pt x="593" y="674"/>
                  </a:lnTo>
                  <a:lnTo>
                    <a:pt x="598" y="679"/>
                  </a:lnTo>
                  <a:lnTo>
                    <a:pt x="602" y="685"/>
                  </a:lnTo>
                  <a:lnTo>
                    <a:pt x="606" y="691"/>
                  </a:lnTo>
                  <a:lnTo>
                    <a:pt x="609" y="699"/>
                  </a:lnTo>
                  <a:lnTo>
                    <a:pt x="612" y="705"/>
                  </a:lnTo>
                  <a:lnTo>
                    <a:pt x="614" y="712"/>
                  </a:lnTo>
                  <a:lnTo>
                    <a:pt x="616" y="718"/>
                  </a:lnTo>
                  <a:lnTo>
                    <a:pt x="617" y="723"/>
                  </a:lnTo>
                  <a:lnTo>
                    <a:pt x="618" y="728"/>
                  </a:lnTo>
                  <a:lnTo>
                    <a:pt x="618" y="732"/>
                  </a:lnTo>
                  <a:lnTo>
                    <a:pt x="618" y="736"/>
                  </a:lnTo>
                  <a:lnTo>
                    <a:pt x="618" y="746"/>
                  </a:lnTo>
                  <a:lnTo>
                    <a:pt x="616" y="756"/>
                  </a:lnTo>
                  <a:lnTo>
                    <a:pt x="613" y="765"/>
                  </a:lnTo>
                  <a:lnTo>
                    <a:pt x="610" y="773"/>
                  </a:lnTo>
                  <a:lnTo>
                    <a:pt x="607" y="780"/>
                  </a:lnTo>
                  <a:lnTo>
                    <a:pt x="603" y="787"/>
                  </a:lnTo>
                  <a:lnTo>
                    <a:pt x="598" y="794"/>
                  </a:lnTo>
                  <a:lnTo>
                    <a:pt x="593" y="799"/>
                  </a:lnTo>
                  <a:lnTo>
                    <a:pt x="584" y="811"/>
                  </a:lnTo>
                  <a:lnTo>
                    <a:pt x="574" y="819"/>
                  </a:lnTo>
                  <a:lnTo>
                    <a:pt x="565" y="825"/>
                  </a:lnTo>
                  <a:lnTo>
                    <a:pt x="558" y="828"/>
                  </a:lnTo>
                  <a:lnTo>
                    <a:pt x="549" y="833"/>
                  </a:lnTo>
                  <a:lnTo>
                    <a:pt x="538" y="837"/>
                  </a:lnTo>
                  <a:lnTo>
                    <a:pt x="524" y="842"/>
                  </a:lnTo>
                  <a:lnTo>
                    <a:pt x="507" y="846"/>
                  </a:lnTo>
                  <a:lnTo>
                    <a:pt x="489" y="850"/>
                  </a:lnTo>
                  <a:lnTo>
                    <a:pt x="469" y="853"/>
                  </a:lnTo>
                  <a:lnTo>
                    <a:pt x="446" y="855"/>
                  </a:lnTo>
                  <a:lnTo>
                    <a:pt x="423" y="856"/>
                  </a:lnTo>
                  <a:lnTo>
                    <a:pt x="414" y="856"/>
                  </a:lnTo>
                  <a:lnTo>
                    <a:pt x="398" y="855"/>
                  </a:lnTo>
                  <a:lnTo>
                    <a:pt x="378" y="853"/>
                  </a:lnTo>
                  <a:lnTo>
                    <a:pt x="353" y="849"/>
                  </a:lnTo>
                  <a:lnTo>
                    <a:pt x="341" y="846"/>
                  </a:lnTo>
                  <a:lnTo>
                    <a:pt x="328" y="843"/>
                  </a:lnTo>
                  <a:lnTo>
                    <a:pt x="315" y="839"/>
                  </a:lnTo>
                  <a:lnTo>
                    <a:pt x="302" y="834"/>
                  </a:lnTo>
                  <a:lnTo>
                    <a:pt x="289" y="829"/>
                  </a:lnTo>
                  <a:lnTo>
                    <a:pt x="277" y="822"/>
                  </a:lnTo>
                  <a:lnTo>
                    <a:pt x="265" y="815"/>
                  </a:lnTo>
                  <a:lnTo>
                    <a:pt x="254" y="806"/>
                  </a:lnTo>
                  <a:lnTo>
                    <a:pt x="247" y="800"/>
                  </a:lnTo>
                  <a:lnTo>
                    <a:pt x="242" y="794"/>
                  </a:lnTo>
                  <a:lnTo>
                    <a:pt x="236" y="788"/>
                  </a:lnTo>
                  <a:lnTo>
                    <a:pt x="231" y="781"/>
                  </a:lnTo>
                  <a:lnTo>
                    <a:pt x="225" y="772"/>
                  </a:lnTo>
                  <a:lnTo>
                    <a:pt x="219" y="762"/>
                  </a:lnTo>
                  <a:lnTo>
                    <a:pt x="213" y="750"/>
                  </a:lnTo>
                  <a:lnTo>
                    <a:pt x="205" y="734"/>
                  </a:lnTo>
                  <a:lnTo>
                    <a:pt x="0" y="778"/>
                  </a:lnTo>
                  <a:lnTo>
                    <a:pt x="14" y="803"/>
                  </a:lnTo>
                  <a:lnTo>
                    <a:pt x="26" y="827"/>
                  </a:lnTo>
                  <a:lnTo>
                    <a:pt x="37" y="846"/>
                  </a:lnTo>
                  <a:lnTo>
                    <a:pt x="47" y="864"/>
                  </a:lnTo>
                  <a:lnTo>
                    <a:pt x="57" y="879"/>
                  </a:lnTo>
                  <a:lnTo>
                    <a:pt x="66" y="892"/>
                  </a:lnTo>
                  <a:lnTo>
                    <a:pt x="75" y="903"/>
                  </a:lnTo>
                  <a:lnTo>
                    <a:pt x="85" y="914"/>
                  </a:lnTo>
                  <a:lnTo>
                    <a:pt x="100" y="928"/>
                  </a:lnTo>
                  <a:lnTo>
                    <a:pt x="117" y="940"/>
                  </a:lnTo>
                  <a:lnTo>
                    <a:pt x="134" y="952"/>
                  </a:lnTo>
                  <a:lnTo>
                    <a:pt x="153" y="962"/>
                  </a:lnTo>
                  <a:lnTo>
                    <a:pt x="173" y="973"/>
                  </a:lnTo>
                  <a:lnTo>
                    <a:pt x="194" y="981"/>
                  </a:lnTo>
                  <a:lnTo>
                    <a:pt x="215" y="989"/>
                  </a:lnTo>
                  <a:lnTo>
                    <a:pt x="237" y="995"/>
                  </a:lnTo>
                  <a:lnTo>
                    <a:pt x="260" y="1001"/>
                  </a:lnTo>
                  <a:lnTo>
                    <a:pt x="281" y="1006"/>
                  </a:lnTo>
                  <a:lnTo>
                    <a:pt x="303" y="1010"/>
                  </a:lnTo>
                  <a:lnTo>
                    <a:pt x="326" y="1013"/>
                  </a:lnTo>
                  <a:lnTo>
                    <a:pt x="348" y="1016"/>
                  </a:lnTo>
                  <a:lnTo>
                    <a:pt x="370" y="1018"/>
                  </a:lnTo>
                  <a:lnTo>
                    <a:pt x="391" y="1019"/>
                  </a:lnTo>
                  <a:lnTo>
                    <a:pt x="412" y="1019"/>
                  </a:lnTo>
                  <a:lnTo>
                    <a:pt x="431" y="1019"/>
                  </a:lnTo>
                  <a:lnTo>
                    <a:pt x="460" y="1017"/>
                  </a:lnTo>
                  <a:lnTo>
                    <a:pt x="478" y="1016"/>
                  </a:lnTo>
                  <a:lnTo>
                    <a:pt x="497" y="1014"/>
                  </a:lnTo>
                  <a:lnTo>
                    <a:pt x="519" y="1011"/>
                  </a:lnTo>
                  <a:lnTo>
                    <a:pt x="540" y="1007"/>
                  </a:lnTo>
                  <a:lnTo>
                    <a:pt x="563" y="1003"/>
                  </a:lnTo>
                  <a:lnTo>
                    <a:pt x="587" y="997"/>
                  </a:lnTo>
                  <a:lnTo>
                    <a:pt x="611" y="990"/>
                  </a:lnTo>
                  <a:lnTo>
                    <a:pt x="635" y="982"/>
                  </a:lnTo>
                  <a:lnTo>
                    <a:pt x="659" y="971"/>
                  </a:lnTo>
                  <a:lnTo>
                    <a:pt x="683" y="960"/>
                  </a:lnTo>
                  <a:lnTo>
                    <a:pt x="694" y="954"/>
                  </a:lnTo>
                  <a:lnTo>
                    <a:pt x="705" y="948"/>
                  </a:lnTo>
                  <a:lnTo>
                    <a:pt x="716" y="941"/>
                  </a:lnTo>
                  <a:lnTo>
                    <a:pt x="727" y="933"/>
                  </a:lnTo>
                  <a:lnTo>
                    <a:pt x="745" y="919"/>
                  </a:lnTo>
                  <a:lnTo>
                    <a:pt x="761" y="903"/>
                  </a:lnTo>
                  <a:lnTo>
                    <a:pt x="776" y="887"/>
                  </a:lnTo>
                  <a:lnTo>
                    <a:pt x="789" y="872"/>
                  </a:lnTo>
                  <a:lnTo>
                    <a:pt x="799" y="855"/>
                  </a:lnTo>
                  <a:lnTo>
                    <a:pt x="809" y="839"/>
                  </a:lnTo>
                  <a:lnTo>
                    <a:pt x="817" y="823"/>
                  </a:lnTo>
                  <a:lnTo>
                    <a:pt x="824" y="807"/>
                  </a:lnTo>
                  <a:lnTo>
                    <a:pt x="829" y="791"/>
                  </a:lnTo>
                  <a:lnTo>
                    <a:pt x="834" y="776"/>
                  </a:lnTo>
                  <a:lnTo>
                    <a:pt x="837" y="761"/>
                  </a:lnTo>
                  <a:lnTo>
                    <a:pt x="840" y="747"/>
                  </a:lnTo>
                  <a:lnTo>
                    <a:pt x="842" y="722"/>
                  </a:lnTo>
                  <a:lnTo>
                    <a:pt x="843" y="701"/>
                  </a:lnTo>
                  <a:lnTo>
                    <a:pt x="843" y="683"/>
                  </a:lnTo>
                  <a:lnTo>
                    <a:pt x="841" y="665"/>
                  </a:lnTo>
                  <a:lnTo>
                    <a:pt x="838" y="648"/>
                  </a:lnTo>
                  <a:lnTo>
                    <a:pt x="835" y="630"/>
                  </a:lnTo>
                  <a:lnTo>
                    <a:pt x="830" y="613"/>
                  </a:lnTo>
                  <a:lnTo>
                    <a:pt x="824" y="597"/>
                  </a:lnTo>
                  <a:lnTo>
                    <a:pt x="817" y="581"/>
                  </a:lnTo>
                  <a:lnTo>
                    <a:pt x="809" y="564"/>
                  </a:lnTo>
                  <a:lnTo>
                    <a:pt x="800" y="549"/>
                  </a:lnTo>
                  <a:lnTo>
                    <a:pt x="791" y="535"/>
                  </a:lnTo>
                  <a:lnTo>
                    <a:pt x="780" y="520"/>
                  </a:lnTo>
                  <a:lnTo>
                    <a:pt x="767" y="507"/>
                  </a:lnTo>
                  <a:lnTo>
                    <a:pt x="755" y="495"/>
                  </a:lnTo>
                  <a:lnTo>
                    <a:pt x="742" y="484"/>
                  </a:lnTo>
                  <a:lnTo>
                    <a:pt x="728" y="473"/>
                  </a:lnTo>
                  <a:lnTo>
                    <a:pt x="711" y="463"/>
                  </a:lnTo>
                  <a:lnTo>
                    <a:pt x="702" y="457"/>
                  </a:lnTo>
                  <a:lnTo>
                    <a:pt x="692" y="452"/>
                  </a:lnTo>
                  <a:lnTo>
                    <a:pt x="682" y="448"/>
                  </a:lnTo>
                  <a:lnTo>
                    <a:pt x="670" y="443"/>
                  </a:lnTo>
                  <a:lnTo>
                    <a:pt x="656" y="438"/>
                  </a:lnTo>
                  <a:lnTo>
                    <a:pt x="642" y="433"/>
                  </a:lnTo>
                  <a:lnTo>
                    <a:pt x="624" y="427"/>
                  </a:lnTo>
                  <a:lnTo>
                    <a:pt x="603" y="420"/>
                  </a:lnTo>
                  <a:lnTo>
                    <a:pt x="382" y="379"/>
                  </a:lnTo>
                  <a:lnTo>
                    <a:pt x="362" y="374"/>
                  </a:lnTo>
                  <a:lnTo>
                    <a:pt x="343" y="369"/>
                  </a:lnTo>
                  <a:lnTo>
                    <a:pt x="325" y="364"/>
                  </a:lnTo>
                  <a:lnTo>
                    <a:pt x="308" y="356"/>
                  </a:lnTo>
                  <a:lnTo>
                    <a:pt x="300" y="352"/>
                  </a:lnTo>
                  <a:lnTo>
                    <a:pt x="292" y="348"/>
                  </a:lnTo>
                  <a:lnTo>
                    <a:pt x="285" y="343"/>
                  </a:lnTo>
                  <a:lnTo>
                    <a:pt x="278" y="338"/>
                  </a:lnTo>
                  <a:lnTo>
                    <a:pt x="272" y="332"/>
                  </a:lnTo>
                  <a:lnTo>
                    <a:pt x="266" y="325"/>
                  </a:lnTo>
                  <a:lnTo>
                    <a:pt x="261" y="318"/>
                  </a:lnTo>
                  <a:lnTo>
                    <a:pt x="255" y="309"/>
                  </a:lnTo>
                  <a:lnTo>
                    <a:pt x="252" y="303"/>
                  </a:lnTo>
                  <a:lnTo>
                    <a:pt x="250" y="296"/>
                  </a:lnTo>
                  <a:lnTo>
                    <a:pt x="248" y="291"/>
                  </a:lnTo>
                  <a:lnTo>
                    <a:pt x="246" y="285"/>
                  </a:lnTo>
                  <a:lnTo>
                    <a:pt x="245" y="280"/>
                  </a:lnTo>
                  <a:lnTo>
                    <a:pt x="245" y="276"/>
                  </a:lnTo>
                  <a:lnTo>
                    <a:pt x="244" y="273"/>
                  </a:lnTo>
                  <a:lnTo>
                    <a:pt x="244" y="270"/>
                  </a:lnTo>
                  <a:lnTo>
                    <a:pt x="245" y="262"/>
                  </a:lnTo>
                  <a:lnTo>
                    <a:pt x="245" y="255"/>
                  </a:lnTo>
                  <a:lnTo>
                    <a:pt x="247" y="249"/>
                  </a:lnTo>
                  <a:lnTo>
                    <a:pt x="248" y="241"/>
                  </a:lnTo>
                  <a:lnTo>
                    <a:pt x="250" y="236"/>
                  </a:lnTo>
                  <a:lnTo>
                    <a:pt x="252" y="231"/>
                  </a:lnTo>
                  <a:lnTo>
                    <a:pt x="254" y="227"/>
                  </a:lnTo>
                  <a:lnTo>
                    <a:pt x="255" y="225"/>
                  </a:lnTo>
                  <a:lnTo>
                    <a:pt x="262" y="216"/>
                  </a:lnTo>
                  <a:lnTo>
                    <a:pt x="268" y="209"/>
                  </a:lnTo>
                  <a:lnTo>
                    <a:pt x="275" y="202"/>
                  </a:lnTo>
                  <a:lnTo>
                    <a:pt x="283" y="196"/>
                  </a:lnTo>
                  <a:lnTo>
                    <a:pt x="290" y="191"/>
                  </a:lnTo>
                  <a:lnTo>
                    <a:pt x="298" y="185"/>
                  </a:lnTo>
                  <a:lnTo>
                    <a:pt x="307" y="181"/>
                  </a:lnTo>
                  <a:lnTo>
                    <a:pt x="316" y="178"/>
                  </a:lnTo>
                  <a:lnTo>
                    <a:pt x="331" y="173"/>
                  </a:lnTo>
                  <a:lnTo>
                    <a:pt x="346" y="170"/>
                  </a:lnTo>
                  <a:lnTo>
                    <a:pt x="358" y="168"/>
                  </a:lnTo>
                  <a:lnTo>
                    <a:pt x="367" y="167"/>
                  </a:lnTo>
                  <a:lnTo>
                    <a:pt x="375" y="165"/>
                  </a:lnTo>
                  <a:lnTo>
                    <a:pt x="383" y="165"/>
                  </a:lnTo>
                  <a:lnTo>
                    <a:pt x="390" y="164"/>
                  </a:lnTo>
                  <a:lnTo>
                    <a:pt x="397" y="163"/>
                  </a:lnTo>
                  <a:lnTo>
                    <a:pt x="403" y="163"/>
                  </a:lnTo>
                  <a:lnTo>
                    <a:pt x="409" y="163"/>
                  </a:lnTo>
                  <a:lnTo>
                    <a:pt x="414" y="163"/>
                  </a:lnTo>
                  <a:lnTo>
                    <a:pt x="418" y="163"/>
                  </a:lnTo>
                  <a:lnTo>
                    <a:pt x="438" y="164"/>
                  </a:lnTo>
                  <a:lnTo>
                    <a:pt x="457" y="166"/>
                  </a:lnTo>
                  <a:lnTo>
                    <a:pt x="476" y="169"/>
                  </a:lnTo>
                  <a:lnTo>
                    <a:pt x="492" y="174"/>
                  </a:lnTo>
                  <a:lnTo>
                    <a:pt x="506" y="179"/>
                  </a:lnTo>
                  <a:lnTo>
                    <a:pt x="520" y="186"/>
                  </a:lnTo>
                  <a:lnTo>
                    <a:pt x="532" y="194"/>
                  </a:lnTo>
                  <a:lnTo>
                    <a:pt x="543" y="201"/>
                  </a:lnTo>
                  <a:lnTo>
                    <a:pt x="552" y="210"/>
                  </a:lnTo>
                  <a:lnTo>
                    <a:pt x="561" y="218"/>
                  </a:lnTo>
                  <a:lnTo>
                    <a:pt x="569" y="227"/>
                  </a:lnTo>
                  <a:lnTo>
                    <a:pt x="577" y="236"/>
                  </a:lnTo>
                  <a:lnTo>
                    <a:pt x="589" y="254"/>
                  </a:lnTo>
                  <a:lnTo>
                    <a:pt x="599" y="270"/>
                  </a:lnTo>
                  <a:lnTo>
                    <a:pt x="792" y="229"/>
                  </a:lnTo>
                  <a:lnTo>
                    <a:pt x="781" y="205"/>
                  </a:lnTo>
                  <a:lnTo>
                    <a:pt x="771" y="184"/>
                  </a:lnTo>
                  <a:lnTo>
                    <a:pt x="761" y="168"/>
                  </a:lnTo>
                  <a:lnTo>
                    <a:pt x="753" y="153"/>
                  </a:lnTo>
                  <a:lnTo>
                    <a:pt x="745" y="141"/>
                  </a:lnTo>
                  <a:lnTo>
                    <a:pt x="737" y="129"/>
                  </a:lnTo>
                  <a:lnTo>
                    <a:pt x="729" y="119"/>
                  </a:lnTo>
                  <a:lnTo>
                    <a:pt x="720" y="109"/>
                  </a:lnTo>
                  <a:lnTo>
                    <a:pt x="705" y="95"/>
                  </a:lnTo>
                  <a:lnTo>
                    <a:pt x="690" y="83"/>
                  </a:lnTo>
                  <a:lnTo>
                    <a:pt x="674" y="70"/>
                  </a:lnTo>
                  <a:lnTo>
                    <a:pt x="656" y="59"/>
                  </a:lnTo>
                  <a:lnTo>
                    <a:pt x="638" y="50"/>
                  </a:lnTo>
                  <a:lnTo>
                    <a:pt x="620" y="41"/>
                  </a:lnTo>
                  <a:lnTo>
                    <a:pt x="600" y="33"/>
                  </a:lnTo>
                  <a:lnTo>
                    <a:pt x="581" y="26"/>
                  </a:lnTo>
                  <a:lnTo>
                    <a:pt x="560" y="19"/>
                  </a:lnTo>
                  <a:lnTo>
                    <a:pt x="540" y="14"/>
                  </a:lnTo>
                  <a:lnTo>
                    <a:pt x="520" y="9"/>
                  </a:lnTo>
                  <a:lnTo>
                    <a:pt x="498" y="6"/>
                  </a:lnTo>
                  <a:lnTo>
                    <a:pt x="478" y="3"/>
                  </a:lnTo>
                  <a:lnTo>
                    <a:pt x="458" y="1"/>
                  </a:lnTo>
                  <a:lnTo>
                    <a:pt x="438" y="0"/>
                  </a:lnTo>
                  <a:lnTo>
                    <a:pt x="419" y="0"/>
                  </a:lnTo>
                  <a:lnTo>
                    <a:pt x="400" y="0"/>
                  </a:lnTo>
                  <a:lnTo>
                    <a:pt x="382" y="1"/>
                  </a:lnTo>
                  <a:lnTo>
                    <a:pt x="364" y="2"/>
                  </a:lnTo>
                  <a:lnTo>
                    <a:pt x="344" y="5"/>
                  </a:lnTo>
                  <a:lnTo>
                    <a:pt x="325" y="7"/>
                  </a:lnTo>
                  <a:lnTo>
                    <a:pt x="306" y="11"/>
                  </a:lnTo>
                  <a:lnTo>
                    <a:pt x="288" y="15"/>
                  </a:lnTo>
                  <a:lnTo>
                    <a:pt x="269" y="19"/>
                  </a:lnTo>
                  <a:lnTo>
                    <a:pt x="250" y="26"/>
                  </a:lnTo>
                  <a:lnTo>
                    <a:pt x="233" y="32"/>
                  </a:lnTo>
                  <a:lnTo>
                    <a:pt x="216" y="39"/>
                  </a:lnTo>
                  <a:lnTo>
                    <a:pt x="198" y="47"/>
                  </a:lnTo>
                  <a:lnTo>
                    <a:pt x="182" y="55"/>
                  </a:lnTo>
                  <a:lnTo>
                    <a:pt x="167" y="65"/>
                  </a:lnTo>
                  <a:lnTo>
                    <a:pt x="151" y="75"/>
                  </a:lnTo>
                  <a:lnTo>
                    <a:pt x="137" y="87"/>
                  </a:lnTo>
                  <a:lnTo>
                    <a:pt x="126" y="97"/>
                  </a:lnTo>
                  <a:lnTo>
                    <a:pt x="116" y="108"/>
                  </a:lnTo>
                  <a:lnTo>
                    <a:pt x="106" y="120"/>
                  </a:lnTo>
                  <a:lnTo>
                    <a:pt x="95" y="134"/>
                  </a:lnTo>
                  <a:lnTo>
                    <a:pt x="86" y="147"/>
                  </a:lnTo>
                  <a:lnTo>
                    <a:pt x="78" y="161"/>
                  </a:lnTo>
                  <a:lnTo>
                    <a:pt x="71" y="175"/>
                  </a:lnTo>
                  <a:lnTo>
                    <a:pt x="64" y="191"/>
                  </a:lnTo>
                  <a:lnTo>
                    <a:pt x="58" y="206"/>
                  </a:lnTo>
                  <a:lnTo>
                    <a:pt x="51" y="222"/>
                  </a:lnTo>
                  <a:lnTo>
                    <a:pt x="47" y="237"/>
                  </a:lnTo>
                  <a:lnTo>
                    <a:pt x="43" y="254"/>
                  </a:lnTo>
                  <a:lnTo>
                    <a:pt x="40" y="270"/>
                  </a:lnTo>
                  <a:lnTo>
                    <a:pt x="38" y="286"/>
                  </a:lnTo>
                  <a:lnTo>
                    <a:pt x="36" y="303"/>
                  </a:lnTo>
                  <a:lnTo>
                    <a:pt x="36" y="319"/>
                  </a:lnTo>
                  <a:lnTo>
                    <a:pt x="37" y="343"/>
                  </a:lnTo>
                  <a:lnTo>
                    <a:pt x="40" y="366"/>
                  </a:lnTo>
                  <a:lnTo>
                    <a:pt x="44" y="387"/>
                  </a:lnTo>
                  <a:lnTo>
                    <a:pt x="49" y="406"/>
                  </a:lnTo>
                  <a:lnTo>
                    <a:pt x="57" y="425"/>
                  </a:lnTo>
                  <a:lnTo>
                    <a:pt x="65" y="441"/>
                  </a:lnTo>
                  <a:lnTo>
                    <a:pt x="73" y="456"/>
                  </a:lnTo>
                  <a:lnTo>
                    <a:pt x="83" y="471"/>
                  </a:lnTo>
                  <a:lnTo>
                    <a:pt x="92" y="484"/>
                  </a:lnTo>
                  <a:lnTo>
                    <a:pt x="102" y="495"/>
                  </a:lnTo>
                  <a:lnTo>
                    <a:pt x="113" y="506"/>
                  </a:lnTo>
                  <a:lnTo>
                    <a:pt x="123" y="515"/>
                  </a:lnTo>
                  <a:lnTo>
                    <a:pt x="133" y="523"/>
                  </a:lnTo>
                  <a:lnTo>
                    <a:pt x="143" y="531"/>
                  </a:lnTo>
                  <a:lnTo>
                    <a:pt x="151" y="537"/>
                  </a:lnTo>
                  <a:lnTo>
                    <a:pt x="160" y="542"/>
                  </a:lnTo>
                  <a:lnTo>
                    <a:pt x="174" y="550"/>
                  </a:lnTo>
                  <a:lnTo>
                    <a:pt x="188" y="557"/>
                  </a:lnTo>
                  <a:lnTo>
                    <a:pt x="201" y="564"/>
                  </a:lnTo>
                  <a:lnTo>
                    <a:pt x="216" y="569"/>
                  </a:lnTo>
                  <a:lnTo>
                    <a:pt x="230" y="574"/>
                  </a:lnTo>
                  <a:lnTo>
                    <a:pt x="244" y="578"/>
                  </a:lnTo>
                  <a:lnTo>
                    <a:pt x="260" y="584"/>
                  </a:lnTo>
                  <a:lnTo>
                    <a:pt x="275" y="589"/>
                  </a:lnTo>
                  <a:lnTo>
                    <a:pt x="498" y="635"/>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7" name="Freeform 48"/>
            <p:cNvSpPr>
              <a:spLocks noEditPoints="1"/>
            </p:cNvSpPr>
            <p:nvPr userDrawn="1"/>
          </p:nvSpPr>
          <p:spPr bwMode="auto">
            <a:xfrm>
              <a:off x="5416" y="362"/>
              <a:ext cx="45" cy="50"/>
            </a:xfrm>
            <a:custGeom>
              <a:avLst/>
              <a:gdLst>
                <a:gd name="T0" fmla="*/ 0 w 902"/>
                <a:gd name="T1" fmla="*/ 0 h 1017"/>
                <a:gd name="T2" fmla="*/ 0 w 902"/>
                <a:gd name="T3" fmla="*/ 0 h 1017"/>
                <a:gd name="T4" fmla="*/ 0 w 902"/>
                <a:gd name="T5" fmla="*/ 0 h 1017"/>
                <a:gd name="T6" fmla="*/ 0 w 902"/>
                <a:gd name="T7" fmla="*/ 0 h 1017"/>
                <a:gd name="T8" fmla="*/ 0 w 902"/>
                <a:gd name="T9" fmla="*/ 0 h 1017"/>
                <a:gd name="T10" fmla="*/ 0 w 902"/>
                <a:gd name="T11" fmla="*/ 0 h 1017"/>
                <a:gd name="T12" fmla="*/ 0 w 902"/>
                <a:gd name="T13" fmla="*/ 0 h 1017"/>
                <a:gd name="T14" fmla="*/ 0 w 902"/>
                <a:gd name="T15" fmla="*/ 0 h 1017"/>
                <a:gd name="T16" fmla="*/ 0 w 902"/>
                <a:gd name="T17" fmla="*/ 0 h 1017"/>
                <a:gd name="T18" fmla="*/ 0 w 902"/>
                <a:gd name="T19" fmla="*/ 0 h 1017"/>
                <a:gd name="T20" fmla="*/ 0 w 902"/>
                <a:gd name="T21" fmla="*/ 0 h 1017"/>
                <a:gd name="T22" fmla="*/ 0 w 902"/>
                <a:gd name="T23" fmla="*/ 0 h 1017"/>
                <a:gd name="T24" fmla="*/ 0 w 902"/>
                <a:gd name="T25" fmla="*/ 0 h 1017"/>
                <a:gd name="T26" fmla="*/ 0 w 902"/>
                <a:gd name="T27" fmla="*/ 0 h 1017"/>
                <a:gd name="T28" fmla="*/ 0 w 902"/>
                <a:gd name="T29" fmla="*/ 0 h 1017"/>
                <a:gd name="T30" fmla="*/ 0 w 902"/>
                <a:gd name="T31" fmla="*/ 0 h 1017"/>
                <a:gd name="T32" fmla="*/ 0 w 902"/>
                <a:gd name="T33" fmla="*/ 0 h 1017"/>
                <a:gd name="T34" fmla="*/ 0 w 902"/>
                <a:gd name="T35" fmla="*/ 0 h 1017"/>
                <a:gd name="T36" fmla="*/ 0 w 902"/>
                <a:gd name="T37" fmla="*/ 0 h 1017"/>
                <a:gd name="T38" fmla="*/ 0 w 902"/>
                <a:gd name="T39" fmla="*/ 0 h 1017"/>
                <a:gd name="T40" fmla="*/ 0 w 902"/>
                <a:gd name="T41" fmla="*/ 0 h 1017"/>
                <a:gd name="T42" fmla="*/ 0 w 902"/>
                <a:gd name="T43" fmla="*/ 0 h 1017"/>
                <a:gd name="T44" fmla="*/ 0 w 902"/>
                <a:gd name="T45" fmla="*/ 0 h 1017"/>
                <a:gd name="T46" fmla="*/ 0 w 902"/>
                <a:gd name="T47" fmla="*/ 0 h 1017"/>
                <a:gd name="T48" fmla="*/ 0 w 902"/>
                <a:gd name="T49" fmla="*/ 0 h 1017"/>
                <a:gd name="T50" fmla="*/ 0 w 902"/>
                <a:gd name="T51" fmla="*/ 0 h 1017"/>
                <a:gd name="T52" fmla="*/ 0 w 902"/>
                <a:gd name="T53" fmla="*/ 0 h 1017"/>
                <a:gd name="T54" fmla="*/ 0 w 902"/>
                <a:gd name="T55" fmla="*/ 0 h 1017"/>
                <a:gd name="T56" fmla="*/ 0 w 902"/>
                <a:gd name="T57" fmla="*/ 0 h 1017"/>
                <a:gd name="T58" fmla="*/ 0 w 902"/>
                <a:gd name="T59" fmla="*/ 0 h 1017"/>
                <a:gd name="T60" fmla="*/ 0 w 902"/>
                <a:gd name="T61" fmla="*/ 0 h 1017"/>
                <a:gd name="T62" fmla="*/ 0 w 902"/>
                <a:gd name="T63" fmla="*/ 0 h 1017"/>
                <a:gd name="T64" fmla="*/ 0 w 902"/>
                <a:gd name="T65" fmla="*/ 0 h 1017"/>
                <a:gd name="T66" fmla="*/ 0 w 902"/>
                <a:gd name="T67" fmla="*/ 0 h 1017"/>
                <a:gd name="T68" fmla="*/ 0 w 902"/>
                <a:gd name="T69" fmla="*/ 0 h 1017"/>
                <a:gd name="T70" fmla="*/ 0 w 902"/>
                <a:gd name="T71" fmla="*/ 0 h 1017"/>
                <a:gd name="T72" fmla="*/ 0 w 902"/>
                <a:gd name="T73" fmla="*/ 0 h 1017"/>
                <a:gd name="T74" fmla="*/ 0 w 902"/>
                <a:gd name="T75" fmla="*/ 0 h 1017"/>
                <a:gd name="T76" fmla="*/ 0 w 902"/>
                <a:gd name="T77" fmla="*/ 0 h 1017"/>
                <a:gd name="T78" fmla="*/ 0 w 902"/>
                <a:gd name="T79" fmla="*/ 0 h 1017"/>
                <a:gd name="T80" fmla="*/ 0 w 902"/>
                <a:gd name="T81" fmla="*/ 0 h 1017"/>
                <a:gd name="T82" fmla="*/ 0 w 902"/>
                <a:gd name="T83" fmla="*/ 0 h 1017"/>
                <a:gd name="T84" fmla="*/ 0 w 902"/>
                <a:gd name="T85" fmla="*/ 0 h 1017"/>
                <a:gd name="T86" fmla="*/ 0 w 902"/>
                <a:gd name="T87" fmla="*/ 0 h 1017"/>
                <a:gd name="T88" fmla="*/ 0 w 902"/>
                <a:gd name="T89" fmla="*/ 0 h 1017"/>
                <a:gd name="T90" fmla="*/ 0 w 902"/>
                <a:gd name="T91" fmla="*/ 0 h 1017"/>
                <a:gd name="T92" fmla="*/ 0 w 902"/>
                <a:gd name="T93" fmla="*/ 0 h 1017"/>
                <a:gd name="T94" fmla="*/ 0 w 902"/>
                <a:gd name="T95" fmla="*/ 0 h 1017"/>
                <a:gd name="T96" fmla="*/ 0 w 902"/>
                <a:gd name="T97" fmla="*/ 0 h 1017"/>
                <a:gd name="T98" fmla="*/ 0 w 902"/>
                <a:gd name="T99" fmla="*/ 0 h 1017"/>
                <a:gd name="T100" fmla="*/ 0 w 902"/>
                <a:gd name="T101" fmla="*/ 0 h 1017"/>
                <a:gd name="T102" fmla="*/ 0 w 902"/>
                <a:gd name="T103" fmla="*/ 0 h 1017"/>
                <a:gd name="T104" fmla="*/ 0 w 902"/>
                <a:gd name="T105" fmla="*/ 0 h 1017"/>
                <a:gd name="T106" fmla="*/ 0 w 902"/>
                <a:gd name="T107" fmla="*/ 0 h 1017"/>
                <a:gd name="T108" fmla="*/ 0 w 902"/>
                <a:gd name="T109" fmla="*/ 0 h 1017"/>
                <a:gd name="T110" fmla="*/ 0 w 902"/>
                <a:gd name="T111" fmla="*/ 0 h 1017"/>
                <a:gd name="T112" fmla="*/ 0 w 902"/>
                <a:gd name="T113" fmla="*/ 0 h 1017"/>
                <a:gd name="T114" fmla="*/ 0 w 902"/>
                <a:gd name="T115" fmla="*/ 0 h 1017"/>
                <a:gd name="T116" fmla="*/ 0 w 902"/>
                <a:gd name="T117" fmla="*/ 0 h 1017"/>
                <a:gd name="T118" fmla="*/ 0 w 902"/>
                <a:gd name="T119" fmla="*/ 0 h 1017"/>
                <a:gd name="T120" fmla="*/ 0 w 902"/>
                <a:gd name="T121" fmla="*/ 0 h 1017"/>
                <a:gd name="T122" fmla="*/ 0 w 902"/>
                <a:gd name="T123" fmla="*/ 0 h 1017"/>
                <a:gd name="T124" fmla="*/ 0 w 90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2" h="1017">
                  <a:moveTo>
                    <a:pt x="1" y="483"/>
                  </a:moveTo>
                  <a:lnTo>
                    <a:pt x="0" y="507"/>
                  </a:lnTo>
                  <a:lnTo>
                    <a:pt x="0" y="532"/>
                  </a:lnTo>
                  <a:lnTo>
                    <a:pt x="1" y="554"/>
                  </a:lnTo>
                  <a:lnTo>
                    <a:pt x="2" y="577"/>
                  </a:lnTo>
                  <a:lnTo>
                    <a:pt x="4" y="599"/>
                  </a:lnTo>
                  <a:lnTo>
                    <a:pt x="7" y="620"/>
                  </a:lnTo>
                  <a:lnTo>
                    <a:pt x="10" y="641"/>
                  </a:lnTo>
                  <a:lnTo>
                    <a:pt x="15" y="660"/>
                  </a:lnTo>
                  <a:lnTo>
                    <a:pt x="19" y="679"/>
                  </a:lnTo>
                  <a:lnTo>
                    <a:pt x="25" y="699"/>
                  </a:lnTo>
                  <a:lnTo>
                    <a:pt x="31" y="716"/>
                  </a:lnTo>
                  <a:lnTo>
                    <a:pt x="38" y="734"/>
                  </a:lnTo>
                  <a:lnTo>
                    <a:pt x="44" y="751"/>
                  </a:lnTo>
                  <a:lnTo>
                    <a:pt x="51" y="767"/>
                  </a:lnTo>
                  <a:lnTo>
                    <a:pt x="59" y="782"/>
                  </a:lnTo>
                  <a:lnTo>
                    <a:pt x="67" y="797"/>
                  </a:lnTo>
                  <a:lnTo>
                    <a:pt x="76" y="812"/>
                  </a:lnTo>
                  <a:lnTo>
                    <a:pt x="84" y="825"/>
                  </a:lnTo>
                  <a:lnTo>
                    <a:pt x="93" y="838"/>
                  </a:lnTo>
                  <a:lnTo>
                    <a:pt x="102" y="850"/>
                  </a:lnTo>
                  <a:lnTo>
                    <a:pt x="120" y="874"/>
                  </a:lnTo>
                  <a:lnTo>
                    <a:pt x="139" y="895"/>
                  </a:lnTo>
                  <a:lnTo>
                    <a:pt x="158" y="914"/>
                  </a:lnTo>
                  <a:lnTo>
                    <a:pt x="177" y="930"/>
                  </a:lnTo>
                  <a:lnTo>
                    <a:pt x="196" y="944"/>
                  </a:lnTo>
                  <a:lnTo>
                    <a:pt x="213" y="955"/>
                  </a:lnTo>
                  <a:lnTo>
                    <a:pt x="231" y="965"/>
                  </a:lnTo>
                  <a:lnTo>
                    <a:pt x="248" y="975"/>
                  </a:lnTo>
                  <a:lnTo>
                    <a:pt x="265" y="983"/>
                  </a:lnTo>
                  <a:lnTo>
                    <a:pt x="283" y="990"/>
                  </a:lnTo>
                  <a:lnTo>
                    <a:pt x="300" y="995"/>
                  </a:lnTo>
                  <a:lnTo>
                    <a:pt x="316" y="1000"/>
                  </a:lnTo>
                  <a:lnTo>
                    <a:pt x="333" y="1004"/>
                  </a:lnTo>
                  <a:lnTo>
                    <a:pt x="349" y="1008"/>
                  </a:lnTo>
                  <a:lnTo>
                    <a:pt x="379" y="1013"/>
                  </a:lnTo>
                  <a:lnTo>
                    <a:pt x="405" y="1015"/>
                  </a:lnTo>
                  <a:lnTo>
                    <a:pt x="427" y="1016"/>
                  </a:lnTo>
                  <a:lnTo>
                    <a:pt x="444" y="1017"/>
                  </a:lnTo>
                  <a:lnTo>
                    <a:pt x="458" y="1016"/>
                  </a:lnTo>
                  <a:lnTo>
                    <a:pt x="474" y="1016"/>
                  </a:lnTo>
                  <a:lnTo>
                    <a:pt x="492" y="1014"/>
                  </a:lnTo>
                  <a:lnTo>
                    <a:pt x="511" y="1012"/>
                  </a:lnTo>
                  <a:lnTo>
                    <a:pt x="533" y="1009"/>
                  </a:lnTo>
                  <a:lnTo>
                    <a:pt x="554" y="1005"/>
                  </a:lnTo>
                  <a:lnTo>
                    <a:pt x="577" y="999"/>
                  </a:lnTo>
                  <a:lnTo>
                    <a:pt x="601" y="991"/>
                  </a:lnTo>
                  <a:lnTo>
                    <a:pt x="625" y="982"/>
                  </a:lnTo>
                  <a:lnTo>
                    <a:pt x="650" y="971"/>
                  </a:lnTo>
                  <a:lnTo>
                    <a:pt x="675" y="957"/>
                  </a:lnTo>
                  <a:lnTo>
                    <a:pt x="700" y="941"/>
                  </a:lnTo>
                  <a:lnTo>
                    <a:pt x="712" y="933"/>
                  </a:lnTo>
                  <a:lnTo>
                    <a:pt x="724" y="923"/>
                  </a:lnTo>
                  <a:lnTo>
                    <a:pt x="737" y="913"/>
                  </a:lnTo>
                  <a:lnTo>
                    <a:pt x="749" y="901"/>
                  </a:lnTo>
                  <a:lnTo>
                    <a:pt x="761" y="890"/>
                  </a:lnTo>
                  <a:lnTo>
                    <a:pt x="772" y="878"/>
                  </a:lnTo>
                  <a:lnTo>
                    <a:pt x="783" y="865"/>
                  </a:lnTo>
                  <a:lnTo>
                    <a:pt x="795" y="850"/>
                  </a:lnTo>
                  <a:lnTo>
                    <a:pt x="809" y="831"/>
                  </a:lnTo>
                  <a:lnTo>
                    <a:pt x="821" y="812"/>
                  </a:lnTo>
                  <a:lnTo>
                    <a:pt x="832" y="792"/>
                  </a:lnTo>
                  <a:lnTo>
                    <a:pt x="844" y="772"/>
                  </a:lnTo>
                  <a:lnTo>
                    <a:pt x="853" y="752"/>
                  </a:lnTo>
                  <a:lnTo>
                    <a:pt x="862" y="730"/>
                  </a:lnTo>
                  <a:lnTo>
                    <a:pt x="869" y="709"/>
                  </a:lnTo>
                  <a:lnTo>
                    <a:pt x="876" y="688"/>
                  </a:lnTo>
                  <a:lnTo>
                    <a:pt x="882" y="665"/>
                  </a:lnTo>
                  <a:lnTo>
                    <a:pt x="888" y="644"/>
                  </a:lnTo>
                  <a:lnTo>
                    <a:pt x="893" y="621"/>
                  </a:lnTo>
                  <a:lnTo>
                    <a:pt x="896" y="599"/>
                  </a:lnTo>
                  <a:lnTo>
                    <a:pt x="899" y="576"/>
                  </a:lnTo>
                  <a:lnTo>
                    <a:pt x="901" y="553"/>
                  </a:lnTo>
                  <a:lnTo>
                    <a:pt x="902" y="531"/>
                  </a:lnTo>
                  <a:lnTo>
                    <a:pt x="902" y="507"/>
                  </a:lnTo>
                  <a:lnTo>
                    <a:pt x="902" y="483"/>
                  </a:lnTo>
                  <a:lnTo>
                    <a:pt x="900" y="458"/>
                  </a:lnTo>
                  <a:lnTo>
                    <a:pt x="898" y="434"/>
                  </a:lnTo>
                  <a:lnTo>
                    <a:pt x="895" y="411"/>
                  </a:lnTo>
                  <a:lnTo>
                    <a:pt x="891" y="387"/>
                  </a:lnTo>
                  <a:lnTo>
                    <a:pt x="885" y="364"/>
                  </a:lnTo>
                  <a:lnTo>
                    <a:pt x="880" y="340"/>
                  </a:lnTo>
                  <a:lnTo>
                    <a:pt x="873" y="318"/>
                  </a:lnTo>
                  <a:lnTo>
                    <a:pt x="866" y="296"/>
                  </a:lnTo>
                  <a:lnTo>
                    <a:pt x="858" y="274"/>
                  </a:lnTo>
                  <a:lnTo>
                    <a:pt x="849" y="253"/>
                  </a:lnTo>
                  <a:lnTo>
                    <a:pt x="839" y="231"/>
                  </a:lnTo>
                  <a:lnTo>
                    <a:pt x="827" y="212"/>
                  </a:lnTo>
                  <a:lnTo>
                    <a:pt x="816" y="192"/>
                  </a:lnTo>
                  <a:lnTo>
                    <a:pt x="803" y="173"/>
                  </a:lnTo>
                  <a:lnTo>
                    <a:pt x="790" y="155"/>
                  </a:lnTo>
                  <a:lnTo>
                    <a:pt x="775" y="138"/>
                  </a:lnTo>
                  <a:lnTo>
                    <a:pt x="761" y="121"/>
                  </a:lnTo>
                  <a:lnTo>
                    <a:pt x="745" y="106"/>
                  </a:lnTo>
                  <a:lnTo>
                    <a:pt x="728" y="91"/>
                  </a:lnTo>
                  <a:lnTo>
                    <a:pt x="710" y="78"/>
                  </a:lnTo>
                  <a:lnTo>
                    <a:pt x="693" y="64"/>
                  </a:lnTo>
                  <a:lnTo>
                    <a:pt x="673" y="53"/>
                  </a:lnTo>
                  <a:lnTo>
                    <a:pt x="653" y="42"/>
                  </a:lnTo>
                  <a:lnTo>
                    <a:pt x="633" y="33"/>
                  </a:lnTo>
                  <a:lnTo>
                    <a:pt x="611" y="25"/>
                  </a:lnTo>
                  <a:lnTo>
                    <a:pt x="589" y="17"/>
                  </a:lnTo>
                  <a:lnTo>
                    <a:pt x="566" y="11"/>
                  </a:lnTo>
                  <a:lnTo>
                    <a:pt x="543" y="6"/>
                  </a:lnTo>
                  <a:lnTo>
                    <a:pt x="518" y="2"/>
                  </a:lnTo>
                  <a:lnTo>
                    <a:pt x="493" y="0"/>
                  </a:lnTo>
                  <a:lnTo>
                    <a:pt x="466" y="0"/>
                  </a:lnTo>
                  <a:lnTo>
                    <a:pt x="441" y="0"/>
                  </a:lnTo>
                  <a:lnTo>
                    <a:pt x="408" y="4"/>
                  </a:lnTo>
                  <a:lnTo>
                    <a:pt x="390" y="6"/>
                  </a:lnTo>
                  <a:lnTo>
                    <a:pt x="369" y="10"/>
                  </a:lnTo>
                  <a:lnTo>
                    <a:pt x="349" y="16"/>
                  </a:lnTo>
                  <a:lnTo>
                    <a:pt x="327" y="22"/>
                  </a:lnTo>
                  <a:lnTo>
                    <a:pt x="304" y="30"/>
                  </a:lnTo>
                  <a:lnTo>
                    <a:pt x="281" y="39"/>
                  </a:lnTo>
                  <a:lnTo>
                    <a:pt x="257" y="50"/>
                  </a:lnTo>
                  <a:lnTo>
                    <a:pt x="233" y="63"/>
                  </a:lnTo>
                  <a:lnTo>
                    <a:pt x="209" y="78"/>
                  </a:lnTo>
                  <a:lnTo>
                    <a:pt x="186" y="95"/>
                  </a:lnTo>
                  <a:lnTo>
                    <a:pt x="174" y="105"/>
                  </a:lnTo>
                  <a:lnTo>
                    <a:pt x="162" y="114"/>
                  </a:lnTo>
                  <a:lnTo>
                    <a:pt x="151" y="125"/>
                  </a:lnTo>
                  <a:lnTo>
                    <a:pt x="140" y="137"/>
                  </a:lnTo>
                  <a:lnTo>
                    <a:pt x="129" y="149"/>
                  </a:lnTo>
                  <a:lnTo>
                    <a:pt x="118" y="161"/>
                  </a:lnTo>
                  <a:lnTo>
                    <a:pt x="108" y="174"/>
                  </a:lnTo>
                  <a:lnTo>
                    <a:pt x="98" y="187"/>
                  </a:lnTo>
                  <a:lnTo>
                    <a:pt x="82" y="213"/>
                  </a:lnTo>
                  <a:lnTo>
                    <a:pt x="66" y="238"/>
                  </a:lnTo>
                  <a:lnTo>
                    <a:pt x="53" y="264"/>
                  </a:lnTo>
                  <a:lnTo>
                    <a:pt x="42" y="289"/>
                  </a:lnTo>
                  <a:lnTo>
                    <a:pt x="33" y="315"/>
                  </a:lnTo>
                  <a:lnTo>
                    <a:pt x="25" y="338"/>
                  </a:lnTo>
                  <a:lnTo>
                    <a:pt x="18" y="362"/>
                  </a:lnTo>
                  <a:lnTo>
                    <a:pt x="13" y="384"/>
                  </a:lnTo>
                  <a:lnTo>
                    <a:pt x="9" y="405"/>
                  </a:lnTo>
                  <a:lnTo>
                    <a:pt x="6" y="425"/>
                  </a:lnTo>
                  <a:lnTo>
                    <a:pt x="2" y="457"/>
                  </a:lnTo>
                  <a:lnTo>
                    <a:pt x="1" y="483"/>
                  </a:lnTo>
                  <a:close/>
                  <a:moveTo>
                    <a:pt x="231" y="507"/>
                  </a:moveTo>
                  <a:lnTo>
                    <a:pt x="233" y="475"/>
                  </a:lnTo>
                  <a:lnTo>
                    <a:pt x="236" y="439"/>
                  </a:lnTo>
                  <a:lnTo>
                    <a:pt x="239" y="421"/>
                  </a:lnTo>
                  <a:lnTo>
                    <a:pt x="242" y="402"/>
                  </a:lnTo>
                  <a:lnTo>
                    <a:pt x="246" y="384"/>
                  </a:lnTo>
                  <a:lnTo>
                    <a:pt x="250" y="366"/>
                  </a:lnTo>
                  <a:lnTo>
                    <a:pt x="255" y="347"/>
                  </a:lnTo>
                  <a:lnTo>
                    <a:pt x="261" y="329"/>
                  </a:lnTo>
                  <a:lnTo>
                    <a:pt x="268" y="313"/>
                  </a:lnTo>
                  <a:lnTo>
                    <a:pt x="276" y="296"/>
                  </a:lnTo>
                  <a:lnTo>
                    <a:pt x="285" y="280"/>
                  </a:lnTo>
                  <a:lnTo>
                    <a:pt x="294" y="265"/>
                  </a:lnTo>
                  <a:lnTo>
                    <a:pt x="305" y="251"/>
                  </a:lnTo>
                  <a:lnTo>
                    <a:pt x="316" y="237"/>
                  </a:lnTo>
                  <a:lnTo>
                    <a:pt x="327" y="229"/>
                  </a:lnTo>
                  <a:lnTo>
                    <a:pt x="336" y="221"/>
                  </a:lnTo>
                  <a:lnTo>
                    <a:pt x="347" y="214"/>
                  </a:lnTo>
                  <a:lnTo>
                    <a:pt x="357" y="208"/>
                  </a:lnTo>
                  <a:lnTo>
                    <a:pt x="367" y="203"/>
                  </a:lnTo>
                  <a:lnTo>
                    <a:pt x="378" y="198"/>
                  </a:lnTo>
                  <a:lnTo>
                    <a:pt x="389" y="194"/>
                  </a:lnTo>
                  <a:lnTo>
                    <a:pt x="399" y="191"/>
                  </a:lnTo>
                  <a:lnTo>
                    <a:pt x="418" y="186"/>
                  </a:lnTo>
                  <a:lnTo>
                    <a:pt x="436" y="184"/>
                  </a:lnTo>
                  <a:lnTo>
                    <a:pt x="450" y="181"/>
                  </a:lnTo>
                  <a:lnTo>
                    <a:pt x="461" y="181"/>
                  </a:lnTo>
                  <a:lnTo>
                    <a:pt x="473" y="181"/>
                  </a:lnTo>
                  <a:lnTo>
                    <a:pt x="485" y="182"/>
                  </a:lnTo>
                  <a:lnTo>
                    <a:pt x="496" y="185"/>
                  </a:lnTo>
                  <a:lnTo>
                    <a:pt x="506" y="187"/>
                  </a:lnTo>
                  <a:lnTo>
                    <a:pt x="525" y="193"/>
                  </a:lnTo>
                  <a:lnTo>
                    <a:pt x="542" y="200"/>
                  </a:lnTo>
                  <a:lnTo>
                    <a:pt x="557" y="207"/>
                  </a:lnTo>
                  <a:lnTo>
                    <a:pt x="569" y="215"/>
                  </a:lnTo>
                  <a:lnTo>
                    <a:pt x="579" y="223"/>
                  </a:lnTo>
                  <a:lnTo>
                    <a:pt x="587" y="230"/>
                  </a:lnTo>
                  <a:lnTo>
                    <a:pt x="601" y="245"/>
                  </a:lnTo>
                  <a:lnTo>
                    <a:pt x="613" y="261"/>
                  </a:lnTo>
                  <a:lnTo>
                    <a:pt x="624" y="277"/>
                  </a:lnTo>
                  <a:lnTo>
                    <a:pt x="634" y="293"/>
                  </a:lnTo>
                  <a:lnTo>
                    <a:pt x="642" y="311"/>
                  </a:lnTo>
                  <a:lnTo>
                    <a:pt x="648" y="327"/>
                  </a:lnTo>
                  <a:lnTo>
                    <a:pt x="654" y="344"/>
                  </a:lnTo>
                  <a:lnTo>
                    <a:pt x="658" y="361"/>
                  </a:lnTo>
                  <a:lnTo>
                    <a:pt x="665" y="391"/>
                  </a:lnTo>
                  <a:lnTo>
                    <a:pt x="668" y="419"/>
                  </a:lnTo>
                  <a:lnTo>
                    <a:pt x="670" y="441"/>
                  </a:lnTo>
                  <a:lnTo>
                    <a:pt x="671" y="457"/>
                  </a:lnTo>
                  <a:lnTo>
                    <a:pt x="671" y="465"/>
                  </a:lnTo>
                  <a:lnTo>
                    <a:pt x="672" y="473"/>
                  </a:lnTo>
                  <a:lnTo>
                    <a:pt x="672" y="480"/>
                  </a:lnTo>
                  <a:lnTo>
                    <a:pt x="672" y="488"/>
                  </a:lnTo>
                  <a:lnTo>
                    <a:pt x="673" y="496"/>
                  </a:lnTo>
                  <a:lnTo>
                    <a:pt x="673" y="504"/>
                  </a:lnTo>
                  <a:lnTo>
                    <a:pt x="673" y="512"/>
                  </a:lnTo>
                  <a:lnTo>
                    <a:pt x="673" y="521"/>
                  </a:lnTo>
                  <a:lnTo>
                    <a:pt x="673" y="539"/>
                  </a:lnTo>
                  <a:lnTo>
                    <a:pt x="672" y="567"/>
                  </a:lnTo>
                  <a:lnTo>
                    <a:pt x="671" y="585"/>
                  </a:lnTo>
                  <a:lnTo>
                    <a:pt x="669" y="602"/>
                  </a:lnTo>
                  <a:lnTo>
                    <a:pt x="666" y="621"/>
                  </a:lnTo>
                  <a:lnTo>
                    <a:pt x="662" y="642"/>
                  </a:lnTo>
                  <a:lnTo>
                    <a:pt x="657" y="663"/>
                  </a:lnTo>
                  <a:lnTo>
                    <a:pt x="650" y="683"/>
                  </a:lnTo>
                  <a:lnTo>
                    <a:pt x="642" y="705"/>
                  </a:lnTo>
                  <a:lnTo>
                    <a:pt x="631" y="725"/>
                  </a:lnTo>
                  <a:lnTo>
                    <a:pt x="626" y="736"/>
                  </a:lnTo>
                  <a:lnTo>
                    <a:pt x="619" y="746"/>
                  </a:lnTo>
                  <a:lnTo>
                    <a:pt x="613" y="756"/>
                  </a:lnTo>
                  <a:lnTo>
                    <a:pt x="605" y="765"/>
                  </a:lnTo>
                  <a:lnTo>
                    <a:pt x="598" y="774"/>
                  </a:lnTo>
                  <a:lnTo>
                    <a:pt x="589" y="783"/>
                  </a:lnTo>
                  <a:lnTo>
                    <a:pt x="579" y="791"/>
                  </a:lnTo>
                  <a:lnTo>
                    <a:pt x="570" y="800"/>
                  </a:lnTo>
                  <a:lnTo>
                    <a:pt x="561" y="806"/>
                  </a:lnTo>
                  <a:lnTo>
                    <a:pt x="551" y="813"/>
                  </a:lnTo>
                  <a:lnTo>
                    <a:pt x="539" y="820"/>
                  </a:lnTo>
                  <a:lnTo>
                    <a:pt x="525" y="826"/>
                  </a:lnTo>
                  <a:lnTo>
                    <a:pt x="509" y="832"/>
                  </a:lnTo>
                  <a:lnTo>
                    <a:pt x="491" y="836"/>
                  </a:lnTo>
                  <a:lnTo>
                    <a:pt x="481" y="838"/>
                  </a:lnTo>
                  <a:lnTo>
                    <a:pt x="470" y="840"/>
                  </a:lnTo>
                  <a:lnTo>
                    <a:pt x="459" y="840"/>
                  </a:lnTo>
                  <a:lnTo>
                    <a:pt x="448" y="841"/>
                  </a:lnTo>
                  <a:lnTo>
                    <a:pt x="434" y="840"/>
                  </a:lnTo>
                  <a:lnTo>
                    <a:pt x="420" y="839"/>
                  </a:lnTo>
                  <a:lnTo>
                    <a:pt x="407" y="837"/>
                  </a:lnTo>
                  <a:lnTo>
                    <a:pt x="395" y="834"/>
                  </a:lnTo>
                  <a:lnTo>
                    <a:pt x="383" y="831"/>
                  </a:lnTo>
                  <a:lnTo>
                    <a:pt x="371" y="827"/>
                  </a:lnTo>
                  <a:lnTo>
                    <a:pt x="360" y="822"/>
                  </a:lnTo>
                  <a:lnTo>
                    <a:pt x="351" y="817"/>
                  </a:lnTo>
                  <a:lnTo>
                    <a:pt x="341" y="811"/>
                  </a:lnTo>
                  <a:lnTo>
                    <a:pt x="332" y="805"/>
                  </a:lnTo>
                  <a:lnTo>
                    <a:pt x="323" y="797"/>
                  </a:lnTo>
                  <a:lnTo>
                    <a:pt x="315" y="790"/>
                  </a:lnTo>
                  <a:lnTo>
                    <a:pt x="301" y="775"/>
                  </a:lnTo>
                  <a:lnTo>
                    <a:pt x="288" y="759"/>
                  </a:lnTo>
                  <a:lnTo>
                    <a:pt x="277" y="743"/>
                  </a:lnTo>
                  <a:lnTo>
                    <a:pt x="267" y="726"/>
                  </a:lnTo>
                  <a:lnTo>
                    <a:pt x="259" y="710"/>
                  </a:lnTo>
                  <a:lnTo>
                    <a:pt x="253" y="695"/>
                  </a:lnTo>
                  <a:lnTo>
                    <a:pt x="248" y="680"/>
                  </a:lnTo>
                  <a:lnTo>
                    <a:pt x="244" y="668"/>
                  </a:lnTo>
                  <a:lnTo>
                    <a:pt x="241" y="657"/>
                  </a:lnTo>
                  <a:lnTo>
                    <a:pt x="240" y="648"/>
                  </a:lnTo>
                  <a:lnTo>
                    <a:pt x="235" y="625"/>
                  </a:lnTo>
                  <a:lnTo>
                    <a:pt x="232" y="603"/>
                  </a:lnTo>
                  <a:lnTo>
                    <a:pt x="230" y="583"/>
                  </a:lnTo>
                  <a:lnTo>
                    <a:pt x="229" y="562"/>
                  </a:lnTo>
                  <a:lnTo>
                    <a:pt x="229" y="544"/>
                  </a:lnTo>
                  <a:lnTo>
                    <a:pt x="229" y="529"/>
                  </a:lnTo>
                  <a:lnTo>
                    <a:pt x="230" y="516"/>
                  </a:lnTo>
                  <a:lnTo>
                    <a:pt x="231" y="50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8" name="Freeform 49"/>
            <p:cNvSpPr>
              <a:spLocks/>
            </p:cNvSpPr>
            <p:nvPr userDrawn="1"/>
          </p:nvSpPr>
          <p:spPr bwMode="auto">
            <a:xfrm>
              <a:off x="5472" y="362"/>
              <a:ext cx="25" cy="49"/>
            </a:xfrm>
            <a:custGeom>
              <a:avLst/>
              <a:gdLst>
                <a:gd name="T0" fmla="*/ 0 w 499"/>
                <a:gd name="T1" fmla="*/ 0 h 998"/>
                <a:gd name="T2" fmla="*/ 0 w 499"/>
                <a:gd name="T3" fmla="*/ 0 h 998"/>
                <a:gd name="T4" fmla="*/ 0 w 499"/>
                <a:gd name="T5" fmla="*/ 0 h 998"/>
                <a:gd name="T6" fmla="*/ 0 w 499"/>
                <a:gd name="T7" fmla="*/ 0 h 998"/>
                <a:gd name="T8" fmla="*/ 0 w 499"/>
                <a:gd name="T9" fmla="*/ 0 h 998"/>
                <a:gd name="T10" fmla="*/ 0 w 499"/>
                <a:gd name="T11" fmla="*/ 0 h 998"/>
                <a:gd name="T12" fmla="*/ 0 w 499"/>
                <a:gd name="T13" fmla="*/ 0 h 998"/>
                <a:gd name="T14" fmla="*/ 0 w 499"/>
                <a:gd name="T15" fmla="*/ 0 h 998"/>
                <a:gd name="T16" fmla="*/ 0 w 499"/>
                <a:gd name="T17" fmla="*/ 0 h 998"/>
                <a:gd name="T18" fmla="*/ 0 w 499"/>
                <a:gd name="T19" fmla="*/ 0 h 998"/>
                <a:gd name="T20" fmla="*/ 0 w 499"/>
                <a:gd name="T21" fmla="*/ 0 h 998"/>
                <a:gd name="T22" fmla="*/ 0 w 499"/>
                <a:gd name="T23" fmla="*/ 0 h 998"/>
                <a:gd name="T24" fmla="*/ 0 w 499"/>
                <a:gd name="T25" fmla="*/ 0 h 998"/>
                <a:gd name="T26" fmla="*/ 0 w 499"/>
                <a:gd name="T27" fmla="*/ 0 h 998"/>
                <a:gd name="T28" fmla="*/ 0 w 499"/>
                <a:gd name="T29" fmla="*/ 0 h 998"/>
                <a:gd name="T30" fmla="*/ 0 w 499"/>
                <a:gd name="T31" fmla="*/ 0 h 998"/>
                <a:gd name="T32" fmla="*/ 0 w 499"/>
                <a:gd name="T33" fmla="*/ 0 h 998"/>
                <a:gd name="T34" fmla="*/ 0 w 499"/>
                <a:gd name="T35" fmla="*/ 0 h 998"/>
                <a:gd name="T36" fmla="*/ 0 w 499"/>
                <a:gd name="T37" fmla="*/ 0 h 998"/>
                <a:gd name="T38" fmla="*/ 0 w 499"/>
                <a:gd name="T39" fmla="*/ 0 h 998"/>
                <a:gd name="T40" fmla="*/ 0 w 499"/>
                <a:gd name="T41" fmla="*/ 0 h 998"/>
                <a:gd name="T42" fmla="*/ 0 w 499"/>
                <a:gd name="T43" fmla="*/ 0 h 998"/>
                <a:gd name="T44" fmla="*/ 0 w 499"/>
                <a:gd name="T45" fmla="*/ 0 h 998"/>
                <a:gd name="T46" fmla="*/ 0 w 499"/>
                <a:gd name="T47" fmla="*/ 0 h 998"/>
                <a:gd name="T48" fmla="*/ 0 w 499"/>
                <a:gd name="T49" fmla="*/ 0 h 998"/>
                <a:gd name="T50" fmla="*/ 0 w 499"/>
                <a:gd name="T51" fmla="*/ 0 h 998"/>
                <a:gd name="T52" fmla="*/ 0 w 499"/>
                <a:gd name="T53" fmla="*/ 0 h 998"/>
                <a:gd name="T54" fmla="*/ 0 w 499"/>
                <a:gd name="T55" fmla="*/ 0 h 998"/>
                <a:gd name="T56" fmla="*/ 0 w 499"/>
                <a:gd name="T57" fmla="*/ 0 h 998"/>
                <a:gd name="T58" fmla="*/ 0 w 499"/>
                <a:gd name="T59" fmla="*/ 0 h 998"/>
                <a:gd name="T60" fmla="*/ 0 w 499"/>
                <a:gd name="T61" fmla="*/ 0 h 998"/>
                <a:gd name="T62" fmla="*/ 0 w 499"/>
                <a:gd name="T63" fmla="*/ 0 h 998"/>
                <a:gd name="T64" fmla="*/ 0 w 499"/>
                <a:gd name="T65" fmla="*/ 0 h 998"/>
                <a:gd name="T66" fmla="*/ 0 w 499"/>
                <a:gd name="T67" fmla="*/ 0 h 998"/>
                <a:gd name="T68" fmla="*/ 0 w 499"/>
                <a:gd name="T69" fmla="*/ 0 h 998"/>
                <a:gd name="T70" fmla="*/ 0 w 499"/>
                <a:gd name="T71" fmla="*/ 0 h 998"/>
                <a:gd name="T72" fmla="*/ 0 w 499"/>
                <a:gd name="T73" fmla="*/ 0 h 9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9" h="998">
                  <a:moveTo>
                    <a:pt x="0" y="21"/>
                  </a:moveTo>
                  <a:lnTo>
                    <a:pt x="0" y="998"/>
                  </a:lnTo>
                  <a:lnTo>
                    <a:pt x="78" y="993"/>
                  </a:lnTo>
                  <a:lnTo>
                    <a:pt x="96" y="992"/>
                  </a:lnTo>
                  <a:lnTo>
                    <a:pt x="112" y="992"/>
                  </a:lnTo>
                  <a:lnTo>
                    <a:pt x="129" y="992"/>
                  </a:lnTo>
                  <a:lnTo>
                    <a:pt x="147" y="992"/>
                  </a:lnTo>
                  <a:lnTo>
                    <a:pt x="164" y="993"/>
                  </a:lnTo>
                  <a:lnTo>
                    <a:pt x="181" y="993"/>
                  </a:lnTo>
                  <a:lnTo>
                    <a:pt x="199" y="994"/>
                  </a:lnTo>
                  <a:lnTo>
                    <a:pt x="215" y="995"/>
                  </a:lnTo>
                  <a:lnTo>
                    <a:pt x="215" y="592"/>
                  </a:lnTo>
                  <a:lnTo>
                    <a:pt x="216" y="571"/>
                  </a:lnTo>
                  <a:lnTo>
                    <a:pt x="216" y="543"/>
                  </a:lnTo>
                  <a:lnTo>
                    <a:pt x="217" y="526"/>
                  </a:lnTo>
                  <a:lnTo>
                    <a:pt x="219" y="507"/>
                  </a:lnTo>
                  <a:lnTo>
                    <a:pt x="221" y="488"/>
                  </a:lnTo>
                  <a:lnTo>
                    <a:pt x="225" y="468"/>
                  </a:lnTo>
                  <a:lnTo>
                    <a:pt x="229" y="446"/>
                  </a:lnTo>
                  <a:lnTo>
                    <a:pt x="236" y="425"/>
                  </a:lnTo>
                  <a:lnTo>
                    <a:pt x="243" y="403"/>
                  </a:lnTo>
                  <a:lnTo>
                    <a:pt x="252" y="381"/>
                  </a:lnTo>
                  <a:lnTo>
                    <a:pt x="263" y="360"/>
                  </a:lnTo>
                  <a:lnTo>
                    <a:pt x="276" y="339"/>
                  </a:lnTo>
                  <a:lnTo>
                    <a:pt x="283" y="328"/>
                  </a:lnTo>
                  <a:lnTo>
                    <a:pt x="292" y="319"/>
                  </a:lnTo>
                  <a:lnTo>
                    <a:pt x="300" y="309"/>
                  </a:lnTo>
                  <a:lnTo>
                    <a:pt x="309" y="300"/>
                  </a:lnTo>
                  <a:lnTo>
                    <a:pt x="319" y="289"/>
                  </a:lnTo>
                  <a:lnTo>
                    <a:pt x="329" y="281"/>
                  </a:lnTo>
                  <a:lnTo>
                    <a:pt x="340" y="274"/>
                  </a:lnTo>
                  <a:lnTo>
                    <a:pt x="349" y="267"/>
                  </a:lnTo>
                  <a:lnTo>
                    <a:pt x="359" y="262"/>
                  </a:lnTo>
                  <a:lnTo>
                    <a:pt x="368" y="257"/>
                  </a:lnTo>
                  <a:lnTo>
                    <a:pt x="377" y="253"/>
                  </a:lnTo>
                  <a:lnTo>
                    <a:pt x="386" y="250"/>
                  </a:lnTo>
                  <a:lnTo>
                    <a:pt x="403" y="246"/>
                  </a:lnTo>
                  <a:lnTo>
                    <a:pt x="419" y="243"/>
                  </a:lnTo>
                  <a:lnTo>
                    <a:pt x="433" y="241"/>
                  </a:lnTo>
                  <a:lnTo>
                    <a:pt x="447" y="240"/>
                  </a:lnTo>
                  <a:lnTo>
                    <a:pt x="453" y="240"/>
                  </a:lnTo>
                  <a:lnTo>
                    <a:pt x="459" y="238"/>
                  </a:lnTo>
                  <a:lnTo>
                    <a:pt x="465" y="238"/>
                  </a:lnTo>
                  <a:lnTo>
                    <a:pt x="471" y="238"/>
                  </a:lnTo>
                  <a:lnTo>
                    <a:pt x="478" y="238"/>
                  </a:lnTo>
                  <a:lnTo>
                    <a:pt x="484" y="237"/>
                  </a:lnTo>
                  <a:lnTo>
                    <a:pt x="491" y="237"/>
                  </a:lnTo>
                  <a:lnTo>
                    <a:pt x="497" y="237"/>
                  </a:lnTo>
                  <a:lnTo>
                    <a:pt x="499" y="0"/>
                  </a:lnTo>
                  <a:lnTo>
                    <a:pt x="487" y="0"/>
                  </a:lnTo>
                  <a:lnTo>
                    <a:pt x="473" y="1"/>
                  </a:lnTo>
                  <a:lnTo>
                    <a:pt x="457" y="2"/>
                  </a:lnTo>
                  <a:lnTo>
                    <a:pt x="438" y="5"/>
                  </a:lnTo>
                  <a:lnTo>
                    <a:pt x="418" y="9"/>
                  </a:lnTo>
                  <a:lnTo>
                    <a:pt x="396" y="16"/>
                  </a:lnTo>
                  <a:lnTo>
                    <a:pt x="385" y="20"/>
                  </a:lnTo>
                  <a:lnTo>
                    <a:pt x="373" y="25"/>
                  </a:lnTo>
                  <a:lnTo>
                    <a:pt x="362" y="31"/>
                  </a:lnTo>
                  <a:lnTo>
                    <a:pt x="351" y="37"/>
                  </a:lnTo>
                  <a:lnTo>
                    <a:pt x="335" y="47"/>
                  </a:lnTo>
                  <a:lnTo>
                    <a:pt x="321" y="57"/>
                  </a:lnTo>
                  <a:lnTo>
                    <a:pt x="308" y="69"/>
                  </a:lnTo>
                  <a:lnTo>
                    <a:pt x="296" y="81"/>
                  </a:lnTo>
                  <a:lnTo>
                    <a:pt x="284" y="94"/>
                  </a:lnTo>
                  <a:lnTo>
                    <a:pt x="274" y="107"/>
                  </a:lnTo>
                  <a:lnTo>
                    <a:pt x="264" y="120"/>
                  </a:lnTo>
                  <a:lnTo>
                    <a:pt x="255" y="135"/>
                  </a:lnTo>
                  <a:lnTo>
                    <a:pt x="247" y="150"/>
                  </a:lnTo>
                  <a:lnTo>
                    <a:pt x="239" y="165"/>
                  </a:lnTo>
                  <a:lnTo>
                    <a:pt x="231" y="180"/>
                  </a:lnTo>
                  <a:lnTo>
                    <a:pt x="224" y="196"/>
                  </a:lnTo>
                  <a:lnTo>
                    <a:pt x="210" y="228"/>
                  </a:lnTo>
                  <a:lnTo>
                    <a:pt x="197" y="262"/>
                  </a:lnTo>
                  <a:lnTo>
                    <a:pt x="197" y="21"/>
                  </a:lnTo>
                  <a:lnTo>
                    <a:pt x="0" y="21"/>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9" name="Freeform 50"/>
            <p:cNvSpPr>
              <a:spLocks/>
            </p:cNvSpPr>
            <p:nvPr userDrawn="1"/>
          </p:nvSpPr>
          <p:spPr bwMode="auto">
            <a:xfrm>
              <a:off x="5531" y="346"/>
              <a:ext cx="12" cy="65"/>
            </a:xfrm>
            <a:custGeom>
              <a:avLst/>
              <a:gdLst>
                <a:gd name="T0" fmla="*/ 0 w 244"/>
                <a:gd name="T1" fmla="*/ 0 h 1304"/>
                <a:gd name="T2" fmla="*/ 0 w 244"/>
                <a:gd name="T3" fmla="*/ 0 h 1304"/>
                <a:gd name="T4" fmla="*/ 0 w 244"/>
                <a:gd name="T5" fmla="*/ 0 h 1304"/>
                <a:gd name="T6" fmla="*/ 0 w 244"/>
                <a:gd name="T7" fmla="*/ 0 h 1304"/>
                <a:gd name="T8" fmla="*/ 0 w 244"/>
                <a:gd name="T9" fmla="*/ 0 h 1304"/>
                <a:gd name="T10" fmla="*/ 0 w 244"/>
                <a:gd name="T11" fmla="*/ 0 h 1304"/>
                <a:gd name="T12" fmla="*/ 0 w 244"/>
                <a:gd name="T13" fmla="*/ 0 h 1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 h="1304">
                  <a:moveTo>
                    <a:pt x="0" y="1203"/>
                  </a:moveTo>
                  <a:lnTo>
                    <a:pt x="0" y="1304"/>
                  </a:lnTo>
                  <a:lnTo>
                    <a:pt x="244" y="1304"/>
                  </a:lnTo>
                  <a:lnTo>
                    <a:pt x="244" y="0"/>
                  </a:lnTo>
                  <a:lnTo>
                    <a:pt x="1" y="0"/>
                  </a:lnTo>
                  <a:lnTo>
                    <a:pt x="1" y="136"/>
                  </a:lnTo>
                  <a:lnTo>
                    <a:pt x="0" y="120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 name="Freeform 51"/>
            <p:cNvSpPr>
              <a:spLocks/>
            </p:cNvSpPr>
            <p:nvPr userDrawn="1"/>
          </p:nvSpPr>
          <p:spPr bwMode="auto">
            <a:xfrm>
              <a:off x="5557"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9" y="391"/>
                  </a:lnTo>
                  <a:lnTo>
                    <a:pt x="232" y="374"/>
                  </a:lnTo>
                  <a:lnTo>
                    <a:pt x="235" y="358"/>
                  </a:lnTo>
                  <a:lnTo>
                    <a:pt x="240" y="340"/>
                  </a:lnTo>
                  <a:lnTo>
                    <a:pt x="245" y="324"/>
                  </a:lnTo>
                  <a:lnTo>
                    <a:pt x="251" y="309"/>
                  </a:lnTo>
                  <a:lnTo>
                    <a:pt x="259" y="293"/>
                  </a:lnTo>
                  <a:lnTo>
                    <a:pt x="268" y="278"/>
                  </a:lnTo>
                  <a:lnTo>
                    <a:pt x="279" y="264"/>
                  </a:lnTo>
                  <a:lnTo>
                    <a:pt x="291" y="251"/>
                  </a:lnTo>
                  <a:lnTo>
                    <a:pt x="304" y="237"/>
                  </a:lnTo>
                  <a:lnTo>
                    <a:pt x="319" y="225"/>
                  </a:lnTo>
                  <a:lnTo>
                    <a:pt x="337" y="212"/>
                  </a:lnTo>
                  <a:lnTo>
                    <a:pt x="353" y="202"/>
                  </a:lnTo>
                  <a:lnTo>
                    <a:pt x="368" y="195"/>
                  </a:lnTo>
                  <a:lnTo>
                    <a:pt x="384" y="190"/>
                  </a:lnTo>
                  <a:lnTo>
                    <a:pt x="398" y="186"/>
                  </a:lnTo>
                  <a:lnTo>
                    <a:pt x="410" y="183"/>
                  </a:lnTo>
                  <a:lnTo>
                    <a:pt x="421" y="182"/>
                  </a:lnTo>
                  <a:lnTo>
                    <a:pt x="431" y="181"/>
                  </a:lnTo>
                  <a:lnTo>
                    <a:pt x="448" y="182"/>
                  </a:lnTo>
                  <a:lnTo>
                    <a:pt x="464" y="186"/>
                  </a:lnTo>
                  <a:lnTo>
                    <a:pt x="480" y="190"/>
                  </a:lnTo>
                  <a:lnTo>
                    <a:pt x="493" y="195"/>
                  </a:lnTo>
                  <a:lnTo>
                    <a:pt x="504" y="201"/>
                  </a:lnTo>
                  <a:lnTo>
                    <a:pt x="513" y="206"/>
                  </a:lnTo>
                  <a:lnTo>
                    <a:pt x="521" y="212"/>
                  </a:lnTo>
                  <a:lnTo>
                    <a:pt x="527" y="217"/>
                  </a:lnTo>
                  <a:lnTo>
                    <a:pt x="538" y="227"/>
                  </a:lnTo>
                  <a:lnTo>
                    <a:pt x="547" y="237"/>
                  </a:lnTo>
                  <a:lnTo>
                    <a:pt x="555" y="248"/>
                  </a:lnTo>
                  <a:lnTo>
                    <a:pt x="561" y="259"/>
                  </a:lnTo>
                  <a:lnTo>
                    <a:pt x="567" y="270"/>
                  </a:lnTo>
                  <a:lnTo>
                    <a:pt x="572" y="281"/>
                  </a:lnTo>
                  <a:lnTo>
                    <a:pt x="575" y="293"/>
                  </a:lnTo>
                  <a:lnTo>
                    <a:pt x="578" y="306"/>
                  </a:lnTo>
                  <a:lnTo>
                    <a:pt x="584" y="331"/>
                  </a:lnTo>
                  <a:lnTo>
                    <a:pt x="586" y="358"/>
                  </a:lnTo>
                  <a:lnTo>
                    <a:pt x="587" y="384"/>
                  </a:lnTo>
                  <a:lnTo>
                    <a:pt x="588" y="412"/>
                  </a:lnTo>
                  <a:lnTo>
                    <a:pt x="588" y="1000"/>
                  </a:lnTo>
                  <a:lnTo>
                    <a:pt x="798" y="1000"/>
                  </a:lnTo>
                  <a:lnTo>
                    <a:pt x="798" y="339"/>
                  </a:lnTo>
                  <a:lnTo>
                    <a:pt x="798" y="333"/>
                  </a:lnTo>
                  <a:lnTo>
                    <a:pt x="797" y="323"/>
                  </a:lnTo>
                  <a:lnTo>
                    <a:pt x="796" y="311"/>
                  </a:lnTo>
                  <a:lnTo>
                    <a:pt x="795" y="296"/>
                  </a:lnTo>
                  <a:lnTo>
                    <a:pt x="794" y="281"/>
                  </a:lnTo>
                  <a:lnTo>
                    <a:pt x="792" y="264"/>
                  </a:lnTo>
                  <a:lnTo>
                    <a:pt x="789" y="247"/>
                  </a:lnTo>
                  <a:lnTo>
                    <a:pt x="785" y="230"/>
                  </a:lnTo>
                  <a:lnTo>
                    <a:pt x="780" y="213"/>
                  </a:lnTo>
                  <a:lnTo>
                    <a:pt x="775" y="198"/>
                  </a:lnTo>
                  <a:lnTo>
                    <a:pt x="770" y="184"/>
                  </a:lnTo>
                  <a:lnTo>
                    <a:pt x="766" y="171"/>
                  </a:lnTo>
                  <a:lnTo>
                    <a:pt x="761" y="161"/>
                  </a:lnTo>
                  <a:lnTo>
                    <a:pt x="756" y="151"/>
                  </a:lnTo>
                  <a:lnTo>
                    <a:pt x="753" y="143"/>
                  </a:lnTo>
                  <a:lnTo>
                    <a:pt x="749" y="137"/>
                  </a:lnTo>
                  <a:lnTo>
                    <a:pt x="742" y="125"/>
                  </a:lnTo>
                  <a:lnTo>
                    <a:pt x="735" y="113"/>
                  </a:lnTo>
                  <a:lnTo>
                    <a:pt x="726" y="102"/>
                  </a:lnTo>
                  <a:lnTo>
                    <a:pt x="717" y="91"/>
                  </a:lnTo>
                  <a:lnTo>
                    <a:pt x="708" y="81"/>
                  </a:lnTo>
                  <a:lnTo>
                    <a:pt x="699" y="71"/>
                  </a:lnTo>
                  <a:lnTo>
                    <a:pt x="689" y="62"/>
                  </a:lnTo>
                  <a:lnTo>
                    <a:pt x="678" y="54"/>
                  </a:lnTo>
                  <a:lnTo>
                    <a:pt x="666" y="47"/>
                  </a:lnTo>
                  <a:lnTo>
                    <a:pt x="652" y="38"/>
                  </a:lnTo>
                  <a:lnTo>
                    <a:pt x="635" y="30"/>
                  </a:lnTo>
                  <a:lnTo>
                    <a:pt x="614" y="21"/>
                  </a:lnTo>
                  <a:lnTo>
                    <a:pt x="592" y="13"/>
                  </a:lnTo>
                  <a:lnTo>
                    <a:pt x="565" y="6"/>
                  </a:lnTo>
                  <a:lnTo>
                    <a:pt x="551" y="4"/>
                  </a:lnTo>
                  <a:lnTo>
                    <a:pt x="536" y="2"/>
                  </a:lnTo>
                  <a:lnTo>
                    <a:pt x="520" y="0"/>
                  </a:lnTo>
                  <a:lnTo>
                    <a:pt x="503" y="0"/>
                  </a:lnTo>
                  <a:lnTo>
                    <a:pt x="489" y="0"/>
                  </a:lnTo>
                  <a:lnTo>
                    <a:pt x="475" y="1"/>
                  </a:lnTo>
                  <a:lnTo>
                    <a:pt x="462" y="2"/>
                  </a:lnTo>
                  <a:lnTo>
                    <a:pt x="450" y="4"/>
                  </a:lnTo>
                  <a:lnTo>
                    <a:pt x="425" y="9"/>
                  </a:lnTo>
                  <a:lnTo>
                    <a:pt x="403" y="15"/>
                  </a:lnTo>
                  <a:lnTo>
                    <a:pt x="382" y="24"/>
                  </a:lnTo>
                  <a:lnTo>
                    <a:pt x="363" y="33"/>
                  </a:lnTo>
                  <a:lnTo>
                    <a:pt x="345" y="43"/>
                  </a:lnTo>
                  <a:lnTo>
                    <a:pt x="330" y="54"/>
                  </a:lnTo>
                  <a:lnTo>
                    <a:pt x="314" y="65"/>
                  </a:lnTo>
                  <a:lnTo>
                    <a:pt x="302" y="78"/>
                  </a:lnTo>
                  <a:lnTo>
                    <a:pt x="290" y="89"/>
                  </a:lnTo>
                  <a:lnTo>
                    <a:pt x="280" y="101"/>
                  </a:lnTo>
                  <a:lnTo>
                    <a:pt x="261" y="124"/>
                  </a:lnTo>
                  <a:lnTo>
                    <a:pt x="248" y="144"/>
                  </a:lnTo>
                  <a:lnTo>
                    <a:pt x="242" y="154"/>
                  </a:lnTo>
                  <a:lnTo>
                    <a:pt x="236" y="165"/>
                  </a:lnTo>
                  <a:lnTo>
                    <a:pt x="229" y="176"/>
                  </a:lnTo>
                  <a:lnTo>
                    <a:pt x="222" y="189"/>
                  </a:lnTo>
                  <a:lnTo>
                    <a:pt x="216" y="200"/>
                  </a:lnTo>
                  <a:lnTo>
                    <a:pt x="211" y="211"/>
                  </a:lnTo>
                  <a:lnTo>
                    <a:pt x="206"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1" name="Freeform 52"/>
            <p:cNvSpPr>
              <a:spLocks/>
            </p:cNvSpPr>
            <p:nvPr userDrawn="1"/>
          </p:nvSpPr>
          <p:spPr bwMode="auto">
            <a:xfrm>
              <a:off x="5604" y="349"/>
              <a:ext cx="27" cy="63"/>
            </a:xfrm>
            <a:custGeom>
              <a:avLst/>
              <a:gdLst>
                <a:gd name="T0" fmla="*/ 0 w 538"/>
                <a:gd name="T1" fmla="*/ 0 h 1259"/>
                <a:gd name="T2" fmla="*/ 0 w 538"/>
                <a:gd name="T3" fmla="*/ 0 h 1259"/>
                <a:gd name="T4" fmla="*/ 0 w 538"/>
                <a:gd name="T5" fmla="*/ 0 h 1259"/>
                <a:gd name="T6" fmla="*/ 0 w 538"/>
                <a:gd name="T7" fmla="*/ 0 h 1259"/>
                <a:gd name="T8" fmla="*/ 0 w 538"/>
                <a:gd name="T9" fmla="*/ 0 h 1259"/>
                <a:gd name="T10" fmla="*/ 0 w 538"/>
                <a:gd name="T11" fmla="*/ 0 h 1259"/>
                <a:gd name="T12" fmla="*/ 0 w 538"/>
                <a:gd name="T13" fmla="*/ 0 h 1259"/>
                <a:gd name="T14" fmla="*/ 0 w 538"/>
                <a:gd name="T15" fmla="*/ 0 h 1259"/>
                <a:gd name="T16" fmla="*/ 0 w 538"/>
                <a:gd name="T17" fmla="*/ 0 h 1259"/>
                <a:gd name="T18" fmla="*/ 0 w 538"/>
                <a:gd name="T19" fmla="*/ 0 h 1259"/>
                <a:gd name="T20" fmla="*/ 0 w 538"/>
                <a:gd name="T21" fmla="*/ 0 h 1259"/>
                <a:gd name="T22" fmla="*/ 0 w 538"/>
                <a:gd name="T23" fmla="*/ 0 h 1259"/>
                <a:gd name="T24" fmla="*/ 0 w 538"/>
                <a:gd name="T25" fmla="*/ 0 h 1259"/>
                <a:gd name="T26" fmla="*/ 0 w 538"/>
                <a:gd name="T27" fmla="*/ 0 h 1259"/>
                <a:gd name="T28" fmla="*/ 0 w 538"/>
                <a:gd name="T29" fmla="*/ 0 h 1259"/>
                <a:gd name="T30" fmla="*/ 0 w 538"/>
                <a:gd name="T31" fmla="*/ 0 h 1259"/>
                <a:gd name="T32" fmla="*/ 0 w 538"/>
                <a:gd name="T33" fmla="*/ 0 h 1259"/>
                <a:gd name="T34" fmla="*/ 0 w 538"/>
                <a:gd name="T35" fmla="*/ 0 h 1259"/>
                <a:gd name="T36" fmla="*/ 0 w 538"/>
                <a:gd name="T37" fmla="*/ 0 h 1259"/>
                <a:gd name="T38" fmla="*/ 0 w 538"/>
                <a:gd name="T39" fmla="*/ 0 h 1259"/>
                <a:gd name="T40" fmla="*/ 0 w 538"/>
                <a:gd name="T41" fmla="*/ 0 h 1259"/>
                <a:gd name="T42" fmla="*/ 0 w 538"/>
                <a:gd name="T43" fmla="*/ 0 h 1259"/>
                <a:gd name="T44" fmla="*/ 0 w 538"/>
                <a:gd name="T45" fmla="*/ 0 h 1259"/>
                <a:gd name="T46" fmla="*/ 0 w 538"/>
                <a:gd name="T47" fmla="*/ 0 h 1259"/>
                <a:gd name="T48" fmla="*/ 0 w 538"/>
                <a:gd name="T49" fmla="*/ 0 h 1259"/>
                <a:gd name="T50" fmla="*/ 0 w 538"/>
                <a:gd name="T51" fmla="*/ 0 h 1259"/>
                <a:gd name="T52" fmla="*/ 0 w 538"/>
                <a:gd name="T53" fmla="*/ 0 h 1259"/>
                <a:gd name="T54" fmla="*/ 0 w 538"/>
                <a:gd name="T55" fmla="*/ 0 h 1259"/>
                <a:gd name="T56" fmla="*/ 0 w 538"/>
                <a:gd name="T57" fmla="*/ 0 h 1259"/>
                <a:gd name="T58" fmla="*/ 0 w 538"/>
                <a:gd name="T59" fmla="*/ 0 h 1259"/>
                <a:gd name="T60" fmla="*/ 0 w 538"/>
                <a:gd name="T61" fmla="*/ 0 h 1259"/>
                <a:gd name="T62" fmla="*/ 0 w 538"/>
                <a:gd name="T63" fmla="*/ 0 h 1259"/>
                <a:gd name="T64" fmla="*/ 0 w 538"/>
                <a:gd name="T65" fmla="*/ 0 h 1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8" h="1259">
                  <a:moveTo>
                    <a:pt x="0" y="276"/>
                  </a:moveTo>
                  <a:lnTo>
                    <a:pt x="0" y="457"/>
                  </a:lnTo>
                  <a:lnTo>
                    <a:pt x="118" y="457"/>
                  </a:lnTo>
                  <a:lnTo>
                    <a:pt x="118" y="996"/>
                  </a:lnTo>
                  <a:lnTo>
                    <a:pt x="121" y="1025"/>
                  </a:lnTo>
                  <a:lnTo>
                    <a:pt x="125" y="1051"/>
                  </a:lnTo>
                  <a:lnTo>
                    <a:pt x="130" y="1077"/>
                  </a:lnTo>
                  <a:lnTo>
                    <a:pt x="136" y="1101"/>
                  </a:lnTo>
                  <a:lnTo>
                    <a:pt x="140" y="1114"/>
                  </a:lnTo>
                  <a:lnTo>
                    <a:pt x="146" y="1126"/>
                  </a:lnTo>
                  <a:lnTo>
                    <a:pt x="151" y="1137"/>
                  </a:lnTo>
                  <a:lnTo>
                    <a:pt x="157" y="1148"/>
                  </a:lnTo>
                  <a:lnTo>
                    <a:pt x="164" y="1159"/>
                  </a:lnTo>
                  <a:lnTo>
                    <a:pt x="172" y="1171"/>
                  </a:lnTo>
                  <a:lnTo>
                    <a:pt x="181" y="1181"/>
                  </a:lnTo>
                  <a:lnTo>
                    <a:pt x="190" y="1191"/>
                  </a:lnTo>
                  <a:lnTo>
                    <a:pt x="202" y="1202"/>
                  </a:lnTo>
                  <a:lnTo>
                    <a:pt x="212" y="1211"/>
                  </a:lnTo>
                  <a:lnTo>
                    <a:pt x="223" y="1219"/>
                  </a:lnTo>
                  <a:lnTo>
                    <a:pt x="235" y="1227"/>
                  </a:lnTo>
                  <a:lnTo>
                    <a:pt x="248" y="1233"/>
                  </a:lnTo>
                  <a:lnTo>
                    <a:pt x="260" y="1239"/>
                  </a:lnTo>
                  <a:lnTo>
                    <a:pt x="272" y="1243"/>
                  </a:lnTo>
                  <a:lnTo>
                    <a:pt x="285" y="1247"/>
                  </a:lnTo>
                  <a:lnTo>
                    <a:pt x="299" y="1250"/>
                  </a:lnTo>
                  <a:lnTo>
                    <a:pt x="313" y="1253"/>
                  </a:lnTo>
                  <a:lnTo>
                    <a:pt x="327" y="1255"/>
                  </a:lnTo>
                  <a:lnTo>
                    <a:pt x="341" y="1256"/>
                  </a:lnTo>
                  <a:lnTo>
                    <a:pt x="371" y="1258"/>
                  </a:lnTo>
                  <a:lnTo>
                    <a:pt x="402" y="1259"/>
                  </a:lnTo>
                  <a:lnTo>
                    <a:pt x="418" y="1259"/>
                  </a:lnTo>
                  <a:lnTo>
                    <a:pt x="435" y="1258"/>
                  </a:lnTo>
                  <a:lnTo>
                    <a:pt x="452" y="1258"/>
                  </a:lnTo>
                  <a:lnTo>
                    <a:pt x="469" y="1257"/>
                  </a:lnTo>
                  <a:lnTo>
                    <a:pt x="485" y="1256"/>
                  </a:lnTo>
                  <a:lnTo>
                    <a:pt x="503" y="1255"/>
                  </a:lnTo>
                  <a:lnTo>
                    <a:pt x="519" y="1254"/>
                  </a:lnTo>
                  <a:lnTo>
                    <a:pt x="536" y="1253"/>
                  </a:lnTo>
                  <a:lnTo>
                    <a:pt x="538" y="1074"/>
                  </a:lnTo>
                  <a:lnTo>
                    <a:pt x="515" y="1076"/>
                  </a:lnTo>
                  <a:lnTo>
                    <a:pt x="491" y="1077"/>
                  </a:lnTo>
                  <a:lnTo>
                    <a:pt x="467" y="1078"/>
                  </a:lnTo>
                  <a:lnTo>
                    <a:pt x="442" y="1076"/>
                  </a:lnTo>
                  <a:lnTo>
                    <a:pt x="431" y="1075"/>
                  </a:lnTo>
                  <a:lnTo>
                    <a:pt x="420" y="1072"/>
                  </a:lnTo>
                  <a:lnTo>
                    <a:pt x="409" y="1069"/>
                  </a:lnTo>
                  <a:lnTo>
                    <a:pt x="399" y="1065"/>
                  </a:lnTo>
                  <a:lnTo>
                    <a:pt x="388" y="1060"/>
                  </a:lnTo>
                  <a:lnTo>
                    <a:pt x="378" y="1054"/>
                  </a:lnTo>
                  <a:lnTo>
                    <a:pt x="370" y="1046"/>
                  </a:lnTo>
                  <a:lnTo>
                    <a:pt x="362" y="1038"/>
                  </a:lnTo>
                  <a:lnTo>
                    <a:pt x="356" y="1030"/>
                  </a:lnTo>
                  <a:lnTo>
                    <a:pt x="351" y="1022"/>
                  </a:lnTo>
                  <a:lnTo>
                    <a:pt x="347" y="1013"/>
                  </a:lnTo>
                  <a:lnTo>
                    <a:pt x="342" y="1003"/>
                  </a:lnTo>
                  <a:lnTo>
                    <a:pt x="339" y="991"/>
                  </a:lnTo>
                  <a:lnTo>
                    <a:pt x="337" y="978"/>
                  </a:lnTo>
                  <a:lnTo>
                    <a:pt x="335" y="963"/>
                  </a:lnTo>
                  <a:lnTo>
                    <a:pt x="333" y="945"/>
                  </a:lnTo>
                  <a:lnTo>
                    <a:pt x="333" y="455"/>
                  </a:lnTo>
                  <a:lnTo>
                    <a:pt x="527" y="455"/>
                  </a:lnTo>
                  <a:lnTo>
                    <a:pt x="527" y="274"/>
                  </a:lnTo>
                  <a:lnTo>
                    <a:pt x="331" y="274"/>
                  </a:lnTo>
                  <a:lnTo>
                    <a:pt x="331" y="0"/>
                  </a:lnTo>
                  <a:lnTo>
                    <a:pt x="156" y="13"/>
                  </a:lnTo>
                  <a:lnTo>
                    <a:pt x="131" y="276"/>
                  </a:lnTo>
                  <a:lnTo>
                    <a:pt x="0" y="276"/>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 name="Freeform 53"/>
            <p:cNvSpPr>
              <a:spLocks noEditPoints="1"/>
            </p:cNvSpPr>
            <p:nvPr userDrawn="1"/>
          </p:nvSpPr>
          <p:spPr bwMode="auto">
            <a:xfrm>
              <a:off x="5635"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70" y="423"/>
                  </a:lnTo>
                  <a:lnTo>
                    <a:pt x="867" y="394"/>
                  </a:lnTo>
                  <a:lnTo>
                    <a:pt x="863" y="366"/>
                  </a:lnTo>
                  <a:lnTo>
                    <a:pt x="859" y="338"/>
                  </a:lnTo>
                  <a:lnTo>
                    <a:pt x="853" y="311"/>
                  </a:lnTo>
                  <a:lnTo>
                    <a:pt x="849" y="301"/>
                  </a:lnTo>
                  <a:lnTo>
                    <a:pt x="845" y="287"/>
                  </a:lnTo>
                  <a:lnTo>
                    <a:pt x="839" y="273"/>
                  </a:lnTo>
                  <a:lnTo>
                    <a:pt x="833" y="256"/>
                  </a:lnTo>
                  <a:lnTo>
                    <a:pt x="825" y="238"/>
                  </a:lnTo>
                  <a:lnTo>
                    <a:pt x="816" y="219"/>
                  </a:lnTo>
                  <a:lnTo>
                    <a:pt x="804" y="199"/>
                  </a:lnTo>
                  <a:lnTo>
                    <a:pt x="791" y="178"/>
                  </a:lnTo>
                  <a:lnTo>
                    <a:pt x="780" y="163"/>
                  </a:lnTo>
                  <a:lnTo>
                    <a:pt x="769" y="150"/>
                  </a:lnTo>
                  <a:lnTo>
                    <a:pt x="758" y="137"/>
                  </a:lnTo>
                  <a:lnTo>
                    <a:pt x="747" y="124"/>
                  </a:lnTo>
                  <a:lnTo>
                    <a:pt x="735" y="112"/>
                  </a:lnTo>
                  <a:lnTo>
                    <a:pt x="723" y="102"/>
                  </a:lnTo>
                  <a:lnTo>
                    <a:pt x="711" y="92"/>
                  </a:lnTo>
                  <a:lnTo>
                    <a:pt x="700" y="82"/>
                  </a:lnTo>
                  <a:lnTo>
                    <a:pt x="687" y="74"/>
                  </a:lnTo>
                  <a:lnTo>
                    <a:pt x="675" y="65"/>
                  </a:lnTo>
                  <a:lnTo>
                    <a:pt x="663" y="57"/>
                  </a:lnTo>
                  <a:lnTo>
                    <a:pt x="651" y="51"/>
                  </a:lnTo>
                  <a:lnTo>
                    <a:pt x="626" y="39"/>
                  </a:lnTo>
                  <a:lnTo>
                    <a:pt x="602" y="29"/>
                  </a:lnTo>
                  <a:lnTo>
                    <a:pt x="578" y="21"/>
                  </a:lnTo>
                  <a:lnTo>
                    <a:pt x="556" y="13"/>
                  </a:lnTo>
                  <a:lnTo>
                    <a:pt x="533" y="8"/>
                  </a:lnTo>
                  <a:lnTo>
                    <a:pt x="513" y="5"/>
                  </a:lnTo>
                  <a:lnTo>
                    <a:pt x="494" y="2"/>
                  </a:lnTo>
                  <a:lnTo>
                    <a:pt x="475" y="1"/>
                  </a:lnTo>
                  <a:lnTo>
                    <a:pt x="459" y="0"/>
                  </a:lnTo>
                  <a:lnTo>
                    <a:pt x="445" y="0"/>
                  </a:lnTo>
                  <a:lnTo>
                    <a:pt x="426" y="0"/>
                  </a:lnTo>
                  <a:lnTo>
                    <a:pt x="408" y="1"/>
                  </a:lnTo>
                  <a:lnTo>
                    <a:pt x="390" y="3"/>
                  </a:lnTo>
                  <a:lnTo>
                    <a:pt x="372" y="5"/>
                  </a:lnTo>
                  <a:lnTo>
                    <a:pt x="354" y="8"/>
                  </a:lnTo>
                  <a:lnTo>
                    <a:pt x="338" y="12"/>
                  </a:lnTo>
                  <a:lnTo>
                    <a:pt x="320" y="17"/>
                  </a:lnTo>
                  <a:lnTo>
                    <a:pt x="304" y="22"/>
                  </a:lnTo>
                  <a:lnTo>
                    <a:pt x="288" y="28"/>
                  </a:lnTo>
                  <a:lnTo>
                    <a:pt x="271" y="34"/>
                  </a:lnTo>
                  <a:lnTo>
                    <a:pt x="256" y="41"/>
                  </a:lnTo>
                  <a:lnTo>
                    <a:pt x="241" y="48"/>
                  </a:lnTo>
                  <a:lnTo>
                    <a:pt x="225" y="56"/>
                  </a:lnTo>
                  <a:lnTo>
                    <a:pt x="211" y="65"/>
                  </a:lnTo>
                  <a:lnTo>
                    <a:pt x="198" y="75"/>
                  </a:lnTo>
                  <a:lnTo>
                    <a:pt x="184" y="84"/>
                  </a:lnTo>
                  <a:lnTo>
                    <a:pt x="170" y="95"/>
                  </a:lnTo>
                  <a:lnTo>
                    <a:pt x="158" y="105"/>
                  </a:lnTo>
                  <a:lnTo>
                    <a:pt x="146" y="117"/>
                  </a:lnTo>
                  <a:lnTo>
                    <a:pt x="134" y="129"/>
                  </a:lnTo>
                  <a:lnTo>
                    <a:pt x="122" y="142"/>
                  </a:lnTo>
                  <a:lnTo>
                    <a:pt x="111" y="154"/>
                  </a:lnTo>
                  <a:lnTo>
                    <a:pt x="101" y="168"/>
                  </a:lnTo>
                  <a:lnTo>
                    <a:pt x="91" y="181"/>
                  </a:lnTo>
                  <a:lnTo>
                    <a:pt x="81" y="196"/>
                  </a:lnTo>
                  <a:lnTo>
                    <a:pt x="71" y="211"/>
                  </a:lnTo>
                  <a:lnTo>
                    <a:pt x="63" y="226"/>
                  </a:lnTo>
                  <a:lnTo>
                    <a:pt x="55" y="242"/>
                  </a:lnTo>
                  <a:lnTo>
                    <a:pt x="48" y="258"/>
                  </a:lnTo>
                  <a:lnTo>
                    <a:pt x="41" y="275"/>
                  </a:lnTo>
                  <a:lnTo>
                    <a:pt x="35" y="291"/>
                  </a:lnTo>
                  <a:lnTo>
                    <a:pt x="29"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9" y="723"/>
                  </a:lnTo>
                  <a:lnTo>
                    <a:pt x="34" y="739"/>
                  </a:lnTo>
                  <a:lnTo>
                    <a:pt x="40" y="756"/>
                  </a:lnTo>
                  <a:lnTo>
                    <a:pt x="46" y="771"/>
                  </a:lnTo>
                  <a:lnTo>
                    <a:pt x="53" y="786"/>
                  </a:lnTo>
                  <a:lnTo>
                    <a:pt x="60" y="801"/>
                  </a:lnTo>
                  <a:lnTo>
                    <a:pt x="67" y="814"/>
                  </a:lnTo>
                  <a:lnTo>
                    <a:pt x="75" y="827"/>
                  </a:lnTo>
                  <a:lnTo>
                    <a:pt x="83" y="839"/>
                  </a:lnTo>
                  <a:lnTo>
                    <a:pt x="91" y="850"/>
                  </a:lnTo>
                  <a:lnTo>
                    <a:pt x="100" y="862"/>
                  </a:lnTo>
                  <a:lnTo>
                    <a:pt x="117" y="882"/>
                  </a:lnTo>
                  <a:lnTo>
                    <a:pt x="136" y="900"/>
                  </a:lnTo>
                  <a:lnTo>
                    <a:pt x="154" y="918"/>
                  </a:lnTo>
                  <a:lnTo>
                    <a:pt x="173" y="932"/>
                  </a:lnTo>
                  <a:lnTo>
                    <a:pt x="193" y="945"/>
                  </a:lnTo>
                  <a:lnTo>
                    <a:pt x="212" y="957"/>
                  </a:lnTo>
                  <a:lnTo>
                    <a:pt x="230" y="967"/>
                  </a:lnTo>
                  <a:lnTo>
                    <a:pt x="247" y="976"/>
                  </a:lnTo>
                  <a:lnTo>
                    <a:pt x="264" y="983"/>
                  </a:lnTo>
                  <a:lnTo>
                    <a:pt x="282" y="990"/>
                  </a:lnTo>
                  <a:lnTo>
                    <a:pt x="298" y="995"/>
                  </a:lnTo>
                  <a:lnTo>
                    <a:pt x="314" y="1000"/>
                  </a:lnTo>
                  <a:lnTo>
                    <a:pt x="329" y="1004"/>
                  </a:lnTo>
                  <a:lnTo>
                    <a:pt x="345" y="1007"/>
                  </a:lnTo>
                  <a:lnTo>
                    <a:pt x="372" y="1012"/>
                  </a:lnTo>
                  <a:lnTo>
                    <a:pt x="398" y="1015"/>
                  </a:lnTo>
                  <a:lnTo>
                    <a:pt x="419" y="1016"/>
                  </a:lnTo>
                  <a:lnTo>
                    <a:pt x="438" y="1017"/>
                  </a:lnTo>
                  <a:lnTo>
                    <a:pt x="464" y="1016"/>
                  </a:lnTo>
                  <a:lnTo>
                    <a:pt x="491" y="1014"/>
                  </a:lnTo>
                  <a:lnTo>
                    <a:pt x="517" y="1010"/>
                  </a:lnTo>
                  <a:lnTo>
                    <a:pt x="543" y="1005"/>
                  </a:lnTo>
                  <a:lnTo>
                    <a:pt x="568" y="999"/>
                  </a:lnTo>
                  <a:lnTo>
                    <a:pt x="593" y="991"/>
                  </a:lnTo>
                  <a:lnTo>
                    <a:pt x="617" y="982"/>
                  </a:lnTo>
                  <a:lnTo>
                    <a:pt x="641" y="972"/>
                  </a:lnTo>
                  <a:lnTo>
                    <a:pt x="664" y="959"/>
                  </a:lnTo>
                  <a:lnTo>
                    <a:pt x="685" y="946"/>
                  </a:lnTo>
                  <a:lnTo>
                    <a:pt x="707" y="932"/>
                  </a:lnTo>
                  <a:lnTo>
                    <a:pt x="727" y="916"/>
                  </a:lnTo>
                  <a:lnTo>
                    <a:pt x="747" y="898"/>
                  </a:lnTo>
                  <a:lnTo>
                    <a:pt x="765" y="880"/>
                  </a:lnTo>
                  <a:lnTo>
                    <a:pt x="782" y="861"/>
                  </a:lnTo>
                  <a:lnTo>
                    <a:pt x="798" y="839"/>
                  </a:lnTo>
                  <a:lnTo>
                    <a:pt x="810" y="821"/>
                  </a:lnTo>
                  <a:lnTo>
                    <a:pt x="820" y="802"/>
                  </a:lnTo>
                  <a:lnTo>
                    <a:pt x="830" y="783"/>
                  </a:lnTo>
                  <a:lnTo>
                    <a:pt x="839" y="765"/>
                  </a:lnTo>
                  <a:lnTo>
                    <a:pt x="848" y="748"/>
                  </a:lnTo>
                  <a:lnTo>
                    <a:pt x="854" y="733"/>
                  </a:lnTo>
                  <a:lnTo>
                    <a:pt x="859" y="722"/>
                  </a:lnTo>
                  <a:lnTo>
                    <a:pt x="862" y="715"/>
                  </a:lnTo>
                  <a:lnTo>
                    <a:pt x="661" y="683"/>
                  </a:lnTo>
                  <a:lnTo>
                    <a:pt x="658" y="692"/>
                  </a:lnTo>
                  <a:lnTo>
                    <a:pt x="655" y="700"/>
                  </a:lnTo>
                  <a:lnTo>
                    <a:pt x="652" y="708"/>
                  </a:lnTo>
                  <a:lnTo>
                    <a:pt x="649" y="715"/>
                  </a:lnTo>
                  <a:lnTo>
                    <a:pt x="646" y="723"/>
                  </a:lnTo>
                  <a:lnTo>
                    <a:pt x="642" y="730"/>
                  </a:lnTo>
                  <a:lnTo>
                    <a:pt x="638" y="737"/>
                  </a:lnTo>
                  <a:lnTo>
                    <a:pt x="632" y="746"/>
                  </a:lnTo>
                  <a:lnTo>
                    <a:pt x="624" y="757"/>
                  </a:lnTo>
                  <a:lnTo>
                    <a:pt x="616" y="767"/>
                  </a:lnTo>
                  <a:lnTo>
                    <a:pt x="607" y="776"/>
                  </a:lnTo>
                  <a:lnTo>
                    <a:pt x="597" y="786"/>
                  </a:lnTo>
                  <a:lnTo>
                    <a:pt x="587" y="794"/>
                  </a:lnTo>
                  <a:lnTo>
                    <a:pt x="575" y="803"/>
                  </a:lnTo>
                  <a:lnTo>
                    <a:pt x="564" y="810"/>
                  </a:lnTo>
                  <a:lnTo>
                    <a:pt x="553" y="817"/>
                  </a:lnTo>
                  <a:lnTo>
                    <a:pt x="541" y="823"/>
                  </a:lnTo>
                  <a:lnTo>
                    <a:pt x="528" y="828"/>
                  </a:lnTo>
                  <a:lnTo>
                    <a:pt x="516" y="832"/>
                  </a:lnTo>
                  <a:lnTo>
                    <a:pt x="504" y="836"/>
                  </a:lnTo>
                  <a:lnTo>
                    <a:pt x="491" y="839"/>
                  </a:lnTo>
                  <a:lnTo>
                    <a:pt x="477" y="841"/>
                  </a:lnTo>
                  <a:lnTo>
                    <a:pt x="464" y="842"/>
                  </a:lnTo>
                  <a:lnTo>
                    <a:pt x="451" y="842"/>
                  </a:lnTo>
                  <a:lnTo>
                    <a:pt x="440" y="842"/>
                  </a:lnTo>
                  <a:lnTo>
                    <a:pt x="426" y="841"/>
                  </a:lnTo>
                  <a:lnTo>
                    <a:pt x="412" y="839"/>
                  </a:lnTo>
                  <a:lnTo>
                    <a:pt x="396" y="835"/>
                  </a:lnTo>
                  <a:lnTo>
                    <a:pt x="388" y="833"/>
                  </a:lnTo>
                  <a:lnTo>
                    <a:pt x="379" y="829"/>
                  </a:lnTo>
                  <a:lnTo>
                    <a:pt x="371" y="826"/>
                  </a:lnTo>
                  <a:lnTo>
                    <a:pt x="362" y="821"/>
                  </a:lnTo>
                  <a:lnTo>
                    <a:pt x="353" y="816"/>
                  </a:lnTo>
                  <a:lnTo>
                    <a:pt x="344" y="810"/>
                  </a:lnTo>
                  <a:lnTo>
                    <a:pt x="335" y="803"/>
                  </a:lnTo>
                  <a:lnTo>
                    <a:pt x="325" y="794"/>
                  </a:lnTo>
                  <a:lnTo>
                    <a:pt x="311" y="781"/>
                  </a:lnTo>
                  <a:lnTo>
                    <a:pt x="298" y="767"/>
                  </a:lnTo>
                  <a:lnTo>
                    <a:pt x="287" y="753"/>
                  </a:lnTo>
                  <a:lnTo>
                    <a:pt x="277" y="737"/>
                  </a:lnTo>
                  <a:lnTo>
                    <a:pt x="269" y="723"/>
                  </a:lnTo>
                  <a:lnTo>
                    <a:pt x="262" y="708"/>
                  </a:lnTo>
                  <a:lnTo>
                    <a:pt x="256" y="694"/>
                  </a:lnTo>
                  <a:lnTo>
                    <a:pt x="251" y="679"/>
                  </a:lnTo>
                  <a:lnTo>
                    <a:pt x="247" y="666"/>
                  </a:lnTo>
                  <a:lnTo>
                    <a:pt x="244" y="653"/>
                  </a:lnTo>
                  <a:lnTo>
                    <a:pt x="241" y="641"/>
                  </a:lnTo>
                  <a:lnTo>
                    <a:pt x="239" y="629"/>
                  </a:lnTo>
                  <a:lnTo>
                    <a:pt x="237" y="609"/>
                  </a:lnTo>
                  <a:lnTo>
                    <a:pt x="235" y="594"/>
                  </a:lnTo>
                  <a:lnTo>
                    <a:pt x="234" y="587"/>
                  </a:lnTo>
                  <a:lnTo>
                    <a:pt x="234" y="580"/>
                  </a:lnTo>
                  <a:lnTo>
                    <a:pt x="233" y="572"/>
                  </a:lnTo>
                  <a:lnTo>
                    <a:pt x="233" y="565"/>
                  </a:lnTo>
                  <a:lnTo>
                    <a:pt x="232" y="559"/>
                  </a:lnTo>
                  <a:lnTo>
                    <a:pt x="232" y="552"/>
                  </a:lnTo>
                  <a:lnTo>
                    <a:pt x="231" y="546"/>
                  </a:lnTo>
                  <a:lnTo>
                    <a:pt x="231" y="540"/>
                  </a:lnTo>
                  <a:lnTo>
                    <a:pt x="873" y="537"/>
                  </a:lnTo>
                  <a:close/>
                  <a:moveTo>
                    <a:pt x="225" y="397"/>
                  </a:moveTo>
                  <a:lnTo>
                    <a:pt x="227" y="380"/>
                  </a:lnTo>
                  <a:lnTo>
                    <a:pt x="230" y="365"/>
                  </a:lnTo>
                  <a:lnTo>
                    <a:pt x="232"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1" y="201"/>
                  </a:lnTo>
                  <a:lnTo>
                    <a:pt x="338" y="190"/>
                  </a:lnTo>
                  <a:lnTo>
                    <a:pt x="352" y="180"/>
                  </a:lnTo>
                  <a:lnTo>
                    <a:pt x="364" y="174"/>
                  </a:lnTo>
                  <a:lnTo>
                    <a:pt x="369" y="171"/>
                  </a:lnTo>
                  <a:lnTo>
                    <a:pt x="376" y="168"/>
                  </a:lnTo>
                  <a:lnTo>
                    <a:pt x="385" y="165"/>
                  </a:lnTo>
                  <a:lnTo>
                    <a:pt x="394" y="162"/>
                  </a:lnTo>
                  <a:lnTo>
                    <a:pt x="404" y="160"/>
                  </a:lnTo>
                  <a:lnTo>
                    <a:pt x="416" y="157"/>
                  </a:lnTo>
                  <a:lnTo>
                    <a:pt x="428" y="156"/>
                  </a:lnTo>
                  <a:lnTo>
                    <a:pt x="442" y="155"/>
                  </a:lnTo>
                  <a:lnTo>
                    <a:pt x="451" y="155"/>
                  </a:lnTo>
                  <a:lnTo>
                    <a:pt x="462" y="156"/>
                  </a:lnTo>
                  <a:lnTo>
                    <a:pt x="474" y="158"/>
                  </a:lnTo>
                  <a:lnTo>
                    <a:pt x="489" y="162"/>
                  </a:lnTo>
                  <a:lnTo>
                    <a:pt x="504" y="167"/>
                  </a:lnTo>
                  <a:lnTo>
                    <a:pt x="520" y="174"/>
                  </a:lnTo>
                  <a:lnTo>
                    <a:pt x="538" y="185"/>
                  </a:lnTo>
                  <a:lnTo>
                    <a:pt x="556" y="197"/>
                  </a:lnTo>
                  <a:lnTo>
                    <a:pt x="568" y="207"/>
                  </a:lnTo>
                  <a:lnTo>
                    <a:pt x="580" y="217"/>
                  </a:lnTo>
                  <a:lnTo>
                    <a:pt x="590" y="227"/>
                  </a:lnTo>
                  <a:lnTo>
                    <a:pt x="599" y="238"/>
                  </a:lnTo>
                  <a:lnTo>
                    <a:pt x="607" y="250"/>
                  </a:lnTo>
                  <a:lnTo>
                    <a:pt x="614" y="261"/>
                  </a:lnTo>
                  <a:lnTo>
                    <a:pt x="621" y="273"/>
                  </a:lnTo>
                  <a:lnTo>
                    <a:pt x="626" y="285"/>
                  </a:lnTo>
                  <a:lnTo>
                    <a:pt x="631" y="299"/>
                  </a:lnTo>
                  <a:lnTo>
                    <a:pt x="635" y="311"/>
                  </a:lnTo>
                  <a:lnTo>
                    <a:pt x="640" y="324"/>
                  </a:lnTo>
                  <a:lnTo>
                    <a:pt x="643" y="338"/>
                  </a:lnTo>
                  <a:lnTo>
                    <a:pt x="649" y="367"/>
                  </a:lnTo>
                  <a:lnTo>
                    <a:pt x="654"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 name="Rectangle 54"/>
            <p:cNvSpPr>
              <a:spLocks noChangeArrowheads="1"/>
            </p:cNvSpPr>
            <p:nvPr userDrawn="1"/>
          </p:nvSpPr>
          <p:spPr bwMode="auto">
            <a:xfrm>
              <a:off x="5688" y="345"/>
              <a:ext cx="12" cy="66"/>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sp>
          <p:nvSpPr>
            <p:cNvPr id="24" name="Rectangle 55"/>
            <p:cNvSpPr>
              <a:spLocks noChangeArrowheads="1"/>
            </p:cNvSpPr>
            <p:nvPr userDrawn="1"/>
          </p:nvSpPr>
          <p:spPr bwMode="auto">
            <a:xfrm>
              <a:off x="5712" y="345"/>
              <a:ext cx="11" cy="66"/>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sp>
          <p:nvSpPr>
            <p:cNvPr id="25" name="Freeform 56"/>
            <p:cNvSpPr>
              <a:spLocks noEditPoints="1"/>
            </p:cNvSpPr>
            <p:nvPr userDrawn="1"/>
          </p:nvSpPr>
          <p:spPr bwMode="auto">
            <a:xfrm>
              <a:off x="5734" y="346"/>
              <a:ext cx="12" cy="65"/>
            </a:xfrm>
            <a:custGeom>
              <a:avLst/>
              <a:gdLst>
                <a:gd name="T0" fmla="*/ 0 w 223"/>
                <a:gd name="T1" fmla="*/ 0 h 1313"/>
                <a:gd name="T2" fmla="*/ 0 w 223"/>
                <a:gd name="T3" fmla="*/ 0 h 1313"/>
                <a:gd name="T4" fmla="*/ 0 w 223"/>
                <a:gd name="T5" fmla="*/ 0 h 1313"/>
                <a:gd name="T6" fmla="*/ 0 w 223"/>
                <a:gd name="T7" fmla="*/ 0 h 1313"/>
                <a:gd name="T8" fmla="*/ 0 w 223"/>
                <a:gd name="T9" fmla="*/ 0 h 1313"/>
                <a:gd name="T10" fmla="*/ 0 w 223"/>
                <a:gd name="T11" fmla="*/ 0 h 1313"/>
                <a:gd name="T12" fmla="*/ 0 w 223"/>
                <a:gd name="T13" fmla="*/ 0 h 1313"/>
                <a:gd name="T14" fmla="*/ 0 w 223"/>
                <a:gd name="T15" fmla="*/ 0 h 1313"/>
                <a:gd name="T16" fmla="*/ 0 w 223"/>
                <a:gd name="T17" fmla="*/ 0 h 1313"/>
                <a:gd name="T18" fmla="*/ 0 w 223"/>
                <a:gd name="T19" fmla="*/ 0 h 1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 h="1313">
                  <a:moveTo>
                    <a:pt x="0" y="339"/>
                  </a:moveTo>
                  <a:lnTo>
                    <a:pt x="0" y="1313"/>
                  </a:lnTo>
                  <a:lnTo>
                    <a:pt x="223" y="1313"/>
                  </a:lnTo>
                  <a:lnTo>
                    <a:pt x="223" y="339"/>
                  </a:lnTo>
                  <a:lnTo>
                    <a:pt x="0" y="339"/>
                  </a:lnTo>
                  <a:close/>
                  <a:moveTo>
                    <a:pt x="6" y="0"/>
                  </a:moveTo>
                  <a:lnTo>
                    <a:pt x="6" y="232"/>
                  </a:lnTo>
                  <a:lnTo>
                    <a:pt x="221" y="232"/>
                  </a:lnTo>
                  <a:lnTo>
                    <a:pt x="221" y="0"/>
                  </a:lnTo>
                  <a:lnTo>
                    <a:pt x="6" y="0"/>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6" name="Freeform 57"/>
            <p:cNvSpPr>
              <a:spLocks noEditPoints="1"/>
            </p:cNvSpPr>
            <p:nvPr userDrawn="1"/>
          </p:nvSpPr>
          <p:spPr bwMode="auto">
            <a:xfrm>
              <a:off x="5754" y="353"/>
              <a:ext cx="49" cy="75"/>
            </a:xfrm>
            <a:custGeom>
              <a:avLst/>
              <a:gdLst>
                <a:gd name="T0" fmla="*/ 0 w 977"/>
                <a:gd name="T1" fmla="*/ 0 h 1500"/>
                <a:gd name="T2" fmla="*/ 0 w 977"/>
                <a:gd name="T3" fmla="*/ 0 h 1500"/>
                <a:gd name="T4" fmla="*/ 0 w 977"/>
                <a:gd name="T5" fmla="*/ 0 h 1500"/>
                <a:gd name="T6" fmla="*/ 0 w 977"/>
                <a:gd name="T7" fmla="*/ 0 h 1500"/>
                <a:gd name="T8" fmla="*/ 0 w 977"/>
                <a:gd name="T9" fmla="*/ 0 h 1500"/>
                <a:gd name="T10" fmla="*/ 0 w 977"/>
                <a:gd name="T11" fmla="*/ 0 h 1500"/>
                <a:gd name="T12" fmla="*/ 0 w 977"/>
                <a:gd name="T13" fmla="*/ 0 h 1500"/>
                <a:gd name="T14" fmla="*/ 0 w 977"/>
                <a:gd name="T15" fmla="*/ 0 h 1500"/>
                <a:gd name="T16" fmla="*/ 0 w 977"/>
                <a:gd name="T17" fmla="*/ 0 h 1500"/>
                <a:gd name="T18" fmla="*/ 0 w 977"/>
                <a:gd name="T19" fmla="*/ 0 h 1500"/>
                <a:gd name="T20" fmla="*/ 0 w 977"/>
                <a:gd name="T21" fmla="*/ 0 h 1500"/>
                <a:gd name="T22" fmla="*/ 0 w 977"/>
                <a:gd name="T23" fmla="*/ 0 h 1500"/>
                <a:gd name="T24" fmla="*/ 0 w 977"/>
                <a:gd name="T25" fmla="*/ 0 h 1500"/>
                <a:gd name="T26" fmla="*/ 0 w 977"/>
                <a:gd name="T27" fmla="*/ 0 h 1500"/>
                <a:gd name="T28" fmla="*/ 0 w 977"/>
                <a:gd name="T29" fmla="*/ 0 h 1500"/>
                <a:gd name="T30" fmla="*/ 0 w 977"/>
                <a:gd name="T31" fmla="*/ 0 h 1500"/>
                <a:gd name="T32" fmla="*/ 0 w 977"/>
                <a:gd name="T33" fmla="*/ 0 h 1500"/>
                <a:gd name="T34" fmla="*/ 0 w 977"/>
                <a:gd name="T35" fmla="*/ 0 h 1500"/>
                <a:gd name="T36" fmla="*/ 0 w 977"/>
                <a:gd name="T37" fmla="*/ 0 h 1500"/>
                <a:gd name="T38" fmla="*/ 0 w 977"/>
                <a:gd name="T39" fmla="*/ 0 h 1500"/>
                <a:gd name="T40" fmla="*/ 0 w 977"/>
                <a:gd name="T41" fmla="*/ 0 h 1500"/>
                <a:gd name="T42" fmla="*/ 0 w 977"/>
                <a:gd name="T43" fmla="*/ 0 h 1500"/>
                <a:gd name="T44" fmla="*/ 0 w 977"/>
                <a:gd name="T45" fmla="*/ 0 h 1500"/>
                <a:gd name="T46" fmla="*/ 0 w 977"/>
                <a:gd name="T47" fmla="*/ 0 h 1500"/>
                <a:gd name="T48" fmla="*/ 0 w 977"/>
                <a:gd name="T49" fmla="*/ 0 h 1500"/>
                <a:gd name="T50" fmla="*/ 0 w 977"/>
                <a:gd name="T51" fmla="*/ 0 h 1500"/>
                <a:gd name="T52" fmla="*/ 0 w 977"/>
                <a:gd name="T53" fmla="*/ 0 h 1500"/>
                <a:gd name="T54" fmla="*/ 0 w 977"/>
                <a:gd name="T55" fmla="*/ 0 h 1500"/>
                <a:gd name="T56" fmla="*/ 0 w 977"/>
                <a:gd name="T57" fmla="*/ 0 h 1500"/>
                <a:gd name="T58" fmla="*/ 0 w 977"/>
                <a:gd name="T59" fmla="*/ 0 h 1500"/>
                <a:gd name="T60" fmla="*/ 0 w 977"/>
                <a:gd name="T61" fmla="*/ 0 h 1500"/>
                <a:gd name="T62" fmla="*/ 0 w 977"/>
                <a:gd name="T63" fmla="*/ 0 h 1500"/>
                <a:gd name="T64" fmla="*/ 0 w 977"/>
                <a:gd name="T65" fmla="*/ 0 h 1500"/>
                <a:gd name="T66" fmla="*/ 0 w 977"/>
                <a:gd name="T67" fmla="*/ 0 h 1500"/>
                <a:gd name="T68" fmla="*/ 0 w 977"/>
                <a:gd name="T69" fmla="*/ 0 h 1500"/>
                <a:gd name="T70" fmla="*/ 0 w 977"/>
                <a:gd name="T71" fmla="*/ 0 h 1500"/>
                <a:gd name="T72" fmla="*/ 0 w 977"/>
                <a:gd name="T73" fmla="*/ 0 h 1500"/>
                <a:gd name="T74" fmla="*/ 0 w 977"/>
                <a:gd name="T75" fmla="*/ 0 h 1500"/>
                <a:gd name="T76" fmla="*/ 0 w 977"/>
                <a:gd name="T77" fmla="*/ 0 h 1500"/>
                <a:gd name="T78" fmla="*/ 0 w 977"/>
                <a:gd name="T79" fmla="*/ 0 h 1500"/>
                <a:gd name="T80" fmla="*/ 0 w 977"/>
                <a:gd name="T81" fmla="*/ 0 h 1500"/>
                <a:gd name="T82" fmla="*/ 0 w 977"/>
                <a:gd name="T83" fmla="*/ 0 h 1500"/>
                <a:gd name="T84" fmla="*/ 0 w 977"/>
                <a:gd name="T85" fmla="*/ 0 h 1500"/>
                <a:gd name="T86" fmla="*/ 0 w 977"/>
                <a:gd name="T87" fmla="*/ 0 h 1500"/>
                <a:gd name="T88" fmla="*/ 0 w 977"/>
                <a:gd name="T89" fmla="*/ 0 h 1500"/>
                <a:gd name="T90" fmla="*/ 0 w 977"/>
                <a:gd name="T91" fmla="*/ 0 h 1500"/>
                <a:gd name="T92" fmla="*/ 0 w 977"/>
                <a:gd name="T93" fmla="*/ 0 h 1500"/>
                <a:gd name="T94" fmla="*/ 0 w 977"/>
                <a:gd name="T95" fmla="*/ 0 h 1500"/>
                <a:gd name="T96" fmla="*/ 0 w 977"/>
                <a:gd name="T97" fmla="*/ 0 h 1500"/>
                <a:gd name="T98" fmla="*/ 0 w 977"/>
                <a:gd name="T99" fmla="*/ 0 h 1500"/>
                <a:gd name="T100" fmla="*/ 0 w 977"/>
                <a:gd name="T101" fmla="*/ 0 h 1500"/>
                <a:gd name="T102" fmla="*/ 0 w 977"/>
                <a:gd name="T103" fmla="*/ 0 h 1500"/>
                <a:gd name="T104" fmla="*/ 0 w 977"/>
                <a:gd name="T105" fmla="*/ 0 h 1500"/>
                <a:gd name="T106" fmla="*/ 0 w 977"/>
                <a:gd name="T107" fmla="*/ 0 h 1500"/>
                <a:gd name="T108" fmla="*/ 0 w 977"/>
                <a:gd name="T109" fmla="*/ 0 h 1500"/>
                <a:gd name="T110" fmla="*/ 0 w 977"/>
                <a:gd name="T111" fmla="*/ 0 h 1500"/>
                <a:gd name="T112" fmla="*/ 0 w 977"/>
                <a:gd name="T113" fmla="*/ 0 h 1500"/>
                <a:gd name="T114" fmla="*/ 0 w 977"/>
                <a:gd name="T115" fmla="*/ 0 h 1500"/>
                <a:gd name="T116" fmla="*/ 0 w 977"/>
                <a:gd name="T117" fmla="*/ 0 h 1500"/>
                <a:gd name="T118" fmla="*/ 0 w 977"/>
                <a:gd name="T119" fmla="*/ 0 h 1500"/>
                <a:gd name="T120" fmla="*/ 0 w 977"/>
                <a:gd name="T121" fmla="*/ 0 h 1500"/>
                <a:gd name="T122" fmla="*/ 0 w 977"/>
                <a:gd name="T123" fmla="*/ 0 h 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7" h="1500">
                  <a:moveTo>
                    <a:pt x="977" y="1"/>
                  </a:moveTo>
                  <a:lnTo>
                    <a:pt x="933" y="0"/>
                  </a:lnTo>
                  <a:lnTo>
                    <a:pt x="894" y="1"/>
                  </a:lnTo>
                  <a:lnTo>
                    <a:pt x="861" y="3"/>
                  </a:lnTo>
                  <a:lnTo>
                    <a:pt x="834" y="7"/>
                  </a:lnTo>
                  <a:lnTo>
                    <a:pt x="821" y="9"/>
                  </a:lnTo>
                  <a:lnTo>
                    <a:pt x="809" y="12"/>
                  </a:lnTo>
                  <a:lnTo>
                    <a:pt x="798" y="16"/>
                  </a:lnTo>
                  <a:lnTo>
                    <a:pt x="788" y="21"/>
                  </a:lnTo>
                  <a:lnTo>
                    <a:pt x="778" y="25"/>
                  </a:lnTo>
                  <a:lnTo>
                    <a:pt x="769" y="30"/>
                  </a:lnTo>
                  <a:lnTo>
                    <a:pt x="759" y="36"/>
                  </a:lnTo>
                  <a:lnTo>
                    <a:pt x="750" y="42"/>
                  </a:lnTo>
                  <a:lnTo>
                    <a:pt x="740" y="50"/>
                  </a:lnTo>
                  <a:lnTo>
                    <a:pt x="732" y="58"/>
                  </a:lnTo>
                  <a:lnTo>
                    <a:pt x="724" y="66"/>
                  </a:lnTo>
                  <a:lnTo>
                    <a:pt x="717" y="75"/>
                  </a:lnTo>
                  <a:lnTo>
                    <a:pt x="710" y="83"/>
                  </a:lnTo>
                  <a:lnTo>
                    <a:pt x="704" y="92"/>
                  </a:lnTo>
                  <a:lnTo>
                    <a:pt x="699" y="101"/>
                  </a:lnTo>
                  <a:lnTo>
                    <a:pt x="694" y="109"/>
                  </a:lnTo>
                  <a:lnTo>
                    <a:pt x="685" y="128"/>
                  </a:lnTo>
                  <a:lnTo>
                    <a:pt x="678" y="149"/>
                  </a:lnTo>
                  <a:lnTo>
                    <a:pt x="671" y="170"/>
                  </a:lnTo>
                  <a:lnTo>
                    <a:pt x="664" y="193"/>
                  </a:lnTo>
                  <a:lnTo>
                    <a:pt x="638" y="187"/>
                  </a:lnTo>
                  <a:lnTo>
                    <a:pt x="616" y="182"/>
                  </a:lnTo>
                  <a:lnTo>
                    <a:pt x="593" y="178"/>
                  </a:lnTo>
                  <a:lnTo>
                    <a:pt x="572" y="174"/>
                  </a:lnTo>
                  <a:lnTo>
                    <a:pt x="550" y="171"/>
                  </a:lnTo>
                  <a:lnTo>
                    <a:pt x="528" y="169"/>
                  </a:lnTo>
                  <a:lnTo>
                    <a:pt x="503" y="168"/>
                  </a:lnTo>
                  <a:lnTo>
                    <a:pt x="478" y="168"/>
                  </a:lnTo>
                  <a:lnTo>
                    <a:pt x="438" y="168"/>
                  </a:lnTo>
                  <a:lnTo>
                    <a:pt x="399" y="171"/>
                  </a:lnTo>
                  <a:lnTo>
                    <a:pt x="380" y="173"/>
                  </a:lnTo>
                  <a:lnTo>
                    <a:pt x="361" y="175"/>
                  </a:lnTo>
                  <a:lnTo>
                    <a:pt x="341" y="179"/>
                  </a:lnTo>
                  <a:lnTo>
                    <a:pt x="322" y="182"/>
                  </a:lnTo>
                  <a:lnTo>
                    <a:pt x="302" y="188"/>
                  </a:lnTo>
                  <a:lnTo>
                    <a:pt x="284" y="193"/>
                  </a:lnTo>
                  <a:lnTo>
                    <a:pt x="266" y="199"/>
                  </a:lnTo>
                  <a:lnTo>
                    <a:pt x="247" y="206"/>
                  </a:lnTo>
                  <a:lnTo>
                    <a:pt x="230" y="214"/>
                  </a:lnTo>
                  <a:lnTo>
                    <a:pt x="214" y="222"/>
                  </a:lnTo>
                  <a:lnTo>
                    <a:pt x="196" y="232"/>
                  </a:lnTo>
                  <a:lnTo>
                    <a:pt x="181" y="243"/>
                  </a:lnTo>
                  <a:lnTo>
                    <a:pt x="168" y="253"/>
                  </a:lnTo>
                  <a:lnTo>
                    <a:pt x="157" y="264"/>
                  </a:lnTo>
                  <a:lnTo>
                    <a:pt x="145" y="275"/>
                  </a:lnTo>
                  <a:lnTo>
                    <a:pt x="134" y="287"/>
                  </a:lnTo>
                  <a:lnTo>
                    <a:pt x="125" y="300"/>
                  </a:lnTo>
                  <a:lnTo>
                    <a:pt x="116" y="312"/>
                  </a:lnTo>
                  <a:lnTo>
                    <a:pt x="108" y="325"/>
                  </a:lnTo>
                  <a:lnTo>
                    <a:pt x="100" y="339"/>
                  </a:lnTo>
                  <a:lnTo>
                    <a:pt x="94" y="352"/>
                  </a:lnTo>
                  <a:lnTo>
                    <a:pt x="88" y="368"/>
                  </a:lnTo>
                  <a:lnTo>
                    <a:pt x="83" y="382"/>
                  </a:lnTo>
                  <a:lnTo>
                    <a:pt x="79" y="397"/>
                  </a:lnTo>
                  <a:lnTo>
                    <a:pt x="76" y="413"/>
                  </a:lnTo>
                  <a:lnTo>
                    <a:pt x="74" y="428"/>
                  </a:lnTo>
                  <a:lnTo>
                    <a:pt x="73" y="444"/>
                  </a:lnTo>
                  <a:lnTo>
                    <a:pt x="72" y="460"/>
                  </a:lnTo>
                  <a:lnTo>
                    <a:pt x="72" y="473"/>
                  </a:lnTo>
                  <a:lnTo>
                    <a:pt x="73" y="485"/>
                  </a:lnTo>
                  <a:lnTo>
                    <a:pt x="75" y="497"/>
                  </a:lnTo>
                  <a:lnTo>
                    <a:pt x="76" y="508"/>
                  </a:lnTo>
                  <a:lnTo>
                    <a:pt x="81" y="530"/>
                  </a:lnTo>
                  <a:lnTo>
                    <a:pt x="88" y="550"/>
                  </a:lnTo>
                  <a:lnTo>
                    <a:pt x="95" y="568"/>
                  </a:lnTo>
                  <a:lnTo>
                    <a:pt x="105" y="585"/>
                  </a:lnTo>
                  <a:lnTo>
                    <a:pt x="115" y="601"/>
                  </a:lnTo>
                  <a:lnTo>
                    <a:pt x="125" y="615"/>
                  </a:lnTo>
                  <a:lnTo>
                    <a:pt x="136" y="628"/>
                  </a:lnTo>
                  <a:lnTo>
                    <a:pt x="147" y="640"/>
                  </a:lnTo>
                  <a:lnTo>
                    <a:pt x="159" y="651"/>
                  </a:lnTo>
                  <a:lnTo>
                    <a:pt x="170" y="660"/>
                  </a:lnTo>
                  <a:lnTo>
                    <a:pt x="189" y="675"/>
                  </a:lnTo>
                  <a:lnTo>
                    <a:pt x="206" y="687"/>
                  </a:lnTo>
                  <a:lnTo>
                    <a:pt x="186" y="699"/>
                  </a:lnTo>
                  <a:lnTo>
                    <a:pt x="167" y="711"/>
                  </a:lnTo>
                  <a:lnTo>
                    <a:pt x="148" y="724"/>
                  </a:lnTo>
                  <a:lnTo>
                    <a:pt x="130" y="737"/>
                  </a:lnTo>
                  <a:lnTo>
                    <a:pt x="114" y="752"/>
                  </a:lnTo>
                  <a:lnTo>
                    <a:pt x="98" y="767"/>
                  </a:lnTo>
                  <a:lnTo>
                    <a:pt x="91" y="776"/>
                  </a:lnTo>
                  <a:lnTo>
                    <a:pt x="84" y="784"/>
                  </a:lnTo>
                  <a:lnTo>
                    <a:pt x="78" y="793"/>
                  </a:lnTo>
                  <a:lnTo>
                    <a:pt x="72" y="803"/>
                  </a:lnTo>
                  <a:lnTo>
                    <a:pt x="69" y="808"/>
                  </a:lnTo>
                  <a:lnTo>
                    <a:pt x="66" y="815"/>
                  </a:lnTo>
                  <a:lnTo>
                    <a:pt x="62" y="823"/>
                  </a:lnTo>
                  <a:lnTo>
                    <a:pt x="58" y="832"/>
                  </a:lnTo>
                  <a:lnTo>
                    <a:pt x="55" y="842"/>
                  </a:lnTo>
                  <a:lnTo>
                    <a:pt x="53" y="853"/>
                  </a:lnTo>
                  <a:lnTo>
                    <a:pt x="51" y="867"/>
                  </a:lnTo>
                  <a:lnTo>
                    <a:pt x="49" y="880"/>
                  </a:lnTo>
                  <a:lnTo>
                    <a:pt x="51" y="893"/>
                  </a:lnTo>
                  <a:lnTo>
                    <a:pt x="52" y="905"/>
                  </a:lnTo>
                  <a:lnTo>
                    <a:pt x="54" y="918"/>
                  </a:lnTo>
                  <a:lnTo>
                    <a:pt x="57" y="929"/>
                  </a:lnTo>
                  <a:lnTo>
                    <a:pt x="60" y="939"/>
                  </a:lnTo>
                  <a:lnTo>
                    <a:pt x="65" y="950"/>
                  </a:lnTo>
                  <a:lnTo>
                    <a:pt x="70" y="960"/>
                  </a:lnTo>
                  <a:lnTo>
                    <a:pt x="75" y="970"/>
                  </a:lnTo>
                  <a:lnTo>
                    <a:pt x="87" y="989"/>
                  </a:lnTo>
                  <a:lnTo>
                    <a:pt x="102" y="1007"/>
                  </a:lnTo>
                  <a:lnTo>
                    <a:pt x="118" y="1026"/>
                  </a:lnTo>
                  <a:lnTo>
                    <a:pt x="134" y="1045"/>
                  </a:lnTo>
                  <a:lnTo>
                    <a:pt x="109" y="1061"/>
                  </a:lnTo>
                  <a:lnTo>
                    <a:pt x="87" y="1076"/>
                  </a:lnTo>
                  <a:lnTo>
                    <a:pt x="69" y="1091"/>
                  </a:lnTo>
                  <a:lnTo>
                    <a:pt x="55" y="1104"/>
                  </a:lnTo>
                  <a:lnTo>
                    <a:pt x="42" y="1117"/>
                  </a:lnTo>
                  <a:lnTo>
                    <a:pt x="32" y="1130"/>
                  </a:lnTo>
                  <a:lnTo>
                    <a:pt x="24" y="1145"/>
                  </a:lnTo>
                  <a:lnTo>
                    <a:pt x="16" y="1161"/>
                  </a:lnTo>
                  <a:lnTo>
                    <a:pt x="11" y="1174"/>
                  </a:lnTo>
                  <a:lnTo>
                    <a:pt x="6" y="1186"/>
                  </a:lnTo>
                  <a:lnTo>
                    <a:pt x="4" y="1198"/>
                  </a:lnTo>
                  <a:lnTo>
                    <a:pt x="2" y="1208"/>
                  </a:lnTo>
                  <a:lnTo>
                    <a:pt x="0" y="1218"/>
                  </a:lnTo>
                  <a:lnTo>
                    <a:pt x="0" y="1227"/>
                  </a:lnTo>
                  <a:lnTo>
                    <a:pt x="0" y="1234"/>
                  </a:lnTo>
                  <a:lnTo>
                    <a:pt x="0" y="1241"/>
                  </a:lnTo>
                  <a:lnTo>
                    <a:pt x="1" y="1263"/>
                  </a:lnTo>
                  <a:lnTo>
                    <a:pt x="3" y="1283"/>
                  </a:lnTo>
                  <a:lnTo>
                    <a:pt x="8" y="1302"/>
                  </a:lnTo>
                  <a:lnTo>
                    <a:pt x="14" y="1320"/>
                  </a:lnTo>
                  <a:lnTo>
                    <a:pt x="21" y="1336"/>
                  </a:lnTo>
                  <a:lnTo>
                    <a:pt x="29" y="1351"/>
                  </a:lnTo>
                  <a:lnTo>
                    <a:pt x="38" y="1366"/>
                  </a:lnTo>
                  <a:lnTo>
                    <a:pt x="48" y="1378"/>
                  </a:lnTo>
                  <a:lnTo>
                    <a:pt x="58" y="1389"/>
                  </a:lnTo>
                  <a:lnTo>
                    <a:pt x="69" y="1399"/>
                  </a:lnTo>
                  <a:lnTo>
                    <a:pt x="79" y="1409"/>
                  </a:lnTo>
                  <a:lnTo>
                    <a:pt x="88" y="1417"/>
                  </a:lnTo>
                  <a:lnTo>
                    <a:pt x="107" y="1430"/>
                  </a:lnTo>
                  <a:lnTo>
                    <a:pt x="121" y="1438"/>
                  </a:lnTo>
                  <a:lnTo>
                    <a:pt x="134" y="1445"/>
                  </a:lnTo>
                  <a:lnTo>
                    <a:pt x="147" y="1451"/>
                  </a:lnTo>
                  <a:lnTo>
                    <a:pt x="160" y="1457"/>
                  </a:lnTo>
                  <a:lnTo>
                    <a:pt x="171" y="1461"/>
                  </a:lnTo>
                  <a:lnTo>
                    <a:pt x="181" y="1465"/>
                  </a:lnTo>
                  <a:lnTo>
                    <a:pt x="190" y="1467"/>
                  </a:lnTo>
                  <a:lnTo>
                    <a:pt x="198" y="1470"/>
                  </a:lnTo>
                  <a:lnTo>
                    <a:pt x="206" y="1471"/>
                  </a:lnTo>
                  <a:lnTo>
                    <a:pt x="225" y="1477"/>
                  </a:lnTo>
                  <a:lnTo>
                    <a:pt x="249" y="1481"/>
                  </a:lnTo>
                  <a:lnTo>
                    <a:pt x="278" y="1486"/>
                  </a:lnTo>
                  <a:lnTo>
                    <a:pt x="310" y="1490"/>
                  </a:lnTo>
                  <a:lnTo>
                    <a:pt x="345" y="1494"/>
                  </a:lnTo>
                  <a:lnTo>
                    <a:pt x="384" y="1497"/>
                  </a:lnTo>
                  <a:lnTo>
                    <a:pt x="426" y="1499"/>
                  </a:lnTo>
                  <a:lnTo>
                    <a:pt x="470" y="1500"/>
                  </a:lnTo>
                  <a:lnTo>
                    <a:pt x="503" y="1500"/>
                  </a:lnTo>
                  <a:lnTo>
                    <a:pt x="535" y="1499"/>
                  </a:lnTo>
                  <a:lnTo>
                    <a:pt x="565" y="1497"/>
                  </a:lnTo>
                  <a:lnTo>
                    <a:pt x="592" y="1494"/>
                  </a:lnTo>
                  <a:lnTo>
                    <a:pt x="619" y="1492"/>
                  </a:lnTo>
                  <a:lnTo>
                    <a:pt x="643" y="1488"/>
                  </a:lnTo>
                  <a:lnTo>
                    <a:pt x="667" y="1484"/>
                  </a:lnTo>
                  <a:lnTo>
                    <a:pt x="688" y="1479"/>
                  </a:lnTo>
                  <a:lnTo>
                    <a:pt x="708" y="1474"/>
                  </a:lnTo>
                  <a:lnTo>
                    <a:pt x="729" y="1468"/>
                  </a:lnTo>
                  <a:lnTo>
                    <a:pt x="747" y="1462"/>
                  </a:lnTo>
                  <a:lnTo>
                    <a:pt x="765" y="1456"/>
                  </a:lnTo>
                  <a:lnTo>
                    <a:pt x="781" y="1449"/>
                  </a:lnTo>
                  <a:lnTo>
                    <a:pt x="796" y="1442"/>
                  </a:lnTo>
                  <a:lnTo>
                    <a:pt x="810" y="1435"/>
                  </a:lnTo>
                  <a:lnTo>
                    <a:pt x="825" y="1427"/>
                  </a:lnTo>
                  <a:lnTo>
                    <a:pt x="848" y="1412"/>
                  </a:lnTo>
                  <a:lnTo>
                    <a:pt x="869" y="1398"/>
                  </a:lnTo>
                  <a:lnTo>
                    <a:pt x="887" y="1383"/>
                  </a:lnTo>
                  <a:lnTo>
                    <a:pt x="903" y="1368"/>
                  </a:lnTo>
                  <a:lnTo>
                    <a:pt x="916" y="1352"/>
                  </a:lnTo>
                  <a:lnTo>
                    <a:pt x="929" y="1336"/>
                  </a:lnTo>
                  <a:lnTo>
                    <a:pt x="940" y="1321"/>
                  </a:lnTo>
                  <a:lnTo>
                    <a:pt x="948" y="1305"/>
                  </a:lnTo>
                  <a:lnTo>
                    <a:pt x="955" y="1288"/>
                  </a:lnTo>
                  <a:lnTo>
                    <a:pt x="961" y="1273"/>
                  </a:lnTo>
                  <a:lnTo>
                    <a:pt x="966" y="1258"/>
                  </a:lnTo>
                  <a:lnTo>
                    <a:pt x="970" y="1242"/>
                  </a:lnTo>
                  <a:lnTo>
                    <a:pt x="973" y="1228"/>
                  </a:lnTo>
                  <a:lnTo>
                    <a:pt x="974" y="1214"/>
                  </a:lnTo>
                  <a:lnTo>
                    <a:pt x="975" y="1201"/>
                  </a:lnTo>
                  <a:lnTo>
                    <a:pt x="975" y="1188"/>
                  </a:lnTo>
                  <a:lnTo>
                    <a:pt x="975" y="1170"/>
                  </a:lnTo>
                  <a:lnTo>
                    <a:pt x="972" y="1152"/>
                  </a:lnTo>
                  <a:lnTo>
                    <a:pt x="969" y="1133"/>
                  </a:lnTo>
                  <a:lnTo>
                    <a:pt x="963" y="1116"/>
                  </a:lnTo>
                  <a:lnTo>
                    <a:pt x="957" y="1100"/>
                  </a:lnTo>
                  <a:lnTo>
                    <a:pt x="950" y="1084"/>
                  </a:lnTo>
                  <a:lnTo>
                    <a:pt x="941" y="1068"/>
                  </a:lnTo>
                  <a:lnTo>
                    <a:pt x="932" y="1053"/>
                  </a:lnTo>
                  <a:lnTo>
                    <a:pt x="921" y="1039"/>
                  </a:lnTo>
                  <a:lnTo>
                    <a:pt x="909" y="1026"/>
                  </a:lnTo>
                  <a:lnTo>
                    <a:pt x="896" y="1013"/>
                  </a:lnTo>
                  <a:lnTo>
                    <a:pt x="882" y="1001"/>
                  </a:lnTo>
                  <a:lnTo>
                    <a:pt x="868" y="990"/>
                  </a:lnTo>
                  <a:lnTo>
                    <a:pt x="852" y="980"/>
                  </a:lnTo>
                  <a:lnTo>
                    <a:pt x="836" y="971"/>
                  </a:lnTo>
                  <a:lnTo>
                    <a:pt x="820" y="962"/>
                  </a:lnTo>
                  <a:lnTo>
                    <a:pt x="806" y="957"/>
                  </a:lnTo>
                  <a:lnTo>
                    <a:pt x="793" y="952"/>
                  </a:lnTo>
                  <a:lnTo>
                    <a:pt x="779" y="948"/>
                  </a:lnTo>
                  <a:lnTo>
                    <a:pt x="763" y="945"/>
                  </a:lnTo>
                  <a:lnTo>
                    <a:pt x="730" y="938"/>
                  </a:lnTo>
                  <a:lnTo>
                    <a:pt x="693" y="934"/>
                  </a:lnTo>
                  <a:lnTo>
                    <a:pt x="651" y="930"/>
                  </a:lnTo>
                  <a:lnTo>
                    <a:pt x="604" y="927"/>
                  </a:lnTo>
                  <a:lnTo>
                    <a:pt x="553" y="925"/>
                  </a:lnTo>
                  <a:lnTo>
                    <a:pt x="496" y="923"/>
                  </a:lnTo>
                  <a:lnTo>
                    <a:pt x="462" y="923"/>
                  </a:lnTo>
                  <a:lnTo>
                    <a:pt x="431" y="923"/>
                  </a:lnTo>
                  <a:lnTo>
                    <a:pt x="405" y="923"/>
                  </a:lnTo>
                  <a:lnTo>
                    <a:pt x="384" y="922"/>
                  </a:lnTo>
                  <a:lnTo>
                    <a:pt x="364" y="920"/>
                  </a:lnTo>
                  <a:lnTo>
                    <a:pt x="345" y="917"/>
                  </a:lnTo>
                  <a:lnTo>
                    <a:pt x="327" y="913"/>
                  </a:lnTo>
                  <a:lnTo>
                    <a:pt x="309" y="906"/>
                  </a:lnTo>
                  <a:lnTo>
                    <a:pt x="298" y="902"/>
                  </a:lnTo>
                  <a:lnTo>
                    <a:pt x="289" y="897"/>
                  </a:lnTo>
                  <a:lnTo>
                    <a:pt x="281" y="892"/>
                  </a:lnTo>
                  <a:lnTo>
                    <a:pt x="274" y="887"/>
                  </a:lnTo>
                  <a:lnTo>
                    <a:pt x="268" y="882"/>
                  </a:lnTo>
                  <a:lnTo>
                    <a:pt x="262" y="876"/>
                  </a:lnTo>
                  <a:lnTo>
                    <a:pt x="257" y="870"/>
                  </a:lnTo>
                  <a:lnTo>
                    <a:pt x="252" y="864"/>
                  </a:lnTo>
                  <a:lnTo>
                    <a:pt x="249" y="859"/>
                  </a:lnTo>
                  <a:lnTo>
                    <a:pt x="246" y="852"/>
                  </a:lnTo>
                  <a:lnTo>
                    <a:pt x="244" y="846"/>
                  </a:lnTo>
                  <a:lnTo>
                    <a:pt x="242" y="840"/>
                  </a:lnTo>
                  <a:lnTo>
                    <a:pt x="240" y="829"/>
                  </a:lnTo>
                  <a:lnTo>
                    <a:pt x="239" y="818"/>
                  </a:lnTo>
                  <a:lnTo>
                    <a:pt x="239" y="811"/>
                  </a:lnTo>
                  <a:lnTo>
                    <a:pt x="240" y="804"/>
                  </a:lnTo>
                  <a:lnTo>
                    <a:pt x="242" y="797"/>
                  </a:lnTo>
                  <a:lnTo>
                    <a:pt x="243" y="791"/>
                  </a:lnTo>
                  <a:lnTo>
                    <a:pt x="248" y="780"/>
                  </a:lnTo>
                  <a:lnTo>
                    <a:pt x="255" y="770"/>
                  </a:lnTo>
                  <a:lnTo>
                    <a:pt x="261" y="763"/>
                  </a:lnTo>
                  <a:lnTo>
                    <a:pt x="267" y="756"/>
                  </a:lnTo>
                  <a:lnTo>
                    <a:pt x="273" y="751"/>
                  </a:lnTo>
                  <a:lnTo>
                    <a:pt x="277" y="747"/>
                  </a:lnTo>
                  <a:lnTo>
                    <a:pt x="279" y="745"/>
                  </a:lnTo>
                  <a:lnTo>
                    <a:pt x="281" y="742"/>
                  </a:lnTo>
                  <a:lnTo>
                    <a:pt x="284" y="740"/>
                  </a:lnTo>
                  <a:lnTo>
                    <a:pt x="286" y="738"/>
                  </a:lnTo>
                  <a:lnTo>
                    <a:pt x="289" y="736"/>
                  </a:lnTo>
                  <a:lnTo>
                    <a:pt x="292" y="733"/>
                  </a:lnTo>
                  <a:lnTo>
                    <a:pt x="294" y="731"/>
                  </a:lnTo>
                  <a:lnTo>
                    <a:pt x="297" y="728"/>
                  </a:lnTo>
                  <a:lnTo>
                    <a:pt x="331" y="736"/>
                  </a:lnTo>
                  <a:lnTo>
                    <a:pt x="361" y="742"/>
                  </a:lnTo>
                  <a:lnTo>
                    <a:pt x="385" y="748"/>
                  </a:lnTo>
                  <a:lnTo>
                    <a:pt x="408" y="752"/>
                  </a:lnTo>
                  <a:lnTo>
                    <a:pt x="428" y="754"/>
                  </a:lnTo>
                  <a:lnTo>
                    <a:pt x="447" y="755"/>
                  </a:lnTo>
                  <a:lnTo>
                    <a:pt x="467" y="756"/>
                  </a:lnTo>
                  <a:lnTo>
                    <a:pt x="487" y="756"/>
                  </a:lnTo>
                  <a:lnTo>
                    <a:pt x="515" y="756"/>
                  </a:lnTo>
                  <a:lnTo>
                    <a:pt x="541" y="754"/>
                  </a:lnTo>
                  <a:lnTo>
                    <a:pt x="567" y="751"/>
                  </a:lnTo>
                  <a:lnTo>
                    <a:pt x="590" y="747"/>
                  </a:lnTo>
                  <a:lnTo>
                    <a:pt x="614" y="741"/>
                  </a:lnTo>
                  <a:lnTo>
                    <a:pt x="635" y="735"/>
                  </a:lnTo>
                  <a:lnTo>
                    <a:pt x="656" y="729"/>
                  </a:lnTo>
                  <a:lnTo>
                    <a:pt x="676" y="722"/>
                  </a:lnTo>
                  <a:lnTo>
                    <a:pt x="694" y="714"/>
                  </a:lnTo>
                  <a:lnTo>
                    <a:pt x="710" y="707"/>
                  </a:lnTo>
                  <a:lnTo>
                    <a:pt x="727" y="699"/>
                  </a:lnTo>
                  <a:lnTo>
                    <a:pt x="741" y="691"/>
                  </a:lnTo>
                  <a:lnTo>
                    <a:pt x="766" y="675"/>
                  </a:lnTo>
                  <a:lnTo>
                    <a:pt x="785" y="661"/>
                  </a:lnTo>
                  <a:lnTo>
                    <a:pt x="800" y="647"/>
                  </a:lnTo>
                  <a:lnTo>
                    <a:pt x="814" y="634"/>
                  </a:lnTo>
                  <a:lnTo>
                    <a:pt x="826" y="619"/>
                  </a:lnTo>
                  <a:lnTo>
                    <a:pt x="837" y="605"/>
                  </a:lnTo>
                  <a:lnTo>
                    <a:pt x="846" y="590"/>
                  </a:lnTo>
                  <a:lnTo>
                    <a:pt x="853" y="575"/>
                  </a:lnTo>
                  <a:lnTo>
                    <a:pt x="860" y="561"/>
                  </a:lnTo>
                  <a:lnTo>
                    <a:pt x="865" y="547"/>
                  </a:lnTo>
                  <a:lnTo>
                    <a:pt x="870" y="534"/>
                  </a:lnTo>
                  <a:lnTo>
                    <a:pt x="874" y="520"/>
                  </a:lnTo>
                  <a:lnTo>
                    <a:pt x="877" y="507"/>
                  </a:lnTo>
                  <a:lnTo>
                    <a:pt x="879" y="496"/>
                  </a:lnTo>
                  <a:lnTo>
                    <a:pt x="881" y="474"/>
                  </a:lnTo>
                  <a:lnTo>
                    <a:pt x="881" y="456"/>
                  </a:lnTo>
                  <a:lnTo>
                    <a:pt x="881" y="441"/>
                  </a:lnTo>
                  <a:lnTo>
                    <a:pt x="880" y="427"/>
                  </a:lnTo>
                  <a:lnTo>
                    <a:pt x="878" y="413"/>
                  </a:lnTo>
                  <a:lnTo>
                    <a:pt x="876" y="400"/>
                  </a:lnTo>
                  <a:lnTo>
                    <a:pt x="873" y="387"/>
                  </a:lnTo>
                  <a:lnTo>
                    <a:pt x="870" y="376"/>
                  </a:lnTo>
                  <a:lnTo>
                    <a:pt x="865" y="365"/>
                  </a:lnTo>
                  <a:lnTo>
                    <a:pt x="861" y="355"/>
                  </a:lnTo>
                  <a:lnTo>
                    <a:pt x="853" y="335"/>
                  </a:lnTo>
                  <a:lnTo>
                    <a:pt x="844" y="320"/>
                  </a:lnTo>
                  <a:lnTo>
                    <a:pt x="835" y="307"/>
                  </a:lnTo>
                  <a:lnTo>
                    <a:pt x="827" y="298"/>
                  </a:lnTo>
                  <a:lnTo>
                    <a:pt x="820" y="289"/>
                  </a:lnTo>
                  <a:lnTo>
                    <a:pt x="812" y="282"/>
                  </a:lnTo>
                  <a:lnTo>
                    <a:pt x="805" y="276"/>
                  </a:lnTo>
                  <a:lnTo>
                    <a:pt x="798" y="270"/>
                  </a:lnTo>
                  <a:lnTo>
                    <a:pt x="791" y="264"/>
                  </a:lnTo>
                  <a:lnTo>
                    <a:pt x="783" y="258"/>
                  </a:lnTo>
                  <a:lnTo>
                    <a:pt x="775" y="252"/>
                  </a:lnTo>
                  <a:lnTo>
                    <a:pt x="767" y="245"/>
                  </a:lnTo>
                  <a:lnTo>
                    <a:pt x="770" y="238"/>
                  </a:lnTo>
                  <a:lnTo>
                    <a:pt x="774" y="231"/>
                  </a:lnTo>
                  <a:lnTo>
                    <a:pt x="778" y="225"/>
                  </a:lnTo>
                  <a:lnTo>
                    <a:pt x="781" y="219"/>
                  </a:lnTo>
                  <a:lnTo>
                    <a:pt x="786" y="213"/>
                  </a:lnTo>
                  <a:lnTo>
                    <a:pt x="790" y="208"/>
                  </a:lnTo>
                  <a:lnTo>
                    <a:pt x="795" y="203"/>
                  </a:lnTo>
                  <a:lnTo>
                    <a:pt x="800" y="198"/>
                  </a:lnTo>
                  <a:lnTo>
                    <a:pt x="808" y="192"/>
                  </a:lnTo>
                  <a:lnTo>
                    <a:pt x="818" y="187"/>
                  </a:lnTo>
                  <a:lnTo>
                    <a:pt x="827" y="182"/>
                  </a:lnTo>
                  <a:lnTo>
                    <a:pt x="837" y="178"/>
                  </a:lnTo>
                  <a:lnTo>
                    <a:pt x="848" y="175"/>
                  </a:lnTo>
                  <a:lnTo>
                    <a:pt x="859" y="173"/>
                  </a:lnTo>
                  <a:lnTo>
                    <a:pt x="871" y="171"/>
                  </a:lnTo>
                  <a:lnTo>
                    <a:pt x="883" y="169"/>
                  </a:lnTo>
                  <a:lnTo>
                    <a:pt x="907" y="167"/>
                  </a:lnTo>
                  <a:lnTo>
                    <a:pt x="931" y="167"/>
                  </a:lnTo>
                  <a:lnTo>
                    <a:pt x="954" y="167"/>
                  </a:lnTo>
                  <a:lnTo>
                    <a:pt x="977" y="168"/>
                  </a:lnTo>
                  <a:lnTo>
                    <a:pt x="977" y="1"/>
                  </a:lnTo>
                  <a:close/>
                  <a:moveTo>
                    <a:pt x="232" y="1101"/>
                  </a:moveTo>
                  <a:lnTo>
                    <a:pt x="284" y="1110"/>
                  </a:lnTo>
                  <a:lnTo>
                    <a:pt x="330" y="1117"/>
                  </a:lnTo>
                  <a:lnTo>
                    <a:pt x="372" y="1121"/>
                  </a:lnTo>
                  <a:lnTo>
                    <a:pt x="411" y="1124"/>
                  </a:lnTo>
                  <a:lnTo>
                    <a:pt x="449" y="1125"/>
                  </a:lnTo>
                  <a:lnTo>
                    <a:pt x="491" y="1126"/>
                  </a:lnTo>
                  <a:lnTo>
                    <a:pt x="538" y="1126"/>
                  </a:lnTo>
                  <a:lnTo>
                    <a:pt x="592" y="1127"/>
                  </a:lnTo>
                  <a:lnTo>
                    <a:pt x="622" y="1128"/>
                  </a:lnTo>
                  <a:lnTo>
                    <a:pt x="647" y="1130"/>
                  </a:lnTo>
                  <a:lnTo>
                    <a:pt x="670" y="1134"/>
                  </a:lnTo>
                  <a:lnTo>
                    <a:pt x="688" y="1139"/>
                  </a:lnTo>
                  <a:lnTo>
                    <a:pt x="705" y="1145"/>
                  </a:lnTo>
                  <a:lnTo>
                    <a:pt x="720" y="1152"/>
                  </a:lnTo>
                  <a:lnTo>
                    <a:pt x="732" y="1160"/>
                  </a:lnTo>
                  <a:lnTo>
                    <a:pt x="744" y="1170"/>
                  </a:lnTo>
                  <a:lnTo>
                    <a:pt x="752" y="1179"/>
                  </a:lnTo>
                  <a:lnTo>
                    <a:pt x="758" y="1188"/>
                  </a:lnTo>
                  <a:lnTo>
                    <a:pt x="763" y="1197"/>
                  </a:lnTo>
                  <a:lnTo>
                    <a:pt x="767" y="1205"/>
                  </a:lnTo>
                  <a:lnTo>
                    <a:pt x="769" y="1212"/>
                  </a:lnTo>
                  <a:lnTo>
                    <a:pt x="770" y="1219"/>
                  </a:lnTo>
                  <a:lnTo>
                    <a:pt x="771" y="1225"/>
                  </a:lnTo>
                  <a:lnTo>
                    <a:pt x="771" y="1230"/>
                  </a:lnTo>
                  <a:lnTo>
                    <a:pt x="770" y="1240"/>
                  </a:lnTo>
                  <a:lnTo>
                    <a:pt x="769" y="1250"/>
                  </a:lnTo>
                  <a:lnTo>
                    <a:pt x="766" y="1259"/>
                  </a:lnTo>
                  <a:lnTo>
                    <a:pt x="762" y="1267"/>
                  </a:lnTo>
                  <a:lnTo>
                    <a:pt x="758" y="1275"/>
                  </a:lnTo>
                  <a:lnTo>
                    <a:pt x="753" y="1283"/>
                  </a:lnTo>
                  <a:lnTo>
                    <a:pt x="748" y="1290"/>
                  </a:lnTo>
                  <a:lnTo>
                    <a:pt x="742" y="1297"/>
                  </a:lnTo>
                  <a:lnTo>
                    <a:pt x="735" y="1303"/>
                  </a:lnTo>
                  <a:lnTo>
                    <a:pt x="728" y="1310"/>
                  </a:lnTo>
                  <a:lnTo>
                    <a:pt x="721" y="1316"/>
                  </a:lnTo>
                  <a:lnTo>
                    <a:pt x="712" y="1321"/>
                  </a:lnTo>
                  <a:lnTo>
                    <a:pt x="696" y="1330"/>
                  </a:lnTo>
                  <a:lnTo>
                    <a:pt x="678" y="1337"/>
                  </a:lnTo>
                  <a:lnTo>
                    <a:pt x="667" y="1341"/>
                  </a:lnTo>
                  <a:lnTo>
                    <a:pt x="655" y="1344"/>
                  </a:lnTo>
                  <a:lnTo>
                    <a:pt x="643" y="1346"/>
                  </a:lnTo>
                  <a:lnTo>
                    <a:pt x="631" y="1349"/>
                  </a:lnTo>
                  <a:lnTo>
                    <a:pt x="605" y="1352"/>
                  </a:lnTo>
                  <a:lnTo>
                    <a:pt x="582" y="1355"/>
                  </a:lnTo>
                  <a:lnTo>
                    <a:pt x="559" y="1356"/>
                  </a:lnTo>
                  <a:lnTo>
                    <a:pt x="541" y="1357"/>
                  </a:lnTo>
                  <a:lnTo>
                    <a:pt x="527" y="1357"/>
                  </a:lnTo>
                  <a:lnTo>
                    <a:pt x="519" y="1357"/>
                  </a:lnTo>
                  <a:lnTo>
                    <a:pt x="489" y="1357"/>
                  </a:lnTo>
                  <a:lnTo>
                    <a:pt x="461" y="1356"/>
                  </a:lnTo>
                  <a:lnTo>
                    <a:pt x="433" y="1354"/>
                  </a:lnTo>
                  <a:lnTo>
                    <a:pt x="408" y="1351"/>
                  </a:lnTo>
                  <a:lnTo>
                    <a:pt x="384" y="1348"/>
                  </a:lnTo>
                  <a:lnTo>
                    <a:pt x="362" y="1343"/>
                  </a:lnTo>
                  <a:lnTo>
                    <a:pt x="340" y="1339"/>
                  </a:lnTo>
                  <a:lnTo>
                    <a:pt x="321" y="1333"/>
                  </a:lnTo>
                  <a:lnTo>
                    <a:pt x="302" y="1327"/>
                  </a:lnTo>
                  <a:lnTo>
                    <a:pt x="286" y="1320"/>
                  </a:lnTo>
                  <a:lnTo>
                    <a:pt x="271" y="1312"/>
                  </a:lnTo>
                  <a:lnTo>
                    <a:pt x="258" y="1303"/>
                  </a:lnTo>
                  <a:lnTo>
                    <a:pt x="244" y="1294"/>
                  </a:lnTo>
                  <a:lnTo>
                    <a:pt x="233" y="1284"/>
                  </a:lnTo>
                  <a:lnTo>
                    <a:pt x="223" y="1273"/>
                  </a:lnTo>
                  <a:lnTo>
                    <a:pt x="215" y="1262"/>
                  </a:lnTo>
                  <a:lnTo>
                    <a:pt x="212" y="1258"/>
                  </a:lnTo>
                  <a:lnTo>
                    <a:pt x="208" y="1252"/>
                  </a:lnTo>
                  <a:lnTo>
                    <a:pt x="204" y="1244"/>
                  </a:lnTo>
                  <a:lnTo>
                    <a:pt x="199" y="1235"/>
                  </a:lnTo>
                  <a:lnTo>
                    <a:pt x="196" y="1225"/>
                  </a:lnTo>
                  <a:lnTo>
                    <a:pt x="193" y="1213"/>
                  </a:lnTo>
                  <a:lnTo>
                    <a:pt x="191" y="1201"/>
                  </a:lnTo>
                  <a:lnTo>
                    <a:pt x="190" y="1187"/>
                  </a:lnTo>
                  <a:lnTo>
                    <a:pt x="191" y="1173"/>
                  </a:lnTo>
                  <a:lnTo>
                    <a:pt x="193" y="1161"/>
                  </a:lnTo>
                  <a:lnTo>
                    <a:pt x="196" y="1150"/>
                  </a:lnTo>
                  <a:lnTo>
                    <a:pt x="201" y="1140"/>
                  </a:lnTo>
                  <a:lnTo>
                    <a:pt x="208" y="1130"/>
                  </a:lnTo>
                  <a:lnTo>
                    <a:pt x="215" y="1121"/>
                  </a:lnTo>
                  <a:lnTo>
                    <a:pt x="223" y="1111"/>
                  </a:lnTo>
                  <a:lnTo>
                    <a:pt x="232" y="1101"/>
                  </a:lnTo>
                  <a:close/>
                  <a:moveTo>
                    <a:pt x="299" y="443"/>
                  </a:moveTo>
                  <a:lnTo>
                    <a:pt x="301" y="434"/>
                  </a:lnTo>
                  <a:lnTo>
                    <a:pt x="303" y="424"/>
                  </a:lnTo>
                  <a:lnTo>
                    <a:pt x="307" y="413"/>
                  </a:lnTo>
                  <a:lnTo>
                    <a:pt x="311" y="401"/>
                  </a:lnTo>
                  <a:lnTo>
                    <a:pt x="316" y="389"/>
                  </a:lnTo>
                  <a:lnTo>
                    <a:pt x="323" y="378"/>
                  </a:lnTo>
                  <a:lnTo>
                    <a:pt x="330" y="366"/>
                  </a:lnTo>
                  <a:lnTo>
                    <a:pt x="339" y="355"/>
                  </a:lnTo>
                  <a:lnTo>
                    <a:pt x="350" y="343"/>
                  </a:lnTo>
                  <a:lnTo>
                    <a:pt x="363" y="334"/>
                  </a:lnTo>
                  <a:lnTo>
                    <a:pt x="376" y="325"/>
                  </a:lnTo>
                  <a:lnTo>
                    <a:pt x="392" y="317"/>
                  </a:lnTo>
                  <a:lnTo>
                    <a:pt x="400" y="313"/>
                  </a:lnTo>
                  <a:lnTo>
                    <a:pt x="410" y="310"/>
                  </a:lnTo>
                  <a:lnTo>
                    <a:pt x="420" y="308"/>
                  </a:lnTo>
                  <a:lnTo>
                    <a:pt x="430" y="306"/>
                  </a:lnTo>
                  <a:lnTo>
                    <a:pt x="440" y="304"/>
                  </a:lnTo>
                  <a:lnTo>
                    <a:pt x="451" y="302"/>
                  </a:lnTo>
                  <a:lnTo>
                    <a:pt x="464" y="302"/>
                  </a:lnTo>
                  <a:lnTo>
                    <a:pt x="476" y="301"/>
                  </a:lnTo>
                  <a:lnTo>
                    <a:pt x="488" y="302"/>
                  </a:lnTo>
                  <a:lnTo>
                    <a:pt x="501" y="302"/>
                  </a:lnTo>
                  <a:lnTo>
                    <a:pt x="513" y="304"/>
                  </a:lnTo>
                  <a:lnTo>
                    <a:pt x="524" y="305"/>
                  </a:lnTo>
                  <a:lnTo>
                    <a:pt x="543" y="310"/>
                  </a:lnTo>
                  <a:lnTo>
                    <a:pt x="561" y="315"/>
                  </a:lnTo>
                  <a:lnTo>
                    <a:pt x="575" y="322"/>
                  </a:lnTo>
                  <a:lnTo>
                    <a:pt x="587" y="328"/>
                  </a:lnTo>
                  <a:lnTo>
                    <a:pt x="597" y="335"/>
                  </a:lnTo>
                  <a:lnTo>
                    <a:pt x="605" y="342"/>
                  </a:lnTo>
                  <a:lnTo>
                    <a:pt x="614" y="349"/>
                  </a:lnTo>
                  <a:lnTo>
                    <a:pt x="621" y="358"/>
                  </a:lnTo>
                  <a:lnTo>
                    <a:pt x="627" y="366"/>
                  </a:lnTo>
                  <a:lnTo>
                    <a:pt x="633" y="375"/>
                  </a:lnTo>
                  <a:lnTo>
                    <a:pt x="638" y="383"/>
                  </a:lnTo>
                  <a:lnTo>
                    <a:pt x="642" y="392"/>
                  </a:lnTo>
                  <a:lnTo>
                    <a:pt x="645" y="401"/>
                  </a:lnTo>
                  <a:lnTo>
                    <a:pt x="648" y="410"/>
                  </a:lnTo>
                  <a:lnTo>
                    <a:pt x="652" y="426"/>
                  </a:lnTo>
                  <a:lnTo>
                    <a:pt x="654" y="441"/>
                  </a:lnTo>
                  <a:lnTo>
                    <a:pt x="655" y="454"/>
                  </a:lnTo>
                  <a:lnTo>
                    <a:pt x="655" y="464"/>
                  </a:lnTo>
                  <a:lnTo>
                    <a:pt x="655" y="476"/>
                  </a:lnTo>
                  <a:lnTo>
                    <a:pt x="654" y="489"/>
                  </a:lnTo>
                  <a:lnTo>
                    <a:pt x="651" y="502"/>
                  </a:lnTo>
                  <a:lnTo>
                    <a:pt x="648" y="515"/>
                  </a:lnTo>
                  <a:lnTo>
                    <a:pt x="644" y="530"/>
                  </a:lnTo>
                  <a:lnTo>
                    <a:pt x="638" y="543"/>
                  </a:lnTo>
                  <a:lnTo>
                    <a:pt x="631" y="556"/>
                  </a:lnTo>
                  <a:lnTo>
                    <a:pt x="622" y="568"/>
                  </a:lnTo>
                  <a:lnTo>
                    <a:pt x="610" y="581"/>
                  </a:lnTo>
                  <a:lnTo>
                    <a:pt x="598" y="592"/>
                  </a:lnTo>
                  <a:lnTo>
                    <a:pt x="591" y="597"/>
                  </a:lnTo>
                  <a:lnTo>
                    <a:pt x="584" y="602"/>
                  </a:lnTo>
                  <a:lnTo>
                    <a:pt x="576" y="606"/>
                  </a:lnTo>
                  <a:lnTo>
                    <a:pt x="567" y="610"/>
                  </a:lnTo>
                  <a:lnTo>
                    <a:pt x="557" y="614"/>
                  </a:lnTo>
                  <a:lnTo>
                    <a:pt x="548" y="617"/>
                  </a:lnTo>
                  <a:lnTo>
                    <a:pt x="538" y="620"/>
                  </a:lnTo>
                  <a:lnTo>
                    <a:pt x="527" y="622"/>
                  </a:lnTo>
                  <a:lnTo>
                    <a:pt x="516" y="624"/>
                  </a:lnTo>
                  <a:lnTo>
                    <a:pt x="503" y="626"/>
                  </a:lnTo>
                  <a:lnTo>
                    <a:pt x="491" y="626"/>
                  </a:lnTo>
                  <a:lnTo>
                    <a:pt x="478" y="627"/>
                  </a:lnTo>
                  <a:lnTo>
                    <a:pt x="463" y="626"/>
                  </a:lnTo>
                  <a:lnTo>
                    <a:pt x="447" y="625"/>
                  </a:lnTo>
                  <a:lnTo>
                    <a:pt x="433" y="623"/>
                  </a:lnTo>
                  <a:lnTo>
                    <a:pt x="420" y="620"/>
                  </a:lnTo>
                  <a:lnTo>
                    <a:pt x="406" y="616"/>
                  </a:lnTo>
                  <a:lnTo>
                    <a:pt x="393" y="611"/>
                  </a:lnTo>
                  <a:lnTo>
                    <a:pt x="381" y="606"/>
                  </a:lnTo>
                  <a:lnTo>
                    <a:pt x="370" y="599"/>
                  </a:lnTo>
                  <a:lnTo>
                    <a:pt x="359" y="592"/>
                  </a:lnTo>
                  <a:lnTo>
                    <a:pt x="348" y="584"/>
                  </a:lnTo>
                  <a:lnTo>
                    <a:pt x="338" y="574"/>
                  </a:lnTo>
                  <a:lnTo>
                    <a:pt x="330" y="564"/>
                  </a:lnTo>
                  <a:lnTo>
                    <a:pt x="322" y="554"/>
                  </a:lnTo>
                  <a:lnTo>
                    <a:pt x="316" y="542"/>
                  </a:lnTo>
                  <a:lnTo>
                    <a:pt x="310" y="530"/>
                  </a:lnTo>
                  <a:lnTo>
                    <a:pt x="304" y="516"/>
                  </a:lnTo>
                  <a:lnTo>
                    <a:pt x="301" y="504"/>
                  </a:lnTo>
                  <a:lnTo>
                    <a:pt x="299" y="494"/>
                  </a:lnTo>
                  <a:lnTo>
                    <a:pt x="298" y="483"/>
                  </a:lnTo>
                  <a:lnTo>
                    <a:pt x="298" y="474"/>
                  </a:lnTo>
                  <a:lnTo>
                    <a:pt x="297" y="464"/>
                  </a:lnTo>
                  <a:lnTo>
                    <a:pt x="298" y="456"/>
                  </a:lnTo>
                  <a:lnTo>
                    <a:pt x="298" y="449"/>
                  </a:lnTo>
                  <a:lnTo>
                    <a:pt x="299" y="44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7" name="Freeform 58"/>
            <p:cNvSpPr>
              <a:spLocks noEditPoints="1"/>
            </p:cNvSpPr>
            <p:nvPr userDrawn="1"/>
          </p:nvSpPr>
          <p:spPr bwMode="auto">
            <a:xfrm>
              <a:off x="5808" y="362"/>
              <a:ext cx="43"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3" y="366"/>
                  </a:lnTo>
                  <a:lnTo>
                    <a:pt x="857" y="338"/>
                  </a:lnTo>
                  <a:lnTo>
                    <a:pt x="851" y="311"/>
                  </a:lnTo>
                  <a:lnTo>
                    <a:pt x="848" y="301"/>
                  </a:lnTo>
                  <a:lnTo>
                    <a:pt x="844" y="287"/>
                  </a:lnTo>
                  <a:lnTo>
                    <a:pt x="839" y="273"/>
                  </a:lnTo>
                  <a:lnTo>
                    <a:pt x="833" y="256"/>
                  </a:lnTo>
                  <a:lnTo>
                    <a:pt x="825" y="238"/>
                  </a:lnTo>
                  <a:lnTo>
                    <a:pt x="815" y="219"/>
                  </a:lnTo>
                  <a:lnTo>
                    <a:pt x="803" y="199"/>
                  </a:lnTo>
                  <a:lnTo>
                    <a:pt x="790" y="178"/>
                  </a:lnTo>
                  <a:lnTo>
                    <a:pt x="779" y="163"/>
                  </a:lnTo>
                  <a:lnTo>
                    <a:pt x="769" y="150"/>
                  </a:lnTo>
                  <a:lnTo>
                    <a:pt x="757" y="137"/>
                  </a:lnTo>
                  <a:lnTo>
                    <a:pt x="746" y="124"/>
                  </a:lnTo>
                  <a:lnTo>
                    <a:pt x="734" y="112"/>
                  </a:lnTo>
                  <a:lnTo>
                    <a:pt x="723" y="102"/>
                  </a:lnTo>
                  <a:lnTo>
                    <a:pt x="711" y="92"/>
                  </a:lnTo>
                  <a:lnTo>
                    <a:pt x="699" y="82"/>
                  </a:lnTo>
                  <a:lnTo>
                    <a:pt x="687" y="74"/>
                  </a:lnTo>
                  <a:lnTo>
                    <a:pt x="675" y="65"/>
                  </a:lnTo>
                  <a:lnTo>
                    <a:pt x="663" y="57"/>
                  </a:lnTo>
                  <a:lnTo>
                    <a:pt x="650" y="51"/>
                  </a:lnTo>
                  <a:lnTo>
                    <a:pt x="626" y="39"/>
                  </a:lnTo>
                  <a:lnTo>
                    <a:pt x="601" y="29"/>
                  </a:lnTo>
                  <a:lnTo>
                    <a:pt x="578" y="21"/>
                  </a:lnTo>
                  <a:lnTo>
                    <a:pt x="555" y="13"/>
                  </a:lnTo>
                  <a:lnTo>
                    <a:pt x="533" y="8"/>
                  </a:lnTo>
                  <a:lnTo>
                    <a:pt x="512" y="5"/>
                  </a:lnTo>
                  <a:lnTo>
                    <a:pt x="492" y="2"/>
                  </a:lnTo>
                  <a:lnTo>
                    <a:pt x="475" y="1"/>
                  </a:lnTo>
                  <a:lnTo>
                    <a:pt x="459" y="0"/>
                  </a:lnTo>
                  <a:lnTo>
                    <a:pt x="444" y="0"/>
                  </a:lnTo>
                  <a:lnTo>
                    <a:pt x="426" y="0"/>
                  </a:lnTo>
                  <a:lnTo>
                    <a:pt x="408" y="1"/>
                  </a:lnTo>
                  <a:lnTo>
                    <a:pt x="389" y="3"/>
                  </a:lnTo>
                  <a:lnTo>
                    <a:pt x="371" y="5"/>
                  </a:lnTo>
                  <a:lnTo>
                    <a:pt x="354" y="8"/>
                  </a:lnTo>
                  <a:lnTo>
                    <a:pt x="336" y="12"/>
                  </a:lnTo>
                  <a:lnTo>
                    <a:pt x="320" y="17"/>
                  </a:lnTo>
                  <a:lnTo>
                    <a:pt x="304" y="22"/>
                  </a:lnTo>
                  <a:lnTo>
                    <a:pt x="287" y="28"/>
                  </a:lnTo>
                  <a:lnTo>
                    <a:pt x="271" y="34"/>
                  </a:lnTo>
                  <a:lnTo>
                    <a:pt x="256" y="41"/>
                  </a:lnTo>
                  <a:lnTo>
                    <a:pt x="240" y="48"/>
                  </a:lnTo>
                  <a:lnTo>
                    <a:pt x="225" y="56"/>
                  </a:lnTo>
                  <a:lnTo>
                    <a:pt x="211" y="65"/>
                  </a:lnTo>
                  <a:lnTo>
                    <a:pt x="196" y="75"/>
                  </a:lnTo>
                  <a:lnTo>
                    <a:pt x="183" y="84"/>
                  </a:lnTo>
                  <a:lnTo>
                    <a:pt x="170" y="95"/>
                  </a:lnTo>
                  <a:lnTo>
                    <a:pt x="158" y="105"/>
                  </a:lnTo>
                  <a:lnTo>
                    <a:pt x="144" y="117"/>
                  </a:lnTo>
                  <a:lnTo>
                    <a:pt x="133" y="129"/>
                  </a:lnTo>
                  <a:lnTo>
                    <a:pt x="122" y="142"/>
                  </a:lnTo>
                  <a:lnTo>
                    <a:pt x="111" y="154"/>
                  </a:lnTo>
                  <a:lnTo>
                    <a:pt x="100" y="168"/>
                  </a:lnTo>
                  <a:lnTo>
                    <a:pt x="90" y="181"/>
                  </a:lnTo>
                  <a:lnTo>
                    <a:pt x="80" y="196"/>
                  </a:lnTo>
                  <a:lnTo>
                    <a:pt x="71" y="211"/>
                  </a:lnTo>
                  <a:lnTo>
                    <a:pt x="63" y="226"/>
                  </a:lnTo>
                  <a:lnTo>
                    <a:pt x="55" y="242"/>
                  </a:lnTo>
                  <a:lnTo>
                    <a:pt x="48" y="258"/>
                  </a:lnTo>
                  <a:lnTo>
                    <a:pt x="40" y="275"/>
                  </a:lnTo>
                  <a:lnTo>
                    <a:pt x="33" y="291"/>
                  </a:lnTo>
                  <a:lnTo>
                    <a:pt x="28" y="309"/>
                  </a:lnTo>
                  <a:lnTo>
                    <a:pt x="19"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100"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19" y="1016"/>
                  </a:lnTo>
                  <a:lnTo>
                    <a:pt x="437" y="1017"/>
                  </a:lnTo>
                  <a:lnTo>
                    <a:pt x="464" y="1016"/>
                  </a:lnTo>
                  <a:lnTo>
                    <a:pt x="490" y="1014"/>
                  </a:lnTo>
                  <a:lnTo>
                    <a:pt x="516"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8" y="821"/>
                  </a:lnTo>
                  <a:lnTo>
                    <a:pt x="820" y="802"/>
                  </a:lnTo>
                  <a:lnTo>
                    <a:pt x="830" y="783"/>
                  </a:lnTo>
                  <a:lnTo>
                    <a:pt x="839" y="765"/>
                  </a:lnTo>
                  <a:lnTo>
                    <a:pt x="847" y="748"/>
                  </a:lnTo>
                  <a:lnTo>
                    <a:pt x="853" y="733"/>
                  </a:lnTo>
                  <a:lnTo>
                    <a:pt x="858" y="722"/>
                  </a:lnTo>
                  <a:lnTo>
                    <a:pt x="861" y="715"/>
                  </a:lnTo>
                  <a:lnTo>
                    <a:pt x="661"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3" y="816"/>
                  </a:lnTo>
                  <a:lnTo>
                    <a:pt x="343" y="810"/>
                  </a:lnTo>
                  <a:lnTo>
                    <a:pt x="334" y="803"/>
                  </a:lnTo>
                  <a:lnTo>
                    <a:pt x="325" y="794"/>
                  </a:lnTo>
                  <a:lnTo>
                    <a:pt x="311" y="781"/>
                  </a:lnTo>
                  <a:lnTo>
                    <a:pt x="297" y="767"/>
                  </a:lnTo>
                  <a:lnTo>
                    <a:pt x="286" y="753"/>
                  </a:lnTo>
                  <a:lnTo>
                    <a:pt x="277" y="737"/>
                  </a:lnTo>
                  <a:lnTo>
                    <a:pt x="269" y="723"/>
                  </a:lnTo>
                  <a:lnTo>
                    <a:pt x="262" y="708"/>
                  </a:lnTo>
                  <a:lnTo>
                    <a:pt x="256" y="694"/>
                  </a:lnTo>
                  <a:lnTo>
                    <a:pt x="251" y="679"/>
                  </a:lnTo>
                  <a:lnTo>
                    <a:pt x="246" y="666"/>
                  </a:lnTo>
                  <a:lnTo>
                    <a:pt x="243" y="653"/>
                  </a:lnTo>
                  <a:lnTo>
                    <a:pt x="240" y="641"/>
                  </a:lnTo>
                  <a:lnTo>
                    <a:pt x="238" y="629"/>
                  </a:lnTo>
                  <a:lnTo>
                    <a:pt x="236" y="609"/>
                  </a:lnTo>
                  <a:lnTo>
                    <a:pt x="234" y="594"/>
                  </a:lnTo>
                  <a:lnTo>
                    <a:pt x="233" y="587"/>
                  </a:lnTo>
                  <a:lnTo>
                    <a:pt x="233" y="580"/>
                  </a:lnTo>
                  <a:lnTo>
                    <a:pt x="232" y="572"/>
                  </a:lnTo>
                  <a:lnTo>
                    <a:pt x="232" y="565"/>
                  </a:lnTo>
                  <a:lnTo>
                    <a:pt x="231" y="559"/>
                  </a:lnTo>
                  <a:lnTo>
                    <a:pt x="231" y="552"/>
                  </a:lnTo>
                  <a:lnTo>
                    <a:pt x="230" y="546"/>
                  </a:lnTo>
                  <a:lnTo>
                    <a:pt x="230"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2" y="290"/>
                  </a:lnTo>
                  <a:lnTo>
                    <a:pt x="258" y="277"/>
                  </a:lnTo>
                  <a:lnTo>
                    <a:pt x="265" y="265"/>
                  </a:lnTo>
                  <a:lnTo>
                    <a:pt x="272" y="253"/>
                  </a:lnTo>
                  <a:lnTo>
                    <a:pt x="280" y="243"/>
                  </a:lnTo>
                  <a:lnTo>
                    <a:pt x="288" y="232"/>
                  </a:lnTo>
                  <a:lnTo>
                    <a:pt x="296" y="223"/>
                  </a:lnTo>
                  <a:lnTo>
                    <a:pt x="305" y="215"/>
                  </a:lnTo>
                  <a:lnTo>
                    <a:pt x="321"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0"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8" name="Freeform 59"/>
            <p:cNvSpPr>
              <a:spLocks/>
            </p:cNvSpPr>
            <p:nvPr userDrawn="1"/>
          </p:nvSpPr>
          <p:spPr bwMode="auto">
            <a:xfrm>
              <a:off x="5861"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w 798"/>
                <a:gd name="T109" fmla="*/ 0 h 1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8" h="1000">
                  <a:moveTo>
                    <a:pt x="0" y="23"/>
                  </a:moveTo>
                  <a:lnTo>
                    <a:pt x="0" y="993"/>
                  </a:lnTo>
                  <a:lnTo>
                    <a:pt x="220" y="1000"/>
                  </a:lnTo>
                  <a:lnTo>
                    <a:pt x="220" y="483"/>
                  </a:lnTo>
                  <a:lnTo>
                    <a:pt x="222" y="446"/>
                  </a:lnTo>
                  <a:lnTo>
                    <a:pt x="225" y="410"/>
                  </a:lnTo>
                  <a:lnTo>
                    <a:pt x="228" y="391"/>
                  </a:lnTo>
                  <a:lnTo>
                    <a:pt x="231" y="374"/>
                  </a:lnTo>
                  <a:lnTo>
                    <a:pt x="234" y="358"/>
                  </a:lnTo>
                  <a:lnTo>
                    <a:pt x="239" y="340"/>
                  </a:lnTo>
                  <a:lnTo>
                    <a:pt x="244" y="324"/>
                  </a:lnTo>
                  <a:lnTo>
                    <a:pt x="251" y="309"/>
                  </a:lnTo>
                  <a:lnTo>
                    <a:pt x="259" y="293"/>
                  </a:lnTo>
                  <a:lnTo>
                    <a:pt x="268" y="278"/>
                  </a:lnTo>
                  <a:lnTo>
                    <a:pt x="278" y="264"/>
                  </a:lnTo>
                  <a:lnTo>
                    <a:pt x="290" y="251"/>
                  </a:lnTo>
                  <a:lnTo>
                    <a:pt x="303" y="237"/>
                  </a:lnTo>
                  <a:lnTo>
                    <a:pt x="319" y="225"/>
                  </a:lnTo>
                  <a:lnTo>
                    <a:pt x="328" y="218"/>
                  </a:lnTo>
                  <a:lnTo>
                    <a:pt x="336" y="212"/>
                  </a:lnTo>
                  <a:lnTo>
                    <a:pt x="344" y="207"/>
                  </a:lnTo>
                  <a:lnTo>
                    <a:pt x="352" y="202"/>
                  </a:lnTo>
                  <a:lnTo>
                    <a:pt x="369" y="195"/>
                  </a:lnTo>
                  <a:lnTo>
                    <a:pt x="384" y="190"/>
                  </a:lnTo>
                  <a:lnTo>
                    <a:pt x="397" y="186"/>
                  </a:lnTo>
                  <a:lnTo>
                    <a:pt x="411" y="183"/>
                  </a:lnTo>
                  <a:lnTo>
                    <a:pt x="421" y="182"/>
                  </a:lnTo>
                  <a:lnTo>
                    <a:pt x="430" y="181"/>
                  </a:lnTo>
                  <a:lnTo>
                    <a:pt x="448" y="182"/>
                  </a:lnTo>
                  <a:lnTo>
                    <a:pt x="465" y="186"/>
                  </a:lnTo>
                  <a:lnTo>
                    <a:pt x="479" y="190"/>
                  </a:lnTo>
                  <a:lnTo>
                    <a:pt x="492" y="195"/>
                  </a:lnTo>
                  <a:lnTo>
                    <a:pt x="503" y="201"/>
                  </a:lnTo>
                  <a:lnTo>
                    <a:pt x="514" y="206"/>
                  </a:lnTo>
                  <a:lnTo>
                    <a:pt x="521" y="212"/>
                  </a:lnTo>
                  <a:lnTo>
                    <a:pt x="528" y="217"/>
                  </a:lnTo>
                  <a:lnTo>
                    <a:pt x="538" y="227"/>
                  </a:lnTo>
                  <a:lnTo>
                    <a:pt x="546" y="237"/>
                  </a:lnTo>
                  <a:lnTo>
                    <a:pt x="554" y="248"/>
                  </a:lnTo>
                  <a:lnTo>
                    <a:pt x="561" y="259"/>
                  </a:lnTo>
                  <a:lnTo>
                    <a:pt x="567" y="270"/>
                  </a:lnTo>
                  <a:lnTo>
                    <a:pt x="572" y="281"/>
                  </a:lnTo>
                  <a:lnTo>
                    <a:pt x="576" y="293"/>
                  </a:lnTo>
                  <a:lnTo>
                    <a:pt x="579" y="306"/>
                  </a:lnTo>
                  <a:lnTo>
                    <a:pt x="583" y="331"/>
                  </a:lnTo>
                  <a:lnTo>
                    <a:pt x="585" y="358"/>
                  </a:lnTo>
                  <a:lnTo>
                    <a:pt x="587" y="384"/>
                  </a:lnTo>
                  <a:lnTo>
                    <a:pt x="587" y="412"/>
                  </a:lnTo>
                  <a:lnTo>
                    <a:pt x="587"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1" y="184"/>
                  </a:lnTo>
                  <a:lnTo>
                    <a:pt x="765" y="171"/>
                  </a:lnTo>
                  <a:lnTo>
                    <a:pt x="760" y="161"/>
                  </a:lnTo>
                  <a:lnTo>
                    <a:pt x="756" y="151"/>
                  </a:lnTo>
                  <a:lnTo>
                    <a:pt x="752" y="143"/>
                  </a:lnTo>
                  <a:lnTo>
                    <a:pt x="749" y="137"/>
                  </a:lnTo>
                  <a:lnTo>
                    <a:pt x="742" y="125"/>
                  </a:lnTo>
                  <a:lnTo>
                    <a:pt x="734" y="113"/>
                  </a:lnTo>
                  <a:lnTo>
                    <a:pt x="726" y="102"/>
                  </a:lnTo>
                  <a:lnTo>
                    <a:pt x="717" y="91"/>
                  </a:lnTo>
                  <a:lnTo>
                    <a:pt x="707" y="81"/>
                  </a:lnTo>
                  <a:lnTo>
                    <a:pt x="698" y="71"/>
                  </a:lnTo>
                  <a:lnTo>
                    <a:pt x="688" y="62"/>
                  </a:lnTo>
                  <a:lnTo>
                    <a:pt x="678" y="54"/>
                  </a:lnTo>
                  <a:lnTo>
                    <a:pt x="667" y="47"/>
                  </a:lnTo>
                  <a:lnTo>
                    <a:pt x="652" y="38"/>
                  </a:lnTo>
                  <a:lnTo>
                    <a:pt x="635" y="30"/>
                  </a:lnTo>
                  <a:lnTo>
                    <a:pt x="615" y="21"/>
                  </a:lnTo>
                  <a:lnTo>
                    <a:pt x="591" y="13"/>
                  </a:lnTo>
                  <a:lnTo>
                    <a:pt x="565" y="6"/>
                  </a:lnTo>
                  <a:lnTo>
                    <a:pt x="550" y="4"/>
                  </a:lnTo>
                  <a:lnTo>
                    <a:pt x="535" y="2"/>
                  </a:lnTo>
                  <a:lnTo>
                    <a:pt x="520" y="0"/>
                  </a:lnTo>
                  <a:lnTo>
                    <a:pt x="503" y="0"/>
                  </a:lnTo>
                  <a:lnTo>
                    <a:pt x="489" y="0"/>
                  </a:lnTo>
                  <a:lnTo>
                    <a:pt x="475" y="1"/>
                  </a:lnTo>
                  <a:lnTo>
                    <a:pt x="462" y="2"/>
                  </a:lnTo>
                  <a:lnTo>
                    <a:pt x="449" y="4"/>
                  </a:lnTo>
                  <a:lnTo>
                    <a:pt x="425" y="9"/>
                  </a:lnTo>
                  <a:lnTo>
                    <a:pt x="402" y="15"/>
                  </a:lnTo>
                  <a:lnTo>
                    <a:pt x="382" y="24"/>
                  </a:lnTo>
                  <a:lnTo>
                    <a:pt x="363" y="33"/>
                  </a:lnTo>
                  <a:lnTo>
                    <a:pt x="345" y="43"/>
                  </a:lnTo>
                  <a:lnTo>
                    <a:pt x="329" y="54"/>
                  </a:lnTo>
                  <a:lnTo>
                    <a:pt x="315" y="65"/>
                  </a:lnTo>
                  <a:lnTo>
                    <a:pt x="301" y="78"/>
                  </a:lnTo>
                  <a:lnTo>
                    <a:pt x="289" y="89"/>
                  </a:lnTo>
                  <a:lnTo>
                    <a:pt x="279" y="101"/>
                  </a:lnTo>
                  <a:lnTo>
                    <a:pt x="261" y="124"/>
                  </a:lnTo>
                  <a:lnTo>
                    <a:pt x="247" y="144"/>
                  </a:lnTo>
                  <a:lnTo>
                    <a:pt x="241" y="154"/>
                  </a:lnTo>
                  <a:lnTo>
                    <a:pt x="235" y="165"/>
                  </a:lnTo>
                  <a:lnTo>
                    <a:pt x="228" y="176"/>
                  </a:lnTo>
                  <a:lnTo>
                    <a:pt x="222" y="189"/>
                  </a:lnTo>
                  <a:lnTo>
                    <a:pt x="217" y="200"/>
                  </a:lnTo>
                  <a:lnTo>
                    <a:pt x="211" y="211"/>
                  </a:lnTo>
                  <a:lnTo>
                    <a:pt x="205"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9" name="Freeform 60"/>
            <p:cNvSpPr>
              <a:spLocks/>
            </p:cNvSpPr>
            <p:nvPr userDrawn="1"/>
          </p:nvSpPr>
          <p:spPr bwMode="auto">
            <a:xfrm>
              <a:off x="5911" y="362"/>
              <a:ext cx="41" cy="50"/>
            </a:xfrm>
            <a:custGeom>
              <a:avLst/>
              <a:gdLst>
                <a:gd name="T0" fmla="*/ 0 w 817"/>
                <a:gd name="T1" fmla="*/ 0 h 1014"/>
                <a:gd name="T2" fmla="*/ 0 w 817"/>
                <a:gd name="T3" fmla="*/ 0 h 1014"/>
                <a:gd name="T4" fmla="*/ 0 w 817"/>
                <a:gd name="T5" fmla="*/ 0 h 1014"/>
                <a:gd name="T6" fmla="*/ 0 w 817"/>
                <a:gd name="T7" fmla="*/ 0 h 1014"/>
                <a:gd name="T8" fmla="*/ 0 w 817"/>
                <a:gd name="T9" fmla="*/ 0 h 1014"/>
                <a:gd name="T10" fmla="*/ 0 w 817"/>
                <a:gd name="T11" fmla="*/ 0 h 1014"/>
                <a:gd name="T12" fmla="*/ 0 w 817"/>
                <a:gd name="T13" fmla="*/ 0 h 1014"/>
                <a:gd name="T14" fmla="*/ 0 w 817"/>
                <a:gd name="T15" fmla="*/ 0 h 1014"/>
                <a:gd name="T16" fmla="*/ 0 w 817"/>
                <a:gd name="T17" fmla="*/ 0 h 1014"/>
                <a:gd name="T18" fmla="*/ 0 w 817"/>
                <a:gd name="T19" fmla="*/ 0 h 1014"/>
                <a:gd name="T20" fmla="*/ 0 w 817"/>
                <a:gd name="T21" fmla="*/ 0 h 1014"/>
                <a:gd name="T22" fmla="*/ 0 w 817"/>
                <a:gd name="T23" fmla="*/ 0 h 1014"/>
                <a:gd name="T24" fmla="*/ 0 w 817"/>
                <a:gd name="T25" fmla="*/ 0 h 1014"/>
                <a:gd name="T26" fmla="*/ 0 w 817"/>
                <a:gd name="T27" fmla="*/ 0 h 1014"/>
                <a:gd name="T28" fmla="*/ 0 w 817"/>
                <a:gd name="T29" fmla="*/ 0 h 1014"/>
                <a:gd name="T30" fmla="*/ 0 w 817"/>
                <a:gd name="T31" fmla="*/ 0 h 1014"/>
                <a:gd name="T32" fmla="*/ 0 w 817"/>
                <a:gd name="T33" fmla="*/ 0 h 1014"/>
                <a:gd name="T34" fmla="*/ 0 w 817"/>
                <a:gd name="T35" fmla="*/ 0 h 1014"/>
                <a:gd name="T36" fmla="*/ 0 w 817"/>
                <a:gd name="T37" fmla="*/ 0 h 1014"/>
                <a:gd name="T38" fmla="*/ 0 w 817"/>
                <a:gd name="T39" fmla="*/ 0 h 1014"/>
                <a:gd name="T40" fmla="*/ 0 w 817"/>
                <a:gd name="T41" fmla="*/ 0 h 1014"/>
                <a:gd name="T42" fmla="*/ 0 w 817"/>
                <a:gd name="T43" fmla="*/ 0 h 1014"/>
                <a:gd name="T44" fmla="*/ 0 w 817"/>
                <a:gd name="T45" fmla="*/ 0 h 1014"/>
                <a:gd name="T46" fmla="*/ 0 w 817"/>
                <a:gd name="T47" fmla="*/ 0 h 1014"/>
                <a:gd name="T48" fmla="*/ 0 w 817"/>
                <a:gd name="T49" fmla="*/ 0 h 1014"/>
                <a:gd name="T50" fmla="*/ 0 w 817"/>
                <a:gd name="T51" fmla="*/ 0 h 1014"/>
                <a:gd name="T52" fmla="*/ 0 w 817"/>
                <a:gd name="T53" fmla="*/ 0 h 1014"/>
                <a:gd name="T54" fmla="*/ 0 w 817"/>
                <a:gd name="T55" fmla="*/ 0 h 1014"/>
                <a:gd name="T56" fmla="*/ 0 w 817"/>
                <a:gd name="T57" fmla="*/ 0 h 1014"/>
                <a:gd name="T58" fmla="*/ 0 w 817"/>
                <a:gd name="T59" fmla="*/ 0 h 1014"/>
                <a:gd name="T60" fmla="*/ 0 w 817"/>
                <a:gd name="T61" fmla="*/ 0 h 1014"/>
                <a:gd name="T62" fmla="*/ 0 w 817"/>
                <a:gd name="T63" fmla="*/ 0 h 1014"/>
                <a:gd name="T64" fmla="*/ 0 w 817"/>
                <a:gd name="T65" fmla="*/ 0 h 1014"/>
                <a:gd name="T66" fmla="*/ 0 w 817"/>
                <a:gd name="T67" fmla="*/ 0 h 1014"/>
                <a:gd name="T68" fmla="*/ 0 w 817"/>
                <a:gd name="T69" fmla="*/ 0 h 1014"/>
                <a:gd name="T70" fmla="*/ 0 w 817"/>
                <a:gd name="T71" fmla="*/ 0 h 1014"/>
                <a:gd name="T72" fmla="*/ 0 w 817"/>
                <a:gd name="T73" fmla="*/ 0 h 1014"/>
                <a:gd name="T74" fmla="*/ 0 w 817"/>
                <a:gd name="T75" fmla="*/ 0 h 1014"/>
                <a:gd name="T76" fmla="*/ 0 w 817"/>
                <a:gd name="T77" fmla="*/ 0 h 1014"/>
                <a:gd name="T78" fmla="*/ 0 w 817"/>
                <a:gd name="T79" fmla="*/ 0 h 1014"/>
                <a:gd name="T80" fmla="*/ 0 w 817"/>
                <a:gd name="T81" fmla="*/ 0 h 1014"/>
                <a:gd name="T82" fmla="*/ 0 w 817"/>
                <a:gd name="T83" fmla="*/ 0 h 1014"/>
                <a:gd name="T84" fmla="*/ 0 w 817"/>
                <a:gd name="T85" fmla="*/ 0 h 1014"/>
                <a:gd name="T86" fmla="*/ 0 w 817"/>
                <a:gd name="T87" fmla="*/ 0 h 1014"/>
                <a:gd name="T88" fmla="*/ 0 w 817"/>
                <a:gd name="T89" fmla="*/ 0 h 1014"/>
                <a:gd name="T90" fmla="*/ 0 w 817"/>
                <a:gd name="T91" fmla="*/ 0 h 1014"/>
                <a:gd name="T92" fmla="*/ 0 w 817"/>
                <a:gd name="T93" fmla="*/ 0 h 1014"/>
                <a:gd name="T94" fmla="*/ 0 w 817"/>
                <a:gd name="T95" fmla="*/ 0 h 1014"/>
                <a:gd name="T96" fmla="*/ 0 w 817"/>
                <a:gd name="T97" fmla="*/ 0 h 1014"/>
                <a:gd name="T98" fmla="*/ 0 w 817"/>
                <a:gd name="T99" fmla="*/ 0 h 1014"/>
                <a:gd name="T100" fmla="*/ 0 w 817"/>
                <a:gd name="T101" fmla="*/ 0 h 1014"/>
                <a:gd name="T102" fmla="*/ 0 w 817"/>
                <a:gd name="T103" fmla="*/ 0 h 1014"/>
                <a:gd name="T104" fmla="*/ 0 w 817"/>
                <a:gd name="T105" fmla="*/ 0 h 1014"/>
                <a:gd name="T106" fmla="*/ 0 w 817"/>
                <a:gd name="T107" fmla="*/ 0 h 1014"/>
                <a:gd name="T108" fmla="*/ 0 w 817"/>
                <a:gd name="T109" fmla="*/ 0 h 1014"/>
                <a:gd name="T110" fmla="*/ 0 w 817"/>
                <a:gd name="T111" fmla="*/ 0 h 1014"/>
                <a:gd name="T112" fmla="*/ 0 w 817"/>
                <a:gd name="T113" fmla="*/ 0 h 1014"/>
                <a:gd name="T114" fmla="*/ 0 w 817"/>
                <a:gd name="T115" fmla="*/ 0 h 10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7" h="1014">
                  <a:moveTo>
                    <a:pt x="817" y="341"/>
                  </a:moveTo>
                  <a:lnTo>
                    <a:pt x="815" y="332"/>
                  </a:lnTo>
                  <a:lnTo>
                    <a:pt x="812" y="320"/>
                  </a:lnTo>
                  <a:lnTo>
                    <a:pt x="808" y="305"/>
                  </a:lnTo>
                  <a:lnTo>
                    <a:pt x="803" y="286"/>
                  </a:lnTo>
                  <a:lnTo>
                    <a:pt x="797" y="267"/>
                  </a:lnTo>
                  <a:lnTo>
                    <a:pt x="789" y="246"/>
                  </a:lnTo>
                  <a:lnTo>
                    <a:pt x="781" y="224"/>
                  </a:lnTo>
                  <a:lnTo>
                    <a:pt x="771" y="203"/>
                  </a:lnTo>
                  <a:lnTo>
                    <a:pt x="763" y="186"/>
                  </a:lnTo>
                  <a:lnTo>
                    <a:pt x="754" y="170"/>
                  </a:lnTo>
                  <a:lnTo>
                    <a:pt x="744" y="155"/>
                  </a:lnTo>
                  <a:lnTo>
                    <a:pt x="733" y="141"/>
                  </a:lnTo>
                  <a:lnTo>
                    <a:pt x="723" y="128"/>
                  </a:lnTo>
                  <a:lnTo>
                    <a:pt x="712" y="115"/>
                  </a:lnTo>
                  <a:lnTo>
                    <a:pt x="701" y="104"/>
                  </a:lnTo>
                  <a:lnTo>
                    <a:pt x="689" y="93"/>
                  </a:lnTo>
                  <a:lnTo>
                    <a:pt x="677" y="83"/>
                  </a:lnTo>
                  <a:lnTo>
                    <a:pt x="666" y="74"/>
                  </a:lnTo>
                  <a:lnTo>
                    <a:pt x="654" y="65"/>
                  </a:lnTo>
                  <a:lnTo>
                    <a:pt x="642" y="57"/>
                  </a:lnTo>
                  <a:lnTo>
                    <a:pt x="629" y="50"/>
                  </a:lnTo>
                  <a:lnTo>
                    <a:pt x="617" y="44"/>
                  </a:lnTo>
                  <a:lnTo>
                    <a:pt x="604" y="38"/>
                  </a:lnTo>
                  <a:lnTo>
                    <a:pt x="592" y="32"/>
                  </a:lnTo>
                  <a:lnTo>
                    <a:pt x="567" y="23"/>
                  </a:lnTo>
                  <a:lnTo>
                    <a:pt x="544" y="16"/>
                  </a:lnTo>
                  <a:lnTo>
                    <a:pt x="520" y="10"/>
                  </a:lnTo>
                  <a:lnTo>
                    <a:pt x="498" y="6"/>
                  </a:lnTo>
                  <a:lnTo>
                    <a:pt x="477" y="3"/>
                  </a:lnTo>
                  <a:lnTo>
                    <a:pt x="459" y="1"/>
                  </a:lnTo>
                  <a:lnTo>
                    <a:pt x="443" y="1"/>
                  </a:lnTo>
                  <a:lnTo>
                    <a:pt x="428" y="0"/>
                  </a:lnTo>
                  <a:lnTo>
                    <a:pt x="410" y="1"/>
                  </a:lnTo>
                  <a:lnTo>
                    <a:pt x="394" y="2"/>
                  </a:lnTo>
                  <a:lnTo>
                    <a:pt x="377" y="3"/>
                  </a:lnTo>
                  <a:lnTo>
                    <a:pt x="361" y="5"/>
                  </a:lnTo>
                  <a:lnTo>
                    <a:pt x="346" y="8"/>
                  </a:lnTo>
                  <a:lnTo>
                    <a:pt x="330" y="11"/>
                  </a:lnTo>
                  <a:lnTo>
                    <a:pt x="316" y="16"/>
                  </a:lnTo>
                  <a:lnTo>
                    <a:pt x="302" y="20"/>
                  </a:lnTo>
                  <a:lnTo>
                    <a:pt x="275" y="29"/>
                  </a:lnTo>
                  <a:lnTo>
                    <a:pt x="251" y="39"/>
                  </a:lnTo>
                  <a:lnTo>
                    <a:pt x="227" y="51"/>
                  </a:lnTo>
                  <a:lnTo>
                    <a:pt x="206" y="64"/>
                  </a:lnTo>
                  <a:lnTo>
                    <a:pt x="187" y="78"/>
                  </a:lnTo>
                  <a:lnTo>
                    <a:pt x="169" y="91"/>
                  </a:lnTo>
                  <a:lnTo>
                    <a:pt x="153" y="105"/>
                  </a:lnTo>
                  <a:lnTo>
                    <a:pt x="139" y="119"/>
                  </a:lnTo>
                  <a:lnTo>
                    <a:pt x="126" y="133"/>
                  </a:lnTo>
                  <a:lnTo>
                    <a:pt x="115" y="146"/>
                  </a:lnTo>
                  <a:lnTo>
                    <a:pt x="106" y="158"/>
                  </a:lnTo>
                  <a:lnTo>
                    <a:pt x="98" y="169"/>
                  </a:lnTo>
                  <a:lnTo>
                    <a:pt x="81" y="194"/>
                  </a:lnTo>
                  <a:lnTo>
                    <a:pt x="66" y="218"/>
                  </a:lnTo>
                  <a:lnTo>
                    <a:pt x="54" y="244"/>
                  </a:lnTo>
                  <a:lnTo>
                    <a:pt x="43" y="269"/>
                  </a:lnTo>
                  <a:lnTo>
                    <a:pt x="34" y="295"/>
                  </a:lnTo>
                  <a:lnTo>
                    <a:pt x="25" y="319"/>
                  </a:lnTo>
                  <a:lnTo>
                    <a:pt x="19" y="343"/>
                  </a:lnTo>
                  <a:lnTo>
                    <a:pt x="13" y="367"/>
                  </a:lnTo>
                  <a:lnTo>
                    <a:pt x="9" y="389"/>
                  </a:lnTo>
                  <a:lnTo>
                    <a:pt x="6" y="411"/>
                  </a:lnTo>
                  <a:lnTo>
                    <a:pt x="4" y="431"/>
                  </a:lnTo>
                  <a:lnTo>
                    <a:pt x="2" y="450"/>
                  </a:lnTo>
                  <a:lnTo>
                    <a:pt x="0" y="482"/>
                  </a:lnTo>
                  <a:lnTo>
                    <a:pt x="0" y="506"/>
                  </a:lnTo>
                  <a:lnTo>
                    <a:pt x="1" y="539"/>
                  </a:lnTo>
                  <a:lnTo>
                    <a:pt x="3" y="570"/>
                  </a:lnTo>
                  <a:lnTo>
                    <a:pt x="6" y="600"/>
                  </a:lnTo>
                  <a:lnTo>
                    <a:pt x="10" y="628"/>
                  </a:lnTo>
                  <a:lnTo>
                    <a:pt x="15" y="655"/>
                  </a:lnTo>
                  <a:lnTo>
                    <a:pt x="21" y="680"/>
                  </a:lnTo>
                  <a:lnTo>
                    <a:pt x="28" y="704"/>
                  </a:lnTo>
                  <a:lnTo>
                    <a:pt x="36" y="726"/>
                  </a:lnTo>
                  <a:lnTo>
                    <a:pt x="43" y="748"/>
                  </a:lnTo>
                  <a:lnTo>
                    <a:pt x="51" y="767"/>
                  </a:lnTo>
                  <a:lnTo>
                    <a:pt x="59" y="785"/>
                  </a:lnTo>
                  <a:lnTo>
                    <a:pt x="68" y="803"/>
                  </a:lnTo>
                  <a:lnTo>
                    <a:pt x="76" y="818"/>
                  </a:lnTo>
                  <a:lnTo>
                    <a:pt x="86" y="832"/>
                  </a:lnTo>
                  <a:lnTo>
                    <a:pt x="94" y="845"/>
                  </a:lnTo>
                  <a:lnTo>
                    <a:pt x="102" y="857"/>
                  </a:lnTo>
                  <a:lnTo>
                    <a:pt x="111" y="870"/>
                  </a:lnTo>
                  <a:lnTo>
                    <a:pt x="120" y="882"/>
                  </a:lnTo>
                  <a:lnTo>
                    <a:pt x="130" y="893"/>
                  </a:lnTo>
                  <a:lnTo>
                    <a:pt x="139" y="902"/>
                  </a:lnTo>
                  <a:lnTo>
                    <a:pt x="146" y="911"/>
                  </a:lnTo>
                  <a:lnTo>
                    <a:pt x="153" y="918"/>
                  </a:lnTo>
                  <a:lnTo>
                    <a:pt x="160" y="924"/>
                  </a:lnTo>
                  <a:lnTo>
                    <a:pt x="165" y="928"/>
                  </a:lnTo>
                  <a:lnTo>
                    <a:pt x="184" y="942"/>
                  </a:lnTo>
                  <a:lnTo>
                    <a:pt x="202" y="954"/>
                  </a:lnTo>
                  <a:lnTo>
                    <a:pt x="220" y="966"/>
                  </a:lnTo>
                  <a:lnTo>
                    <a:pt x="240" y="975"/>
                  </a:lnTo>
                  <a:lnTo>
                    <a:pt x="258" y="983"/>
                  </a:lnTo>
                  <a:lnTo>
                    <a:pt x="277" y="990"/>
                  </a:lnTo>
                  <a:lnTo>
                    <a:pt x="296" y="996"/>
                  </a:lnTo>
                  <a:lnTo>
                    <a:pt x="313" y="1000"/>
                  </a:lnTo>
                  <a:lnTo>
                    <a:pt x="330" y="1004"/>
                  </a:lnTo>
                  <a:lnTo>
                    <a:pt x="347" y="1007"/>
                  </a:lnTo>
                  <a:lnTo>
                    <a:pt x="362" y="1010"/>
                  </a:lnTo>
                  <a:lnTo>
                    <a:pt x="376" y="1011"/>
                  </a:lnTo>
                  <a:lnTo>
                    <a:pt x="402" y="1013"/>
                  </a:lnTo>
                  <a:lnTo>
                    <a:pt x="420" y="1014"/>
                  </a:lnTo>
                  <a:lnTo>
                    <a:pt x="442" y="1013"/>
                  </a:lnTo>
                  <a:lnTo>
                    <a:pt x="461" y="1012"/>
                  </a:lnTo>
                  <a:lnTo>
                    <a:pt x="480" y="1010"/>
                  </a:lnTo>
                  <a:lnTo>
                    <a:pt x="499" y="1007"/>
                  </a:lnTo>
                  <a:lnTo>
                    <a:pt x="516" y="1004"/>
                  </a:lnTo>
                  <a:lnTo>
                    <a:pt x="532" y="1000"/>
                  </a:lnTo>
                  <a:lnTo>
                    <a:pt x="548" y="996"/>
                  </a:lnTo>
                  <a:lnTo>
                    <a:pt x="563" y="991"/>
                  </a:lnTo>
                  <a:lnTo>
                    <a:pt x="589" y="981"/>
                  </a:lnTo>
                  <a:lnTo>
                    <a:pt x="611" y="970"/>
                  </a:lnTo>
                  <a:lnTo>
                    <a:pt x="630" y="959"/>
                  </a:lnTo>
                  <a:lnTo>
                    <a:pt x="646" y="950"/>
                  </a:lnTo>
                  <a:lnTo>
                    <a:pt x="651" y="946"/>
                  </a:lnTo>
                  <a:lnTo>
                    <a:pt x="658" y="941"/>
                  </a:lnTo>
                  <a:lnTo>
                    <a:pt x="667" y="934"/>
                  </a:lnTo>
                  <a:lnTo>
                    <a:pt x="676" y="927"/>
                  </a:lnTo>
                  <a:lnTo>
                    <a:pt x="686" y="917"/>
                  </a:lnTo>
                  <a:lnTo>
                    <a:pt x="698" y="906"/>
                  </a:lnTo>
                  <a:lnTo>
                    <a:pt x="709" y="894"/>
                  </a:lnTo>
                  <a:lnTo>
                    <a:pt x="721" y="881"/>
                  </a:lnTo>
                  <a:lnTo>
                    <a:pt x="733" y="865"/>
                  </a:lnTo>
                  <a:lnTo>
                    <a:pt x="745" y="848"/>
                  </a:lnTo>
                  <a:lnTo>
                    <a:pt x="755" y="832"/>
                  </a:lnTo>
                  <a:lnTo>
                    <a:pt x="764" y="816"/>
                  </a:lnTo>
                  <a:lnTo>
                    <a:pt x="772" y="801"/>
                  </a:lnTo>
                  <a:lnTo>
                    <a:pt x="779" y="784"/>
                  </a:lnTo>
                  <a:lnTo>
                    <a:pt x="786" y="770"/>
                  </a:lnTo>
                  <a:lnTo>
                    <a:pt x="791" y="755"/>
                  </a:lnTo>
                  <a:lnTo>
                    <a:pt x="801" y="727"/>
                  </a:lnTo>
                  <a:lnTo>
                    <a:pt x="807" y="703"/>
                  </a:lnTo>
                  <a:lnTo>
                    <a:pt x="811" y="681"/>
                  </a:lnTo>
                  <a:lnTo>
                    <a:pt x="815" y="664"/>
                  </a:lnTo>
                  <a:lnTo>
                    <a:pt x="640" y="647"/>
                  </a:lnTo>
                  <a:lnTo>
                    <a:pt x="630" y="670"/>
                  </a:lnTo>
                  <a:lnTo>
                    <a:pt x="620" y="692"/>
                  </a:lnTo>
                  <a:lnTo>
                    <a:pt x="610" y="713"/>
                  </a:lnTo>
                  <a:lnTo>
                    <a:pt x="598" y="733"/>
                  </a:lnTo>
                  <a:lnTo>
                    <a:pt x="592" y="743"/>
                  </a:lnTo>
                  <a:lnTo>
                    <a:pt x="584" y="752"/>
                  </a:lnTo>
                  <a:lnTo>
                    <a:pt x="577" y="761"/>
                  </a:lnTo>
                  <a:lnTo>
                    <a:pt x="570" y="770"/>
                  </a:lnTo>
                  <a:lnTo>
                    <a:pt x="562" y="778"/>
                  </a:lnTo>
                  <a:lnTo>
                    <a:pt x="553" y="786"/>
                  </a:lnTo>
                  <a:lnTo>
                    <a:pt x="544" y="793"/>
                  </a:lnTo>
                  <a:lnTo>
                    <a:pt x="533" y="801"/>
                  </a:lnTo>
                  <a:lnTo>
                    <a:pt x="519" y="809"/>
                  </a:lnTo>
                  <a:lnTo>
                    <a:pt x="506" y="815"/>
                  </a:lnTo>
                  <a:lnTo>
                    <a:pt x="493" y="820"/>
                  </a:lnTo>
                  <a:lnTo>
                    <a:pt x="479" y="823"/>
                  </a:lnTo>
                  <a:lnTo>
                    <a:pt x="468" y="825"/>
                  </a:lnTo>
                  <a:lnTo>
                    <a:pt x="457" y="826"/>
                  </a:lnTo>
                  <a:lnTo>
                    <a:pt x="448" y="827"/>
                  </a:lnTo>
                  <a:lnTo>
                    <a:pt x="439" y="827"/>
                  </a:lnTo>
                  <a:lnTo>
                    <a:pt x="427" y="827"/>
                  </a:lnTo>
                  <a:lnTo>
                    <a:pt x="417" y="826"/>
                  </a:lnTo>
                  <a:lnTo>
                    <a:pt x="407" y="825"/>
                  </a:lnTo>
                  <a:lnTo>
                    <a:pt x="397" y="823"/>
                  </a:lnTo>
                  <a:lnTo>
                    <a:pt x="379" y="818"/>
                  </a:lnTo>
                  <a:lnTo>
                    <a:pt x="363" y="812"/>
                  </a:lnTo>
                  <a:lnTo>
                    <a:pt x="350" y="806"/>
                  </a:lnTo>
                  <a:lnTo>
                    <a:pt x="338" y="799"/>
                  </a:lnTo>
                  <a:lnTo>
                    <a:pt x="328" y="791"/>
                  </a:lnTo>
                  <a:lnTo>
                    <a:pt x="321" y="785"/>
                  </a:lnTo>
                  <a:lnTo>
                    <a:pt x="308" y="774"/>
                  </a:lnTo>
                  <a:lnTo>
                    <a:pt x="297" y="762"/>
                  </a:lnTo>
                  <a:lnTo>
                    <a:pt x="287" y="748"/>
                  </a:lnTo>
                  <a:lnTo>
                    <a:pt x="276" y="733"/>
                  </a:lnTo>
                  <a:lnTo>
                    <a:pt x="268" y="718"/>
                  </a:lnTo>
                  <a:lnTo>
                    <a:pt x="261" y="702"/>
                  </a:lnTo>
                  <a:lnTo>
                    <a:pt x="255" y="684"/>
                  </a:lnTo>
                  <a:lnTo>
                    <a:pt x="249" y="667"/>
                  </a:lnTo>
                  <a:lnTo>
                    <a:pt x="245" y="650"/>
                  </a:lnTo>
                  <a:lnTo>
                    <a:pt x="241" y="632"/>
                  </a:lnTo>
                  <a:lnTo>
                    <a:pt x="238" y="614"/>
                  </a:lnTo>
                  <a:lnTo>
                    <a:pt x="235" y="596"/>
                  </a:lnTo>
                  <a:lnTo>
                    <a:pt x="234" y="578"/>
                  </a:lnTo>
                  <a:lnTo>
                    <a:pt x="232" y="560"/>
                  </a:lnTo>
                  <a:lnTo>
                    <a:pt x="232" y="542"/>
                  </a:lnTo>
                  <a:lnTo>
                    <a:pt x="232" y="525"/>
                  </a:lnTo>
                  <a:lnTo>
                    <a:pt x="232" y="501"/>
                  </a:lnTo>
                  <a:lnTo>
                    <a:pt x="233" y="479"/>
                  </a:lnTo>
                  <a:lnTo>
                    <a:pt x="234" y="457"/>
                  </a:lnTo>
                  <a:lnTo>
                    <a:pt x="235" y="437"/>
                  </a:lnTo>
                  <a:lnTo>
                    <a:pt x="238" y="419"/>
                  </a:lnTo>
                  <a:lnTo>
                    <a:pt x="240" y="401"/>
                  </a:lnTo>
                  <a:lnTo>
                    <a:pt x="243" y="384"/>
                  </a:lnTo>
                  <a:lnTo>
                    <a:pt x="246" y="369"/>
                  </a:lnTo>
                  <a:lnTo>
                    <a:pt x="250" y="355"/>
                  </a:lnTo>
                  <a:lnTo>
                    <a:pt x="254" y="340"/>
                  </a:lnTo>
                  <a:lnTo>
                    <a:pt x="258" y="327"/>
                  </a:lnTo>
                  <a:lnTo>
                    <a:pt x="262" y="316"/>
                  </a:lnTo>
                  <a:lnTo>
                    <a:pt x="272" y="293"/>
                  </a:lnTo>
                  <a:lnTo>
                    <a:pt x="284" y="274"/>
                  </a:lnTo>
                  <a:lnTo>
                    <a:pt x="293" y="261"/>
                  </a:lnTo>
                  <a:lnTo>
                    <a:pt x="303" y="249"/>
                  </a:lnTo>
                  <a:lnTo>
                    <a:pt x="313" y="237"/>
                  </a:lnTo>
                  <a:lnTo>
                    <a:pt x="323" y="228"/>
                  </a:lnTo>
                  <a:lnTo>
                    <a:pt x="334" y="220"/>
                  </a:lnTo>
                  <a:lnTo>
                    <a:pt x="345" y="213"/>
                  </a:lnTo>
                  <a:lnTo>
                    <a:pt x="355" y="207"/>
                  </a:lnTo>
                  <a:lnTo>
                    <a:pt x="365" y="201"/>
                  </a:lnTo>
                  <a:lnTo>
                    <a:pt x="375" y="197"/>
                  </a:lnTo>
                  <a:lnTo>
                    <a:pt x="386" y="194"/>
                  </a:lnTo>
                  <a:lnTo>
                    <a:pt x="395" y="191"/>
                  </a:lnTo>
                  <a:lnTo>
                    <a:pt x="405" y="189"/>
                  </a:lnTo>
                  <a:lnTo>
                    <a:pt x="422" y="187"/>
                  </a:lnTo>
                  <a:lnTo>
                    <a:pt x="438" y="186"/>
                  </a:lnTo>
                  <a:lnTo>
                    <a:pt x="453" y="187"/>
                  </a:lnTo>
                  <a:lnTo>
                    <a:pt x="471" y="190"/>
                  </a:lnTo>
                  <a:lnTo>
                    <a:pt x="481" y="192"/>
                  </a:lnTo>
                  <a:lnTo>
                    <a:pt x="493" y="195"/>
                  </a:lnTo>
                  <a:lnTo>
                    <a:pt x="503" y="198"/>
                  </a:lnTo>
                  <a:lnTo>
                    <a:pt x="514" y="203"/>
                  </a:lnTo>
                  <a:lnTo>
                    <a:pt x="526" y="208"/>
                  </a:lnTo>
                  <a:lnTo>
                    <a:pt x="538" y="215"/>
                  </a:lnTo>
                  <a:lnTo>
                    <a:pt x="549" y="223"/>
                  </a:lnTo>
                  <a:lnTo>
                    <a:pt x="560" y="232"/>
                  </a:lnTo>
                  <a:lnTo>
                    <a:pt x="570" y="244"/>
                  </a:lnTo>
                  <a:lnTo>
                    <a:pt x="580" y="256"/>
                  </a:lnTo>
                  <a:lnTo>
                    <a:pt x="590" y="270"/>
                  </a:lnTo>
                  <a:lnTo>
                    <a:pt x="599" y="285"/>
                  </a:lnTo>
                  <a:lnTo>
                    <a:pt x="604" y="296"/>
                  </a:lnTo>
                  <a:lnTo>
                    <a:pt x="608" y="306"/>
                  </a:lnTo>
                  <a:lnTo>
                    <a:pt x="611" y="316"/>
                  </a:lnTo>
                  <a:lnTo>
                    <a:pt x="615" y="326"/>
                  </a:lnTo>
                  <a:lnTo>
                    <a:pt x="618" y="337"/>
                  </a:lnTo>
                  <a:lnTo>
                    <a:pt x="620" y="347"/>
                  </a:lnTo>
                  <a:lnTo>
                    <a:pt x="623" y="359"/>
                  </a:lnTo>
                  <a:lnTo>
                    <a:pt x="625" y="370"/>
                  </a:lnTo>
                  <a:lnTo>
                    <a:pt x="817" y="341"/>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 name="Freeform 61"/>
            <p:cNvSpPr>
              <a:spLocks noEditPoints="1"/>
            </p:cNvSpPr>
            <p:nvPr userDrawn="1"/>
          </p:nvSpPr>
          <p:spPr bwMode="auto">
            <a:xfrm>
              <a:off x="5957" y="362"/>
              <a:ext cx="44" cy="50"/>
            </a:xfrm>
            <a:custGeom>
              <a:avLst/>
              <a:gdLst>
                <a:gd name="T0" fmla="*/ 0 w 872"/>
                <a:gd name="T1" fmla="*/ 0 h 1017"/>
                <a:gd name="T2" fmla="*/ 0 w 872"/>
                <a:gd name="T3" fmla="*/ 0 h 1017"/>
                <a:gd name="T4" fmla="*/ 0 w 872"/>
                <a:gd name="T5" fmla="*/ 0 h 1017"/>
                <a:gd name="T6" fmla="*/ 0 w 872"/>
                <a:gd name="T7" fmla="*/ 0 h 1017"/>
                <a:gd name="T8" fmla="*/ 0 w 872"/>
                <a:gd name="T9" fmla="*/ 0 h 1017"/>
                <a:gd name="T10" fmla="*/ 0 w 872"/>
                <a:gd name="T11" fmla="*/ 0 h 1017"/>
                <a:gd name="T12" fmla="*/ 0 w 872"/>
                <a:gd name="T13" fmla="*/ 0 h 1017"/>
                <a:gd name="T14" fmla="*/ 0 w 872"/>
                <a:gd name="T15" fmla="*/ 0 h 1017"/>
                <a:gd name="T16" fmla="*/ 0 w 872"/>
                <a:gd name="T17" fmla="*/ 0 h 1017"/>
                <a:gd name="T18" fmla="*/ 0 w 872"/>
                <a:gd name="T19" fmla="*/ 0 h 1017"/>
                <a:gd name="T20" fmla="*/ 0 w 872"/>
                <a:gd name="T21" fmla="*/ 0 h 1017"/>
                <a:gd name="T22" fmla="*/ 0 w 872"/>
                <a:gd name="T23" fmla="*/ 0 h 1017"/>
                <a:gd name="T24" fmla="*/ 0 w 872"/>
                <a:gd name="T25" fmla="*/ 0 h 1017"/>
                <a:gd name="T26" fmla="*/ 0 w 872"/>
                <a:gd name="T27" fmla="*/ 0 h 1017"/>
                <a:gd name="T28" fmla="*/ 0 w 872"/>
                <a:gd name="T29" fmla="*/ 0 h 1017"/>
                <a:gd name="T30" fmla="*/ 0 w 872"/>
                <a:gd name="T31" fmla="*/ 0 h 1017"/>
                <a:gd name="T32" fmla="*/ 0 w 872"/>
                <a:gd name="T33" fmla="*/ 0 h 1017"/>
                <a:gd name="T34" fmla="*/ 0 w 872"/>
                <a:gd name="T35" fmla="*/ 0 h 1017"/>
                <a:gd name="T36" fmla="*/ 0 w 872"/>
                <a:gd name="T37" fmla="*/ 0 h 1017"/>
                <a:gd name="T38" fmla="*/ 0 w 872"/>
                <a:gd name="T39" fmla="*/ 0 h 1017"/>
                <a:gd name="T40" fmla="*/ 0 w 872"/>
                <a:gd name="T41" fmla="*/ 0 h 1017"/>
                <a:gd name="T42" fmla="*/ 0 w 872"/>
                <a:gd name="T43" fmla="*/ 0 h 1017"/>
                <a:gd name="T44" fmla="*/ 0 w 872"/>
                <a:gd name="T45" fmla="*/ 0 h 1017"/>
                <a:gd name="T46" fmla="*/ 0 w 872"/>
                <a:gd name="T47" fmla="*/ 0 h 1017"/>
                <a:gd name="T48" fmla="*/ 0 w 872"/>
                <a:gd name="T49" fmla="*/ 0 h 1017"/>
                <a:gd name="T50" fmla="*/ 0 w 872"/>
                <a:gd name="T51" fmla="*/ 0 h 1017"/>
                <a:gd name="T52" fmla="*/ 0 w 872"/>
                <a:gd name="T53" fmla="*/ 0 h 1017"/>
                <a:gd name="T54" fmla="*/ 0 w 872"/>
                <a:gd name="T55" fmla="*/ 0 h 1017"/>
                <a:gd name="T56" fmla="*/ 0 w 872"/>
                <a:gd name="T57" fmla="*/ 0 h 1017"/>
                <a:gd name="T58" fmla="*/ 0 w 872"/>
                <a:gd name="T59" fmla="*/ 0 h 1017"/>
                <a:gd name="T60" fmla="*/ 0 w 872"/>
                <a:gd name="T61" fmla="*/ 0 h 1017"/>
                <a:gd name="T62" fmla="*/ 0 w 872"/>
                <a:gd name="T63" fmla="*/ 0 h 1017"/>
                <a:gd name="T64" fmla="*/ 0 w 872"/>
                <a:gd name="T65" fmla="*/ 0 h 1017"/>
                <a:gd name="T66" fmla="*/ 0 w 872"/>
                <a:gd name="T67" fmla="*/ 0 h 1017"/>
                <a:gd name="T68" fmla="*/ 0 w 872"/>
                <a:gd name="T69" fmla="*/ 0 h 1017"/>
                <a:gd name="T70" fmla="*/ 0 w 872"/>
                <a:gd name="T71" fmla="*/ 0 h 1017"/>
                <a:gd name="T72" fmla="*/ 0 w 872"/>
                <a:gd name="T73" fmla="*/ 0 h 1017"/>
                <a:gd name="T74" fmla="*/ 0 w 872"/>
                <a:gd name="T75" fmla="*/ 0 h 1017"/>
                <a:gd name="T76" fmla="*/ 0 w 872"/>
                <a:gd name="T77" fmla="*/ 0 h 1017"/>
                <a:gd name="T78" fmla="*/ 0 w 872"/>
                <a:gd name="T79" fmla="*/ 0 h 1017"/>
                <a:gd name="T80" fmla="*/ 0 w 872"/>
                <a:gd name="T81" fmla="*/ 0 h 1017"/>
                <a:gd name="T82" fmla="*/ 0 w 872"/>
                <a:gd name="T83" fmla="*/ 0 h 1017"/>
                <a:gd name="T84" fmla="*/ 0 w 872"/>
                <a:gd name="T85" fmla="*/ 0 h 1017"/>
                <a:gd name="T86" fmla="*/ 0 w 872"/>
                <a:gd name="T87" fmla="*/ 0 h 1017"/>
                <a:gd name="T88" fmla="*/ 0 w 872"/>
                <a:gd name="T89" fmla="*/ 0 h 1017"/>
                <a:gd name="T90" fmla="*/ 0 w 872"/>
                <a:gd name="T91" fmla="*/ 0 h 1017"/>
                <a:gd name="T92" fmla="*/ 0 w 872"/>
                <a:gd name="T93" fmla="*/ 0 h 1017"/>
                <a:gd name="T94" fmla="*/ 0 w 872"/>
                <a:gd name="T95" fmla="*/ 0 h 1017"/>
                <a:gd name="T96" fmla="*/ 0 w 872"/>
                <a:gd name="T97" fmla="*/ 0 h 1017"/>
                <a:gd name="T98" fmla="*/ 0 w 872"/>
                <a:gd name="T99" fmla="*/ 0 h 1017"/>
                <a:gd name="T100" fmla="*/ 0 w 872"/>
                <a:gd name="T101" fmla="*/ 0 h 1017"/>
                <a:gd name="T102" fmla="*/ 0 w 872"/>
                <a:gd name="T103" fmla="*/ 0 h 1017"/>
                <a:gd name="T104" fmla="*/ 0 w 872"/>
                <a:gd name="T105" fmla="*/ 0 h 1017"/>
                <a:gd name="T106" fmla="*/ 0 w 872"/>
                <a:gd name="T107" fmla="*/ 0 h 1017"/>
                <a:gd name="T108" fmla="*/ 0 w 872"/>
                <a:gd name="T109" fmla="*/ 0 h 1017"/>
                <a:gd name="T110" fmla="*/ 0 w 872"/>
                <a:gd name="T111" fmla="*/ 0 h 1017"/>
                <a:gd name="T112" fmla="*/ 0 w 872"/>
                <a:gd name="T113" fmla="*/ 0 h 1017"/>
                <a:gd name="T114" fmla="*/ 0 w 872"/>
                <a:gd name="T115" fmla="*/ 0 h 1017"/>
                <a:gd name="T116" fmla="*/ 0 w 872"/>
                <a:gd name="T117" fmla="*/ 0 h 1017"/>
                <a:gd name="T118" fmla="*/ 0 w 872"/>
                <a:gd name="T119" fmla="*/ 0 h 1017"/>
                <a:gd name="T120" fmla="*/ 0 w 872"/>
                <a:gd name="T121" fmla="*/ 0 h 1017"/>
                <a:gd name="T122" fmla="*/ 0 w 872"/>
                <a:gd name="T123" fmla="*/ 0 h 1017"/>
                <a:gd name="T124" fmla="*/ 0 w 87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2" h="1017">
                  <a:moveTo>
                    <a:pt x="872" y="537"/>
                  </a:moveTo>
                  <a:lnTo>
                    <a:pt x="872" y="509"/>
                  </a:lnTo>
                  <a:lnTo>
                    <a:pt x="872" y="481"/>
                  </a:lnTo>
                  <a:lnTo>
                    <a:pt x="871" y="451"/>
                  </a:lnTo>
                  <a:lnTo>
                    <a:pt x="869" y="423"/>
                  </a:lnTo>
                  <a:lnTo>
                    <a:pt x="867" y="394"/>
                  </a:lnTo>
                  <a:lnTo>
                    <a:pt x="863" y="366"/>
                  </a:lnTo>
                  <a:lnTo>
                    <a:pt x="858" y="338"/>
                  </a:lnTo>
                  <a:lnTo>
                    <a:pt x="852" y="311"/>
                  </a:lnTo>
                  <a:lnTo>
                    <a:pt x="849" y="301"/>
                  </a:lnTo>
                  <a:lnTo>
                    <a:pt x="845" y="287"/>
                  </a:lnTo>
                  <a:lnTo>
                    <a:pt x="840" y="273"/>
                  </a:lnTo>
                  <a:lnTo>
                    <a:pt x="833" y="256"/>
                  </a:lnTo>
                  <a:lnTo>
                    <a:pt x="825" y="238"/>
                  </a:lnTo>
                  <a:lnTo>
                    <a:pt x="815" y="219"/>
                  </a:lnTo>
                  <a:lnTo>
                    <a:pt x="804" y="199"/>
                  </a:lnTo>
                  <a:lnTo>
                    <a:pt x="790" y="178"/>
                  </a:lnTo>
                  <a:lnTo>
                    <a:pt x="780" y="163"/>
                  </a:lnTo>
                  <a:lnTo>
                    <a:pt x="768" y="150"/>
                  </a:lnTo>
                  <a:lnTo>
                    <a:pt x="757" y="137"/>
                  </a:lnTo>
                  <a:lnTo>
                    <a:pt x="746" y="124"/>
                  </a:lnTo>
                  <a:lnTo>
                    <a:pt x="735" y="112"/>
                  </a:lnTo>
                  <a:lnTo>
                    <a:pt x="723" y="102"/>
                  </a:lnTo>
                  <a:lnTo>
                    <a:pt x="711" y="92"/>
                  </a:lnTo>
                  <a:lnTo>
                    <a:pt x="699" y="82"/>
                  </a:lnTo>
                  <a:lnTo>
                    <a:pt x="687" y="74"/>
                  </a:lnTo>
                  <a:lnTo>
                    <a:pt x="674" y="65"/>
                  </a:lnTo>
                  <a:lnTo>
                    <a:pt x="662" y="57"/>
                  </a:lnTo>
                  <a:lnTo>
                    <a:pt x="650" y="51"/>
                  </a:lnTo>
                  <a:lnTo>
                    <a:pt x="627" y="39"/>
                  </a:lnTo>
                  <a:lnTo>
                    <a:pt x="602" y="29"/>
                  </a:lnTo>
                  <a:lnTo>
                    <a:pt x="579" y="21"/>
                  </a:lnTo>
                  <a:lnTo>
                    <a:pt x="555" y="13"/>
                  </a:lnTo>
                  <a:lnTo>
                    <a:pt x="534" y="8"/>
                  </a:lnTo>
                  <a:lnTo>
                    <a:pt x="512" y="5"/>
                  </a:lnTo>
                  <a:lnTo>
                    <a:pt x="493" y="2"/>
                  </a:lnTo>
                  <a:lnTo>
                    <a:pt x="475" y="1"/>
                  </a:lnTo>
                  <a:lnTo>
                    <a:pt x="459" y="0"/>
                  </a:lnTo>
                  <a:lnTo>
                    <a:pt x="445" y="0"/>
                  </a:lnTo>
                  <a:lnTo>
                    <a:pt x="426" y="0"/>
                  </a:lnTo>
                  <a:lnTo>
                    <a:pt x="407" y="1"/>
                  </a:lnTo>
                  <a:lnTo>
                    <a:pt x="390" y="3"/>
                  </a:lnTo>
                  <a:lnTo>
                    <a:pt x="372" y="5"/>
                  </a:lnTo>
                  <a:lnTo>
                    <a:pt x="354" y="8"/>
                  </a:lnTo>
                  <a:lnTo>
                    <a:pt x="337" y="12"/>
                  </a:lnTo>
                  <a:lnTo>
                    <a:pt x="320" y="17"/>
                  </a:lnTo>
                  <a:lnTo>
                    <a:pt x="303" y="22"/>
                  </a:lnTo>
                  <a:lnTo>
                    <a:pt x="287" y="28"/>
                  </a:lnTo>
                  <a:lnTo>
                    <a:pt x="272" y="34"/>
                  </a:lnTo>
                  <a:lnTo>
                    <a:pt x="255" y="41"/>
                  </a:lnTo>
                  <a:lnTo>
                    <a:pt x="241" y="48"/>
                  </a:lnTo>
                  <a:lnTo>
                    <a:pt x="226" y="56"/>
                  </a:lnTo>
                  <a:lnTo>
                    <a:pt x="211" y="65"/>
                  </a:lnTo>
                  <a:lnTo>
                    <a:pt x="197" y="75"/>
                  </a:lnTo>
                  <a:lnTo>
                    <a:pt x="184" y="84"/>
                  </a:lnTo>
                  <a:lnTo>
                    <a:pt x="171" y="95"/>
                  </a:lnTo>
                  <a:lnTo>
                    <a:pt x="157" y="105"/>
                  </a:lnTo>
                  <a:lnTo>
                    <a:pt x="145" y="117"/>
                  </a:lnTo>
                  <a:lnTo>
                    <a:pt x="134" y="129"/>
                  </a:lnTo>
                  <a:lnTo>
                    <a:pt x="122" y="142"/>
                  </a:lnTo>
                  <a:lnTo>
                    <a:pt x="111" y="154"/>
                  </a:lnTo>
                  <a:lnTo>
                    <a:pt x="100" y="168"/>
                  </a:lnTo>
                  <a:lnTo>
                    <a:pt x="90" y="181"/>
                  </a:lnTo>
                  <a:lnTo>
                    <a:pt x="81" y="196"/>
                  </a:lnTo>
                  <a:lnTo>
                    <a:pt x="72" y="211"/>
                  </a:lnTo>
                  <a:lnTo>
                    <a:pt x="63" y="226"/>
                  </a:lnTo>
                  <a:lnTo>
                    <a:pt x="55" y="242"/>
                  </a:lnTo>
                  <a:lnTo>
                    <a:pt x="47" y="258"/>
                  </a:lnTo>
                  <a:lnTo>
                    <a:pt x="41" y="275"/>
                  </a:lnTo>
                  <a:lnTo>
                    <a:pt x="34" y="291"/>
                  </a:lnTo>
                  <a:lnTo>
                    <a:pt x="28" y="309"/>
                  </a:lnTo>
                  <a:lnTo>
                    <a:pt x="20"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0" y="648"/>
                  </a:lnTo>
                  <a:lnTo>
                    <a:pt x="15" y="668"/>
                  </a:lnTo>
                  <a:lnTo>
                    <a:pt x="19" y="688"/>
                  </a:lnTo>
                  <a:lnTo>
                    <a:pt x="24" y="706"/>
                  </a:lnTo>
                  <a:lnTo>
                    <a:pt x="29" y="723"/>
                  </a:lnTo>
                  <a:lnTo>
                    <a:pt x="34" y="739"/>
                  </a:lnTo>
                  <a:lnTo>
                    <a:pt x="40" y="756"/>
                  </a:lnTo>
                  <a:lnTo>
                    <a:pt x="46" y="771"/>
                  </a:lnTo>
                  <a:lnTo>
                    <a:pt x="53" y="786"/>
                  </a:lnTo>
                  <a:lnTo>
                    <a:pt x="60" y="801"/>
                  </a:lnTo>
                  <a:lnTo>
                    <a:pt x="68" y="814"/>
                  </a:lnTo>
                  <a:lnTo>
                    <a:pt x="75" y="827"/>
                  </a:lnTo>
                  <a:lnTo>
                    <a:pt x="83" y="839"/>
                  </a:lnTo>
                  <a:lnTo>
                    <a:pt x="91" y="850"/>
                  </a:lnTo>
                  <a:lnTo>
                    <a:pt x="99" y="862"/>
                  </a:lnTo>
                  <a:lnTo>
                    <a:pt x="118" y="882"/>
                  </a:lnTo>
                  <a:lnTo>
                    <a:pt x="135" y="900"/>
                  </a:lnTo>
                  <a:lnTo>
                    <a:pt x="154" y="918"/>
                  </a:lnTo>
                  <a:lnTo>
                    <a:pt x="174" y="932"/>
                  </a:lnTo>
                  <a:lnTo>
                    <a:pt x="193" y="945"/>
                  </a:lnTo>
                  <a:lnTo>
                    <a:pt x="212" y="957"/>
                  </a:lnTo>
                  <a:lnTo>
                    <a:pt x="230" y="967"/>
                  </a:lnTo>
                  <a:lnTo>
                    <a:pt x="247" y="976"/>
                  </a:lnTo>
                  <a:lnTo>
                    <a:pt x="264" y="983"/>
                  </a:lnTo>
                  <a:lnTo>
                    <a:pt x="281" y="990"/>
                  </a:lnTo>
                  <a:lnTo>
                    <a:pt x="297" y="995"/>
                  </a:lnTo>
                  <a:lnTo>
                    <a:pt x="313" y="1000"/>
                  </a:lnTo>
                  <a:lnTo>
                    <a:pt x="329" y="1004"/>
                  </a:lnTo>
                  <a:lnTo>
                    <a:pt x="344" y="1007"/>
                  </a:lnTo>
                  <a:lnTo>
                    <a:pt x="373" y="1012"/>
                  </a:lnTo>
                  <a:lnTo>
                    <a:pt x="398" y="1015"/>
                  </a:lnTo>
                  <a:lnTo>
                    <a:pt x="419" y="1016"/>
                  </a:lnTo>
                  <a:lnTo>
                    <a:pt x="437" y="1017"/>
                  </a:lnTo>
                  <a:lnTo>
                    <a:pt x="463" y="1016"/>
                  </a:lnTo>
                  <a:lnTo>
                    <a:pt x="490" y="1014"/>
                  </a:lnTo>
                  <a:lnTo>
                    <a:pt x="516" y="1010"/>
                  </a:lnTo>
                  <a:lnTo>
                    <a:pt x="542" y="1005"/>
                  </a:lnTo>
                  <a:lnTo>
                    <a:pt x="567" y="999"/>
                  </a:lnTo>
                  <a:lnTo>
                    <a:pt x="593" y="991"/>
                  </a:lnTo>
                  <a:lnTo>
                    <a:pt x="617" y="982"/>
                  </a:lnTo>
                  <a:lnTo>
                    <a:pt x="641" y="972"/>
                  </a:lnTo>
                  <a:lnTo>
                    <a:pt x="663" y="959"/>
                  </a:lnTo>
                  <a:lnTo>
                    <a:pt x="686" y="946"/>
                  </a:lnTo>
                  <a:lnTo>
                    <a:pt x="707" y="932"/>
                  </a:lnTo>
                  <a:lnTo>
                    <a:pt x="728" y="916"/>
                  </a:lnTo>
                  <a:lnTo>
                    <a:pt x="747" y="898"/>
                  </a:lnTo>
                  <a:lnTo>
                    <a:pt x="764" y="880"/>
                  </a:lnTo>
                  <a:lnTo>
                    <a:pt x="782" y="861"/>
                  </a:lnTo>
                  <a:lnTo>
                    <a:pt x="798" y="839"/>
                  </a:lnTo>
                  <a:lnTo>
                    <a:pt x="809" y="821"/>
                  </a:lnTo>
                  <a:lnTo>
                    <a:pt x="820" y="802"/>
                  </a:lnTo>
                  <a:lnTo>
                    <a:pt x="831" y="783"/>
                  </a:lnTo>
                  <a:lnTo>
                    <a:pt x="840" y="765"/>
                  </a:lnTo>
                  <a:lnTo>
                    <a:pt x="847" y="748"/>
                  </a:lnTo>
                  <a:lnTo>
                    <a:pt x="854" y="733"/>
                  </a:lnTo>
                  <a:lnTo>
                    <a:pt x="858" y="722"/>
                  </a:lnTo>
                  <a:lnTo>
                    <a:pt x="861" y="715"/>
                  </a:lnTo>
                  <a:lnTo>
                    <a:pt x="660" y="683"/>
                  </a:lnTo>
                  <a:lnTo>
                    <a:pt x="658" y="692"/>
                  </a:lnTo>
                  <a:lnTo>
                    <a:pt x="655" y="700"/>
                  </a:lnTo>
                  <a:lnTo>
                    <a:pt x="652" y="708"/>
                  </a:lnTo>
                  <a:lnTo>
                    <a:pt x="649" y="715"/>
                  </a:lnTo>
                  <a:lnTo>
                    <a:pt x="645" y="723"/>
                  </a:lnTo>
                  <a:lnTo>
                    <a:pt x="642" y="730"/>
                  </a:lnTo>
                  <a:lnTo>
                    <a:pt x="637" y="737"/>
                  </a:lnTo>
                  <a:lnTo>
                    <a:pt x="633" y="746"/>
                  </a:lnTo>
                  <a:lnTo>
                    <a:pt x="624" y="757"/>
                  </a:lnTo>
                  <a:lnTo>
                    <a:pt x="615" y="767"/>
                  </a:lnTo>
                  <a:lnTo>
                    <a:pt x="606" y="776"/>
                  </a:lnTo>
                  <a:lnTo>
                    <a:pt x="597" y="786"/>
                  </a:lnTo>
                  <a:lnTo>
                    <a:pt x="587" y="794"/>
                  </a:lnTo>
                  <a:lnTo>
                    <a:pt x="576" y="803"/>
                  </a:lnTo>
                  <a:lnTo>
                    <a:pt x="564" y="810"/>
                  </a:lnTo>
                  <a:lnTo>
                    <a:pt x="553" y="817"/>
                  </a:lnTo>
                  <a:lnTo>
                    <a:pt x="541" y="823"/>
                  </a:lnTo>
                  <a:lnTo>
                    <a:pt x="529" y="828"/>
                  </a:lnTo>
                  <a:lnTo>
                    <a:pt x="516" y="832"/>
                  </a:lnTo>
                  <a:lnTo>
                    <a:pt x="503" y="836"/>
                  </a:lnTo>
                  <a:lnTo>
                    <a:pt x="490" y="839"/>
                  </a:lnTo>
                  <a:lnTo>
                    <a:pt x="477" y="841"/>
                  </a:lnTo>
                  <a:lnTo>
                    <a:pt x="463" y="842"/>
                  </a:lnTo>
                  <a:lnTo>
                    <a:pt x="450" y="842"/>
                  </a:lnTo>
                  <a:lnTo>
                    <a:pt x="439" y="842"/>
                  </a:lnTo>
                  <a:lnTo>
                    <a:pt x="426" y="841"/>
                  </a:lnTo>
                  <a:lnTo>
                    <a:pt x="411" y="839"/>
                  </a:lnTo>
                  <a:lnTo>
                    <a:pt x="396" y="835"/>
                  </a:lnTo>
                  <a:lnTo>
                    <a:pt x="388" y="833"/>
                  </a:lnTo>
                  <a:lnTo>
                    <a:pt x="380" y="829"/>
                  </a:lnTo>
                  <a:lnTo>
                    <a:pt x="371" y="826"/>
                  </a:lnTo>
                  <a:lnTo>
                    <a:pt x="361" y="821"/>
                  </a:lnTo>
                  <a:lnTo>
                    <a:pt x="352" y="816"/>
                  </a:lnTo>
                  <a:lnTo>
                    <a:pt x="343" y="810"/>
                  </a:lnTo>
                  <a:lnTo>
                    <a:pt x="334" y="803"/>
                  </a:lnTo>
                  <a:lnTo>
                    <a:pt x="325" y="794"/>
                  </a:lnTo>
                  <a:lnTo>
                    <a:pt x="310" y="781"/>
                  </a:lnTo>
                  <a:lnTo>
                    <a:pt x="298" y="767"/>
                  </a:lnTo>
                  <a:lnTo>
                    <a:pt x="287" y="753"/>
                  </a:lnTo>
                  <a:lnTo>
                    <a:pt x="277" y="737"/>
                  </a:lnTo>
                  <a:lnTo>
                    <a:pt x="269" y="723"/>
                  </a:lnTo>
                  <a:lnTo>
                    <a:pt x="261" y="708"/>
                  </a:lnTo>
                  <a:lnTo>
                    <a:pt x="255" y="694"/>
                  </a:lnTo>
                  <a:lnTo>
                    <a:pt x="251" y="679"/>
                  </a:lnTo>
                  <a:lnTo>
                    <a:pt x="247" y="666"/>
                  </a:lnTo>
                  <a:lnTo>
                    <a:pt x="243" y="653"/>
                  </a:lnTo>
                  <a:lnTo>
                    <a:pt x="241" y="641"/>
                  </a:lnTo>
                  <a:lnTo>
                    <a:pt x="239" y="629"/>
                  </a:lnTo>
                  <a:lnTo>
                    <a:pt x="236" y="609"/>
                  </a:lnTo>
                  <a:lnTo>
                    <a:pt x="235" y="594"/>
                  </a:lnTo>
                  <a:lnTo>
                    <a:pt x="234" y="587"/>
                  </a:lnTo>
                  <a:lnTo>
                    <a:pt x="233" y="580"/>
                  </a:lnTo>
                  <a:lnTo>
                    <a:pt x="233" y="572"/>
                  </a:lnTo>
                  <a:lnTo>
                    <a:pt x="232" y="565"/>
                  </a:lnTo>
                  <a:lnTo>
                    <a:pt x="232" y="559"/>
                  </a:lnTo>
                  <a:lnTo>
                    <a:pt x="231" y="552"/>
                  </a:lnTo>
                  <a:lnTo>
                    <a:pt x="231" y="546"/>
                  </a:lnTo>
                  <a:lnTo>
                    <a:pt x="231" y="540"/>
                  </a:lnTo>
                  <a:lnTo>
                    <a:pt x="872" y="537"/>
                  </a:lnTo>
                  <a:close/>
                  <a:moveTo>
                    <a:pt x="226" y="397"/>
                  </a:moveTo>
                  <a:lnTo>
                    <a:pt x="228" y="380"/>
                  </a:lnTo>
                  <a:lnTo>
                    <a:pt x="229" y="365"/>
                  </a:lnTo>
                  <a:lnTo>
                    <a:pt x="231"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2"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1" y="156"/>
                  </a:lnTo>
                  <a:lnTo>
                    <a:pt x="475" y="158"/>
                  </a:lnTo>
                  <a:lnTo>
                    <a:pt x="488" y="162"/>
                  </a:lnTo>
                  <a:lnTo>
                    <a:pt x="504" y="167"/>
                  </a:lnTo>
                  <a:lnTo>
                    <a:pt x="520" y="174"/>
                  </a:lnTo>
                  <a:lnTo>
                    <a:pt x="538" y="185"/>
                  </a:lnTo>
                  <a:lnTo>
                    <a:pt x="555" y="197"/>
                  </a:lnTo>
                  <a:lnTo>
                    <a:pt x="568" y="207"/>
                  </a:lnTo>
                  <a:lnTo>
                    <a:pt x="580" y="217"/>
                  </a:lnTo>
                  <a:lnTo>
                    <a:pt x="590" y="227"/>
                  </a:lnTo>
                  <a:lnTo>
                    <a:pt x="599" y="238"/>
                  </a:lnTo>
                  <a:lnTo>
                    <a:pt x="607" y="250"/>
                  </a:lnTo>
                  <a:lnTo>
                    <a:pt x="614" y="261"/>
                  </a:lnTo>
                  <a:lnTo>
                    <a:pt x="620" y="273"/>
                  </a:lnTo>
                  <a:lnTo>
                    <a:pt x="627" y="285"/>
                  </a:lnTo>
                  <a:lnTo>
                    <a:pt x="631" y="299"/>
                  </a:lnTo>
                  <a:lnTo>
                    <a:pt x="636" y="311"/>
                  </a:lnTo>
                  <a:lnTo>
                    <a:pt x="639" y="324"/>
                  </a:lnTo>
                  <a:lnTo>
                    <a:pt x="642" y="338"/>
                  </a:lnTo>
                  <a:lnTo>
                    <a:pt x="648" y="367"/>
                  </a:lnTo>
                  <a:lnTo>
                    <a:pt x="653" y="397"/>
                  </a:lnTo>
                  <a:lnTo>
                    <a:pt x="226"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1" name="Rectangle 62"/>
            <p:cNvSpPr>
              <a:spLocks noChangeArrowheads="1"/>
            </p:cNvSpPr>
            <p:nvPr userDrawn="1"/>
          </p:nvSpPr>
          <p:spPr bwMode="auto">
            <a:xfrm>
              <a:off x="6011" y="399"/>
              <a:ext cx="12" cy="12"/>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grpSp>
      <p:sp>
        <p:nvSpPr>
          <p:cNvPr id="4102" name="Rectangle 6"/>
          <p:cNvSpPr>
            <a:spLocks noGrp="1" noChangeArrowheads="1"/>
          </p:cNvSpPr>
          <p:nvPr>
            <p:ph type="subTitle" idx="1"/>
          </p:nvPr>
        </p:nvSpPr>
        <p:spPr>
          <a:xfrm>
            <a:off x="593725" y="4652963"/>
            <a:ext cx="7645400" cy="979487"/>
          </a:xfrm>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bg2"/>
                </a:solidFill>
                <a:miter lim="800000"/>
                <a:headEnd/>
                <a:tailEnd/>
              </a14:hiddenLine>
            </a:ext>
          </a:extLst>
        </p:spPr>
        <p:txBody>
          <a:bodyPr tIns="0"/>
          <a:lstStyle>
            <a:lvl1pPr marL="265113" indent="0">
              <a:buFont typeface="Arial" charset="0"/>
              <a:buNone/>
              <a:defRPr/>
            </a:lvl1pPr>
          </a:lstStyle>
          <a:p>
            <a:pPr lvl="0"/>
            <a:r>
              <a:rPr lang="en-US" noProof="0" smtClean="0"/>
              <a:t>Formatvorlage des Untertitelmasters durch Klicken bearbeiten</a:t>
            </a:r>
          </a:p>
        </p:txBody>
      </p:sp>
      <p:sp>
        <p:nvSpPr>
          <p:cNvPr id="4104" name="Rectangle 8"/>
          <p:cNvSpPr>
            <a:spLocks noGrp="1" noChangeArrowheads="1"/>
          </p:cNvSpPr>
          <p:nvPr>
            <p:ph type="ctrTitle"/>
          </p:nvPr>
        </p:nvSpPr>
        <p:spPr>
          <a:xfrm>
            <a:off x="593725" y="4122738"/>
            <a:ext cx="7646988" cy="487362"/>
          </a:xfrm>
        </p:spPr>
        <p:txBody>
          <a:bodyPr tIns="45720"/>
          <a:lstStyle>
            <a:lvl1pPr marL="265113" indent="-265113">
              <a:buClr>
                <a:srgbClr val="0084C2"/>
              </a:buClr>
              <a:buSzPct val="130000"/>
              <a:buFont typeface="Arial" charset="0"/>
              <a:buChar char=":"/>
              <a:defRPr>
                <a:solidFill>
                  <a:schemeClr val="tx1"/>
                </a:solidFill>
              </a:defRPr>
            </a:lvl1pPr>
          </a:lstStyle>
          <a:p>
            <a:pPr lvl="0"/>
            <a:r>
              <a:rPr lang="en-US" noProof="0" smtClean="0"/>
              <a:t>Titelmasterformat durch Klicken bearbeiten</a:t>
            </a:r>
          </a:p>
        </p:txBody>
      </p:sp>
    </p:spTree>
    <p:extLst>
      <p:ext uri="{BB962C8B-B14F-4D97-AF65-F5344CB8AC3E}">
        <p14:creationId xmlns:p14="http://schemas.microsoft.com/office/powerpoint/2010/main" val="4062331139"/>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CC0459F-5721-4613-BE9F-890BB4152FC3}" type="slidenum">
              <a:rPr lang="en-US"/>
              <a:pPr>
                <a:defRPr/>
              </a:pPr>
              <a:t>‹#›</a:t>
            </a:fld>
            <a:endParaRPr lang="en-US"/>
          </a:p>
        </p:txBody>
      </p:sp>
    </p:spTree>
    <p:extLst>
      <p:ext uri="{BB962C8B-B14F-4D97-AF65-F5344CB8AC3E}">
        <p14:creationId xmlns:p14="http://schemas.microsoft.com/office/powerpoint/2010/main" val="1491725475"/>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34250" y="77788"/>
            <a:ext cx="2371725" cy="6446837"/>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214313" y="77788"/>
            <a:ext cx="6967537" cy="6446837"/>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23E5EEC-81AD-4CC6-A9C2-F61BC9FC87F5}" type="slidenum">
              <a:rPr lang="en-US"/>
              <a:pPr>
                <a:defRPr/>
              </a:pPr>
              <a:t>‹#›</a:t>
            </a:fld>
            <a:endParaRPr lang="en-US"/>
          </a:p>
        </p:txBody>
      </p:sp>
    </p:spTree>
    <p:extLst>
      <p:ext uri="{BB962C8B-B14F-4D97-AF65-F5344CB8AC3E}">
        <p14:creationId xmlns:p14="http://schemas.microsoft.com/office/powerpoint/2010/main" val="3978674223"/>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42950" y="2130426"/>
            <a:ext cx="8420100" cy="1470025"/>
          </a:xfrm>
        </p:spPr>
        <p:txBody>
          <a:bodyPr/>
          <a:lstStyle/>
          <a:p>
            <a:r>
              <a:rPr lang="cs-CZ"/>
              <a:t>Kliknutím lze upravit styl.</a:t>
            </a:r>
          </a:p>
        </p:txBody>
      </p:sp>
      <p:sp>
        <p:nvSpPr>
          <p:cNvPr id="3" name="Podnadpis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F80ED2CD-5640-47C7-9BE3-5444DB0A3E32}"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1277705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D5904C6E-634E-485A-B280-3B8C1F93F1E1}"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75206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82506" y="4406901"/>
            <a:ext cx="84201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8282D639-FC5D-4FEF-974D-67B32D3CFFC7}"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398509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6"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7" name="Zástupný symbol pro číslo snímku 5"/>
          <p:cNvSpPr>
            <a:spLocks noGrp="1"/>
          </p:cNvSpPr>
          <p:nvPr>
            <p:ph type="sldNum" sz="quarter" idx="12"/>
          </p:nvPr>
        </p:nvSpPr>
        <p:spPr/>
        <p:txBody>
          <a:bodyPr/>
          <a:lstStyle>
            <a:lvl1pPr>
              <a:defRPr/>
            </a:lvl1pPr>
          </a:lstStyle>
          <a:p>
            <a:pPr>
              <a:defRPr/>
            </a:pPr>
            <a:fld id="{A0DD7786-A3E1-4F5A-8717-06B353FAB306}"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3071706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8"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9" name="Zástupný symbol pro číslo snímku 5"/>
          <p:cNvSpPr>
            <a:spLocks noGrp="1"/>
          </p:cNvSpPr>
          <p:nvPr>
            <p:ph type="sldNum" sz="quarter" idx="12"/>
          </p:nvPr>
        </p:nvSpPr>
        <p:spPr/>
        <p:txBody>
          <a:bodyPr/>
          <a:lstStyle>
            <a:lvl1pPr>
              <a:defRPr/>
            </a:lvl1pPr>
          </a:lstStyle>
          <a:p>
            <a:pPr>
              <a:defRPr/>
            </a:pPr>
            <a:fld id="{78BF443F-2108-4698-A674-68E99B75403A}"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1588685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4"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5" name="Zástupný symbol pro číslo snímku 5"/>
          <p:cNvSpPr>
            <a:spLocks noGrp="1"/>
          </p:cNvSpPr>
          <p:nvPr>
            <p:ph type="sldNum" sz="quarter" idx="12"/>
          </p:nvPr>
        </p:nvSpPr>
        <p:spPr/>
        <p:txBody>
          <a:bodyPr/>
          <a:lstStyle>
            <a:lvl1pPr>
              <a:defRPr/>
            </a:lvl1pPr>
          </a:lstStyle>
          <a:p>
            <a:pPr>
              <a:defRPr/>
            </a:pPr>
            <a:fld id="{34DB59B2-75CA-4144-B2DA-8A8F67163DCA}"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3930427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3"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4" name="Zástupný symbol pro číslo snímku 5"/>
          <p:cNvSpPr>
            <a:spLocks noGrp="1"/>
          </p:cNvSpPr>
          <p:nvPr>
            <p:ph type="sldNum" sz="quarter" idx="12"/>
          </p:nvPr>
        </p:nvSpPr>
        <p:spPr/>
        <p:txBody>
          <a:bodyPr/>
          <a:lstStyle>
            <a:lvl1pPr>
              <a:defRPr/>
            </a:lvl1pPr>
          </a:lstStyle>
          <a:p>
            <a:pPr>
              <a:defRPr/>
            </a:pPr>
            <a:fld id="{15566E08-6ACB-48F2-9533-C370E13795B6}"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60882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95300" y="273050"/>
            <a:ext cx="3259006"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6"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7" name="Zástupný symbol pro číslo snímku 5"/>
          <p:cNvSpPr>
            <a:spLocks noGrp="1"/>
          </p:cNvSpPr>
          <p:nvPr>
            <p:ph type="sldNum" sz="quarter" idx="12"/>
          </p:nvPr>
        </p:nvSpPr>
        <p:spPr/>
        <p:txBody>
          <a:bodyPr/>
          <a:lstStyle>
            <a:lvl1pPr>
              <a:defRPr/>
            </a:lvl1pPr>
          </a:lstStyle>
          <a:p>
            <a:pPr>
              <a:defRPr/>
            </a:pPr>
            <a:fld id="{E6CEAAA8-D335-4E16-9F89-48BDC885AD73}"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150932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74490A9-C7AD-4DE8-B21C-E5B91CC3D216}" type="slidenum">
              <a:rPr lang="en-US"/>
              <a:pPr>
                <a:defRPr/>
              </a:pPr>
              <a:t>‹#›</a:t>
            </a:fld>
            <a:endParaRPr lang="en-US"/>
          </a:p>
        </p:txBody>
      </p:sp>
    </p:spTree>
    <p:extLst>
      <p:ext uri="{BB962C8B-B14F-4D97-AF65-F5344CB8AC3E}">
        <p14:creationId xmlns:p14="http://schemas.microsoft.com/office/powerpoint/2010/main" val="1653183932"/>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41645" y="4800600"/>
            <a:ext cx="59436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6"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7" name="Zástupný symbol pro číslo snímku 5"/>
          <p:cNvSpPr>
            <a:spLocks noGrp="1"/>
          </p:cNvSpPr>
          <p:nvPr>
            <p:ph type="sldNum" sz="quarter" idx="12"/>
          </p:nvPr>
        </p:nvSpPr>
        <p:spPr/>
        <p:txBody>
          <a:bodyPr/>
          <a:lstStyle>
            <a:lvl1pPr>
              <a:defRPr/>
            </a:lvl1pPr>
          </a:lstStyle>
          <a:p>
            <a:pPr>
              <a:defRPr/>
            </a:pPr>
            <a:fld id="{950661B1-C7B2-4384-A20B-946E35479BCE}"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1799830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2FC554A-13A6-431A-959F-758ABACDA2D0}"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3406813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181850" y="274639"/>
            <a:ext cx="222885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95300" y="274639"/>
            <a:ext cx="652145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07AB4E92-2F6D-4714-B389-5099512E5A50}" type="slidenum">
              <a:rPr lang="cs-CZ">
                <a:solidFill>
                  <a:prstClr val="black">
                    <a:tint val="75000"/>
                  </a:prstClr>
                </a:solidFill>
              </a:rPr>
              <a:pPr>
                <a:defRPr/>
              </a:pPr>
              <a:t>‹#›</a:t>
            </a:fld>
            <a:endParaRPr lang="cs-CZ">
              <a:solidFill>
                <a:prstClr val="black">
                  <a:tint val="75000"/>
                </a:prstClr>
              </a:solidFill>
            </a:endParaRPr>
          </a:p>
        </p:txBody>
      </p:sp>
    </p:spTree>
    <p:extLst>
      <p:ext uri="{BB962C8B-B14F-4D97-AF65-F5344CB8AC3E}">
        <p14:creationId xmlns:p14="http://schemas.microsoft.com/office/powerpoint/2010/main" val="126933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82638" y="4406900"/>
            <a:ext cx="8420100" cy="1362075"/>
          </a:xfrm>
        </p:spPr>
        <p:txBody>
          <a:bodyPr/>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53C64239-902D-4AA9-B533-AA3DAFC1DAB1}" type="slidenum">
              <a:rPr lang="en-US"/>
              <a:pPr>
                <a:defRPr/>
              </a:pPr>
              <a:t>‹#›</a:t>
            </a:fld>
            <a:endParaRPr lang="en-US"/>
          </a:p>
        </p:txBody>
      </p:sp>
    </p:spTree>
    <p:extLst>
      <p:ext uri="{BB962C8B-B14F-4D97-AF65-F5344CB8AC3E}">
        <p14:creationId xmlns:p14="http://schemas.microsoft.com/office/powerpoint/2010/main" val="422855981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214313" y="976313"/>
            <a:ext cx="4668837" cy="5548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035550" y="976313"/>
            <a:ext cx="4670425" cy="5548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0559F24B-ACF1-418E-A116-89297A2F763F}" type="slidenum">
              <a:rPr lang="en-US"/>
              <a:pPr>
                <a:defRPr/>
              </a:pPr>
              <a:t>‹#›</a:t>
            </a:fld>
            <a:endParaRPr lang="en-US"/>
          </a:p>
        </p:txBody>
      </p:sp>
    </p:spTree>
    <p:extLst>
      <p:ext uri="{BB962C8B-B14F-4D97-AF65-F5344CB8AC3E}">
        <p14:creationId xmlns:p14="http://schemas.microsoft.com/office/powerpoint/2010/main" val="241622616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95300" y="274638"/>
            <a:ext cx="89154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45222F22-801D-44BF-98C9-F346503EFB3F}" type="slidenum">
              <a:rPr lang="en-US"/>
              <a:pPr>
                <a:defRPr/>
              </a:pPr>
              <a:t>‹#›</a:t>
            </a:fld>
            <a:endParaRPr lang="en-US"/>
          </a:p>
        </p:txBody>
      </p:sp>
    </p:spTree>
    <p:extLst>
      <p:ext uri="{BB962C8B-B14F-4D97-AF65-F5344CB8AC3E}">
        <p14:creationId xmlns:p14="http://schemas.microsoft.com/office/powerpoint/2010/main" val="1897443309"/>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08DD2C3F-E8AD-4A51-B291-ABD4A238268B}" type="slidenum">
              <a:rPr lang="en-US"/>
              <a:pPr>
                <a:defRPr/>
              </a:pPr>
              <a:t>‹#›</a:t>
            </a:fld>
            <a:endParaRPr lang="en-US"/>
          </a:p>
        </p:txBody>
      </p:sp>
    </p:spTree>
    <p:extLst>
      <p:ext uri="{BB962C8B-B14F-4D97-AF65-F5344CB8AC3E}">
        <p14:creationId xmlns:p14="http://schemas.microsoft.com/office/powerpoint/2010/main" val="2309465543"/>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CD7D522E-F403-48EC-A452-CEC3036C164F}" type="slidenum">
              <a:rPr lang="en-US"/>
              <a:pPr>
                <a:defRPr/>
              </a:pPr>
              <a:t>‹#›</a:t>
            </a:fld>
            <a:endParaRPr lang="en-US"/>
          </a:p>
        </p:txBody>
      </p:sp>
    </p:spTree>
    <p:extLst>
      <p:ext uri="{BB962C8B-B14F-4D97-AF65-F5344CB8AC3E}">
        <p14:creationId xmlns:p14="http://schemas.microsoft.com/office/powerpoint/2010/main" val="192958672"/>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95300" y="273050"/>
            <a:ext cx="3259138"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83B6A932-029D-4E62-9865-706A03C00CD8}" type="slidenum">
              <a:rPr lang="en-US"/>
              <a:pPr>
                <a:defRPr/>
              </a:pPr>
              <a:t>‹#›</a:t>
            </a:fld>
            <a:endParaRPr lang="en-US"/>
          </a:p>
        </p:txBody>
      </p:sp>
    </p:spTree>
    <p:extLst>
      <p:ext uri="{BB962C8B-B14F-4D97-AF65-F5344CB8AC3E}">
        <p14:creationId xmlns:p14="http://schemas.microsoft.com/office/powerpoint/2010/main" val="175831348"/>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41513" y="4800600"/>
            <a:ext cx="59436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Filip Pelikán</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66929100-266A-4568-B2F6-A19D12858D88}" type="slidenum">
              <a:rPr lang="en-US"/>
              <a:pPr>
                <a:defRPr/>
              </a:pPr>
              <a:t>‹#›</a:t>
            </a:fld>
            <a:endParaRPr lang="en-US"/>
          </a:p>
        </p:txBody>
      </p:sp>
    </p:spTree>
    <p:extLst>
      <p:ext uri="{BB962C8B-B14F-4D97-AF65-F5344CB8AC3E}">
        <p14:creationId xmlns:p14="http://schemas.microsoft.com/office/powerpoint/2010/main" val="4052232791"/>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77788"/>
            <a:ext cx="777081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 rIns="91440" bIns="45720" numCol="1" anchor="t" anchorCtr="0" compatLnSpc="1">
            <a:prstTxWarp prst="textNoShape">
              <a:avLst/>
            </a:prstTxWarp>
          </a:bodyPr>
          <a:lstStyle/>
          <a:p>
            <a:pPr lvl="0"/>
            <a:r>
              <a:rPr lang="en-US" altLang="cs-CZ" smtClean="0"/>
              <a:t>Titelmasterformat durch Klicken bearbeiten</a:t>
            </a:r>
          </a:p>
        </p:txBody>
      </p:sp>
      <p:sp>
        <p:nvSpPr>
          <p:cNvPr id="1027" name="Rectangle 3"/>
          <p:cNvSpPr>
            <a:spLocks noGrp="1" noChangeArrowheads="1"/>
          </p:cNvSpPr>
          <p:nvPr>
            <p:ph type="body" idx="1"/>
          </p:nvPr>
        </p:nvSpPr>
        <p:spPr bwMode="auto">
          <a:xfrm>
            <a:off x="214313" y="976313"/>
            <a:ext cx="9491662" cy="554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dirty="0" err="1" smtClean="0"/>
              <a:t>Textmasterformate</a:t>
            </a:r>
            <a:r>
              <a:rPr lang="en-US" altLang="cs-CZ" dirty="0" smtClean="0"/>
              <a:t> </a:t>
            </a:r>
            <a:r>
              <a:rPr lang="en-US" altLang="cs-CZ" dirty="0" err="1" smtClean="0"/>
              <a:t>durch</a:t>
            </a:r>
            <a:r>
              <a:rPr lang="en-US" altLang="cs-CZ" dirty="0" smtClean="0"/>
              <a:t> </a:t>
            </a:r>
            <a:r>
              <a:rPr lang="en-US" altLang="cs-CZ" dirty="0" err="1" smtClean="0"/>
              <a:t>Klicken</a:t>
            </a:r>
            <a:r>
              <a:rPr lang="en-US" altLang="cs-CZ" dirty="0" smtClean="0"/>
              <a:t> </a:t>
            </a:r>
            <a:r>
              <a:rPr lang="en-US" altLang="cs-CZ" dirty="0" err="1" smtClean="0"/>
              <a:t>bearbeiten</a:t>
            </a:r>
            <a:endParaRPr lang="en-US" altLang="cs-CZ" dirty="0" smtClean="0"/>
          </a:p>
          <a:p>
            <a:pPr lvl="1"/>
            <a:r>
              <a:rPr lang="en-US" altLang="cs-CZ" dirty="0" err="1" smtClean="0"/>
              <a:t>Zweite</a:t>
            </a:r>
            <a:r>
              <a:rPr lang="en-US" altLang="cs-CZ" dirty="0" smtClean="0"/>
              <a:t> </a:t>
            </a:r>
            <a:r>
              <a:rPr lang="en-US" altLang="cs-CZ" dirty="0" err="1" smtClean="0"/>
              <a:t>Ebene</a:t>
            </a:r>
            <a:endParaRPr lang="en-US" altLang="cs-CZ" dirty="0" smtClean="0"/>
          </a:p>
          <a:p>
            <a:pPr lvl="2"/>
            <a:r>
              <a:rPr lang="en-US" altLang="cs-CZ" dirty="0" err="1" smtClean="0"/>
              <a:t>Dritte</a:t>
            </a:r>
            <a:r>
              <a:rPr lang="en-US" altLang="cs-CZ" dirty="0" smtClean="0"/>
              <a:t> </a:t>
            </a:r>
            <a:r>
              <a:rPr lang="en-US" altLang="cs-CZ" dirty="0" err="1" smtClean="0"/>
              <a:t>Ebene</a:t>
            </a:r>
            <a:endParaRPr lang="en-US" altLang="cs-CZ" dirty="0" smtClean="0"/>
          </a:p>
          <a:p>
            <a:pPr lvl="3"/>
            <a:r>
              <a:rPr lang="en-US" altLang="cs-CZ" dirty="0" err="1" smtClean="0"/>
              <a:t>Vierte</a:t>
            </a:r>
            <a:r>
              <a:rPr lang="en-US" altLang="cs-CZ" dirty="0" smtClean="0"/>
              <a:t> </a:t>
            </a:r>
            <a:r>
              <a:rPr lang="en-US" altLang="cs-CZ" dirty="0" err="1" smtClean="0"/>
              <a:t>Ebene</a:t>
            </a:r>
            <a:endParaRPr lang="en-US" altLang="cs-CZ" dirty="0" smtClean="0"/>
          </a:p>
        </p:txBody>
      </p:sp>
      <p:sp>
        <p:nvSpPr>
          <p:cNvPr id="3076" name="Rectangle 4"/>
          <p:cNvSpPr>
            <a:spLocks noGrp="1" noChangeArrowheads="1"/>
          </p:cNvSpPr>
          <p:nvPr>
            <p:ph type="ftr" sz="quarter" idx="3"/>
          </p:nvPr>
        </p:nvSpPr>
        <p:spPr bwMode="auto">
          <a:xfrm>
            <a:off x="6858000" y="6597650"/>
            <a:ext cx="2343150"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900">
                <a:solidFill>
                  <a:schemeClr val="hlink"/>
                </a:solidFill>
              </a:defRPr>
            </a:lvl1pPr>
          </a:lstStyle>
          <a:p>
            <a:pPr>
              <a:defRPr/>
            </a:pPr>
            <a:r>
              <a:rPr lang="cs-CZ"/>
              <a:t>Filip Pelikán</a:t>
            </a:r>
            <a:endParaRPr lang="en-US"/>
          </a:p>
        </p:txBody>
      </p:sp>
      <p:sp>
        <p:nvSpPr>
          <p:cNvPr id="3077" name="Rectangle 5"/>
          <p:cNvSpPr>
            <a:spLocks noGrp="1" noChangeArrowheads="1"/>
          </p:cNvSpPr>
          <p:nvPr>
            <p:ph type="sldNum" sz="quarter" idx="4"/>
          </p:nvPr>
        </p:nvSpPr>
        <p:spPr bwMode="auto">
          <a:xfrm>
            <a:off x="9201150" y="6597650"/>
            <a:ext cx="360363"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spcBef>
                <a:spcPct val="0"/>
              </a:spcBef>
              <a:buClrTx/>
              <a:buSzTx/>
              <a:buFontTx/>
              <a:buNone/>
              <a:defRPr sz="900">
                <a:solidFill>
                  <a:schemeClr val="hlink"/>
                </a:solidFill>
              </a:defRPr>
            </a:lvl1pPr>
          </a:lstStyle>
          <a:p>
            <a:pPr>
              <a:defRPr/>
            </a:pPr>
            <a:fld id="{4A86A870-47C4-4326-A6C1-2675081DC49E}" type="slidenum">
              <a:rPr lang="en-US"/>
              <a:pPr>
                <a:defRPr/>
              </a:pPr>
              <a:t>‹#›</a:t>
            </a:fld>
            <a:endParaRPr lang="en-US"/>
          </a:p>
        </p:txBody>
      </p:sp>
      <p:sp>
        <p:nvSpPr>
          <p:cNvPr id="1030" name="Line 6"/>
          <p:cNvSpPr>
            <a:spLocks noChangeShapeType="1"/>
          </p:cNvSpPr>
          <p:nvPr/>
        </p:nvSpPr>
        <p:spPr bwMode="auto">
          <a:xfrm>
            <a:off x="0" y="6597650"/>
            <a:ext cx="9906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31" name="Line 7"/>
          <p:cNvSpPr>
            <a:spLocks noChangeShapeType="1"/>
          </p:cNvSpPr>
          <p:nvPr/>
        </p:nvSpPr>
        <p:spPr bwMode="auto">
          <a:xfrm>
            <a:off x="3297238" y="6597650"/>
            <a:ext cx="0" cy="144463"/>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32" name="Line 8"/>
          <p:cNvSpPr>
            <a:spLocks noChangeShapeType="1"/>
          </p:cNvSpPr>
          <p:nvPr/>
        </p:nvSpPr>
        <p:spPr bwMode="auto">
          <a:xfrm>
            <a:off x="6608763" y="6597650"/>
            <a:ext cx="0" cy="144463"/>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33" name="Line 9"/>
          <p:cNvSpPr>
            <a:spLocks noChangeShapeType="1"/>
          </p:cNvSpPr>
          <p:nvPr/>
        </p:nvSpPr>
        <p:spPr bwMode="auto">
          <a:xfrm>
            <a:off x="0" y="781050"/>
            <a:ext cx="9906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34" name="Text Box 14"/>
          <p:cNvSpPr txBox="1">
            <a:spLocks noChangeArrowheads="1"/>
          </p:cNvSpPr>
          <p:nvPr/>
        </p:nvSpPr>
        <p:spPr bwMode="auto">
          <a:xfrm>
            <a:off x="234950" y="6597650"/>
            <a:ext cx="29368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algn="l" eaLnBrk="1" hangingPunct="1">
              <a:spcBef>
                <a:spcPct val="0"/>
              </a:spcBef>
              <a:buClrTx/>
              <a:buSzTx/>
              <a:buFontTx/>
              <a:buNone/>
              <a:defRPr/>
            </a:pPr>
            <a:r>
              <a:rPr lang="en-US" sz="900" smtClean="0">
                <a:solidFill>
                  <a:schemeClr val="hlink"/>
                </a:solidFill>
              </a:rPr>
              <a:t>: SICK</a:t>
            </a:r>
            <a:r>
              <a:rPr lang="cs-CZ" sz="900" smtClean="0">
                <a:solidFill>
                  <a:schemeClr val="hlink"/>
                </a:solidFill>
              </a:rPr>
              <a:t>, spol. s r.o.</a:t>
            </a:r>
            <a:endParaRPr lang="en-US" sz="900" smtClean="0">
              <a:solidFill>
                <a:schemeClr val="hlink"/>
              </a:solidFill>
            </a:endParaRPr>
          </a:p>
        </p:txBody>
      </p:sp>
      <p:sp>
        <p:nvSpPr>
          <p:cNvPr id="1035" name="Text Box 17"/>
          <p:cNvSpPr txBox="1">
            <a:spLocks noChangeArrowheads="1"/>
          </p:cNvSpPr>
          <p:nvPr/>
        </p:nvSpPr>
        <p:spPr bwMode="auto">
          <a:xfrm>
            <a:off x="3541713" y="6597650"/>
            <a:ext cx="1943100" cy="228600"/>
          </a:xfrm>
          <a:prstGeom prst="rect">
            <a:avLst/>
          </a:prstGeom>
          <a:noFill/>
          <a:ln>
            <a:noFill/>
          </a:ln>
          <a:effectLst/>
          <a:extLst>
            <a:ext uri="{909E8E84-426E-40DD-AFC4-6F175D3DCCD1}">
              <a14:hiddenFill xmlns:a14="http://schemas.microsoft.com/office/drawing/2010/main">
                <a:solidFill>
                  <a:srgbClr val="0084C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algn="l" eaLnBrk="1" hangingPunct="1">
              <a:spcBef>
                <a:spcPct val="50000"/>
              </a:spcBef>
              <a:defRPr/>
            </a:pPr>
            <a:r>
              <a:rPr lang="en-US" sz="900" dirty="0" smtClean="0">
                <a:solidFill>
                  <a:schemeClr val="hlink"/>
                </a:solidFill>
              </a:rPr>
              <a:t>: </a:t>
            </a:r>
            <a:r>
              <a:rPr lang="cs-CZ" sz="900" dirty="0" smtClean="0">
                <a:solidFill>
                  <a:schemeClr val="hlink"/>
                </a:solidFill>
              </a:rPr>
              <a:t>Bezpečnostní systémy 2018</a:t>
            </a:r>
            <a:endParaRPr lang="en-US" sz="900" dirty="0" smtClean="0">
              <a:solidFill>
                <a:schemeClr val="hlink"/>
              </a:solidFill>
            </a:endParaRPr>
          </a:p>
        </p:txBody>
      </p:sp>
      <p:grpSp>
        <p:nvGrpSpPr>
          <p:cNvPr id="1036" name="Group 69"/>
          <p:cNvGrpSpPr>
            <a:grpSpLocks/>
          </p:cNvGrpSpPr>
          <p:nvPr/>
        </p:nvGrpSpPr>
        <p:grpSpPr bwMode="auto">
          <a:xfrm>
            <a:off x="8266113" y="150813"/>
            <a:ext cx="1295400" cy="528637"/>
            <a:chOff x="5207" y="95"/>
            <a:chExt cx="816" cy="333"/>
          </a:xfrm>
        </p:grpSpPr>
        <p:sp>
          <p:nvSpPr>
            <p:cNvPr id="1037" name="AutoShape 44"/>
            <p:cNvSpPr>
              <a:spLocks noChangeAspect="1" noChangeArrowheads="1" noTextEdit="1"/>
            </p:cNvSpPr>
            <p:nvPr userDrawn="1"/>
          </p:nvSpPr>
          <p:spPr bwMode="auto">
            <a:xfrm>
              <a:off x="5207" y="95"/>
              <a:ext cx="81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38" name="Freeform 46"/>
            <p:cNvSpPr>
              <a:spLocks/>
            </p:cNvSpPr>
            <p:nvPr userDrawn="1"/>
          </p:nvSpPr>
          <p:spPr bwMode="auto">
            <a:xfrm>
              <a:off x="5208" y="98"/>
              <a:ext cx="165" cy="184"/>
            </a:xfrm>
            <a:custGeom>
              <a:avLst/>
              <a:gdLst>
                <a:gd name="T0" fmla="*/ 0 w 3308"/>
                <a:gd name="T1" fmla="*/ 0 h 3663"/>
                <a:gd name="T2" fmla="*/ 0 w 3308"/>
                <a:gd name="T3" fmla="*/ 0 h 3663"/>
                <a:gd name="T4" fmla="*/ 0 w 3308"/>
                <a:gd name="T5" fmla="*/ 0 h 3663"/>
                <a:gd name="T6" fmla="*/ 0 w 3308"/>
                <a:gd name="T7" fmla="*/ 0 h 3663"/>
                <a:gd name="T8" fmla="*/ 0 w 3308"/>
                <a:gd name="T9" fmla="*/ 0 h 3663"/>
                <a:gd name="T10" fmla="*/ 0 w 3308"/>
                <a:gd name="T11" fmla="*/ 0 h 3663"/>
                <a:gd name="T12" fmla="*/ 0 w 3308"/>
                <a:gd name="T13" fmla="*/ 0 h 3663"/>
                <a:gd name="T14" fmla="*/ 0 w 3308"/>
                <a:gd name="T15" fmla="*/ 0 h 3663"/>
                <a:gd name="T16" fmla="*/ 0 w 3308"/>
                <a:gd name="T17" fmla="*/ 0 h 3663"/>
                <a:gd name="T18" fmla="*/ 0 w 3308"/>
                <a:gd name="T19" fmla="*/ 0 h 3663"/>
                <a:gd name="T20" fmla="*/ 0 w 3308"/>
                <a:gd name="T21" fmla="*/ 0 h 3663"/>
                <a:gd name="T22" fmla="*/ 0 w 3308"/>
                <a:gd name="T23" fmla="*/ 0 h 3663"/>
                <a:gd name="T24" fmla="*/ 0 w 3308"/>
                <a:gd name="T25" fmla="*/ 0 h 3663"/>
                <a:gd name="T26" fmla="*/ 0 w 3308"/>
                <a:gd name="T27" fmla="*/ 0 h 3663"/>
                <a:gd name="T28" fmla="*/ 0 w 3308"/>
                <a:gd name="T29" fmla="*/ 0 h 3663"/>
                <a:gd name="T30" fmla="*/ 0 w 3308"/>
                <a:gd name="T31" fmla="*/ 0 h 3663"/>
                <a:gd name="T32" fmla="*/ 0 w 3308"/>
                <a:gd name="T33" fmla="*/ 0 h 3663"/>
                <a:gd name="T34" fmla="*/ 0 w 3308"/>
                <a:gd name="T35" fmla="*/ 0 h 3663"/>
                <a:gd name="T36" fmla="*/ 0 w 3308"/>
                <a:gd name="T37" fmla="*/ 0 h 3663"/>
                <a:gd name="T38" fmla="*/ 0 w 3308"/>
                <a:gd name="T39" fmla="*/ 0 h 3663"/>
                <a:gd name="T40" fmla="*/ 0 w 3308"/>
                <a:gd name="T41" fmla="*/ 0 h 3663"/>
                <a:gd name="T42" fmla="*/ 0 w 3308"/>
                <a:gd name="T43" fmla="*/ 0 h 3663"/>
                <a:gd name="T44" fmla="*/ 0 w 3308"/>
                <a:gd name="T45" fmla="*/ 0 h 3663"/>
                <a:gd name="T46" fmla="*/ 0 w 3308"/>
                <a:gd name="T47" fmla="*/ 0 h 3663"/>
                <a:gd name="T48" fmla="*/ 0 w 3308"/>
                <a:gd name="T49" fmla="*/ 0 h 3663"/>
                <a:gd name="T50" fmla="*/ 0 w 3308"/>
                <a:gd name="T51" fmla="*/ 0 h 3663"/>
                <a:gd name="T52" fmla="*/ 0 w 3308"/>
                <a:gd name="T53" fmla="*/ 0 h 3663"/>
                <a:gd name="T54" fmla="*/ 0 w 3308"/>
                <a:gd name="T55" fmla="*/ 0 h 3663"/>
                <a:gd name="T56" fmla="*/ 0 w 3308"/>
                <a:gd name="T57" fmla="*/ 0 h 3663"/>
                <a:gd name="T58" fmla="*/ 0 w 3308"/>
                <a:gd name="T59" fmla="*/ 0 h 3663"/>
                <a:gd name="T60" fmla="*/ 0 w 3308"/>
                <a:gd name="T61" fmla="*/ 0 h 3663"/>
                <a:gd name="T62" fmla="*/ 0 w 3308"/>
                <a:gd name="T63" fmla="*/ 0 h 3663"/>
                <a:gd name="T64" fmla="*/ 0 w 3308"/>
                <a:gd name="T65" fmla="*/ 0 h 3663"/>
                <a:gd name="T66" fmla="*/ 0 w 3308"/>
                <a:gd name="T67" fmla="*/ 0 h 3663"/>
                <a:gd name="T68" fmla="*/ 0 w 3308"/>
                <a:gd name="T69" fmla="*/ 0 h 3663"/>
                <a:gd name="T70" fmla="*/ 0 w 3308"/>
                <a:gd name="T71" fmla="*/ 0 h 3663"/>
                <a:gd name="T72" fmla="*/ 0 w 3308"/>
                <a:gd name="T73" fmla="*/ 0 h 3663"/>
                <a:gd name="T74" fmla="*/ 0 w 3308"/>
                <a:gd name="T75" fmla="*/ 0 h 3663"/>
                <a:gd name="T76" fmla="*/ 0 w 3308"/>
                <a:gd name="T77" fmla="*/ 0 h 3663"/>
                <a:gd name="T78" fmla="*/ 0 w 3308"/>
                <a:gd name="T79" fmla="*/ 0 h 3663"/>
                <a:gd name="T80" fmla="*/ 0 w 3308"/>
                <a:gd name="T81" fmla="*/ 0 h 3663"/>
                <a:gd name="T82" fmla="*/ 0 w 3308"/>
                <a:gd name="T83" fmla="*/ 0 h 3663"/>
                <a:gd name="T84" fmla="*/ 0 w 3308"/>
                <a:gd name="T85" fmla="*/ 0 h 3663"/>
                <a:gd name="T86" fmla="*/ 0 w 3308"/>
                <a:gd name="T87" fmla="*/ 0 h 3663"/>
                <a:gd name="T88" fmla="*/ 0 w 3308"/>
                <a:gd name="T89" fmla="*/ 0 h 3663"/>
                <a:gd name="T90" fmla="*/ 0 w 3308"/>
                <a:gd name="T91" fmla="*/ 0 h 3663"/>
                <a:gd name="T92" fmla="*/ 0 w 3308"/>
                <a:gd name="T93" fmla="*/ 0 h 3663"/>
                <a:gd name="T94" fmla="*/ 0 w 3308"/>
                <a:gd name="T95" fmla="*/ 0 h 3663"/>
                <a:gd name="T96" fmla="*/ 0 w 3308"/>
                <a:gd name="T97" fmla="*/ 0 h 3663"/>
                <a:gd name="T98" fmla="*/ 0 w 3308"/>
                <a:gd name="T99" fmla="*/ 0 h 3663"/>
                <a:gd name="T100" fmla="*/ 0 w 3308"/>
                <a:gd name="T101" fmla="*/ 0 h 3663"/>
                <a:gd name="T102" fmla="*/ 0 w 3308"/>
                <a:gd name="T103" fmla="*/ 0 h 3663"/>
                <a:gd name="T104" fmla="*/ 0 w 3308"/>
                <a:gd name="T105" fmla="*/ 0 h 3663"/>
                <a:gd name="T106" fmla="*/ 0 w 3308"/>
                <a:gd name="T107" fmla="*/ 0 h 3663"/>
                <a:gd name="T108" fmla="*/ 0 w 3308"/>
                <a:gd name="T109" fmla="*/ 0 h 3663"/>
                <a:gd name="T110" fmla="*/ 0 w 3308"/>
                <a:gd name="T111" fmla="*/ 0 h 3663"/>
                <a:gd name="T112" fmla="*/ 0 w 3308"/>
                <a:gd name="T113" fmla="*/ 0 h 3663"/>
                <a:gd name="T114" fmla="*/ 0 w 3308"/>
                <a:gd name="T115" fmla="*/ 0 h 3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08" h="3663">
                  <a:moveTo>
                    <a:pt x="6" y="2779"/>
                  </a:moveTo>
                  <a:lnTo>
                    <a:pt x="8" y="2836"/>
                  </a:lnTo>
                  <a:lnTo>
                    <a:pt x="13" y="2891"/>
                  </a:lnTo>
                  <a:lnTo>
                    <a:pt x="20" y="2944"/>
                  </a:lnTo>
                  <a:lnTo>
                    <a:pt x="31" y="2995"/>
                  </a:lnTo>
                  <a:lnTo>
                    <a:pt x="43" y="3044"/>
                  </a:lnTo>
                  <a:lnTo>
                    <a:pt x="60" y="3090"/>
                  </a:lnTo>
                  <a:lnTo>
                    <a:pt x="78" y="3135"/>
                  </a:lnTo>
                  <a:lnTo>
                    <a:pt x="99" y="3178"/>
                  </a:lnTo>
                  <a:lnTo>
                    <a:pt x="122" y="3219"/>
                  </a:lnTo>
                  <a:lnTo>
                    <a:pt x="147" y="3257"/>
                  </a:lnTo>
                  <a:lnTo>
                    <a:pt x="175" y="3295"/>
                  </a:lnTo>
                  <a:lnTo>
                    <a:pt x="204" y="3330"/>
                  </a:lnTo>
                  <a:lnTo>
                    <a:pt x="235" y="3363"/>
                  </a:lnTo>
                  <a:lnTo>
                    <a:pt x="269" y="3395"/>
                  </a:lnTo>
                  <a:lnTo>
                    <a:pt x="303" y="3424"/>
                  </a:lnTo>
                  <a:lnTo>
                    <a:pt x="340" y="3452"/>
                  </a:lnTo>
                  <a:lnTo>
                    <a:pt x="378" y="3478"/>
                  </a:lnTo>
                  <a:lnTo>
                    <a:pt x="417" y="3503"/>
                  </a:lnTo>
                  <a:lnTo>
                    <a:pt x="456" y="3525"/>
                  </a:lnTo>
                  <a:lnTo>
                    <a:pt x="498" y="3546"/>
                  </a:lnTo>
                  <a:lnTo>
                    <a:pt x="541" y="3565"/>
                  </a:lnTo>
                  <a:lnTo>
                    <a:pt x="584" y="3582"/>
                  </a:lnTo>
                  <a:lnTo>
                    <a:pt x="628" y="3597"/>
                  </a:lnTo>
                  <a:lnTo>
                    <a:pt x="673" y="3611"/>
                  </a:lnTo>
                  <a:lnTo>
                    <a:pt x="718" y="3623"/>
                  </a:lnTo>
                  <a:lnTo>
                    <a:pt x="764" y="3634"/>
                  </a:lnTo>
                  <a:lnTo>
                    <a:pt x="810" y="3642"/>
                  </a:lnTo>
                  <a:lnTo>
                    <a:pt x="857" y="3649"/>
                  </a:lnTo>
                  <a:lnTo>
                    <a:pt x="903" y="3656"/>
                  </a:lnTo>
                  <a:lnTo>
                    <a:pt x="950" y="3660"/>
                  </a:lnTo>
                  <a:lnTo>
                    <a:pt x="997" y="3662"/>
                  </a:lnTo>
                  <a:lnTo>
                    <a:pt x="1043" y="3663"/>
                  </a:lnTo>
                  <a:lnTo>
                    <a:pt x="1230" y="3663"/>
                  </a:lnTo>
                  <a:lnTo>
                    <a:pt x="1392" y="3663"/>
                  </a:lnTo>
                  <a:lnTo>
                    <a:pt x="1534" y="3663"/>
                  </a:lnTo>
                  <a:lnTo>
                    <a:pt x="1664" y="3663"/>
                  </a:lnTo>
                  <a:lnTo>
                    <a:pt x="1789" y="3663"/>
                  </a:lnTo>
                  <a:lnTo>
                    <a:pt x="1916" y="3663"/>
                  </a:lnTo>
                  <a:lnTo>
                    <a:pt x="2052" y="3663"/>
                  </a:lnTo>
                  <a:lnTo>
                    <a:pt x="2203" y="3663"/>
                  </a:lnTo>
                  <a:lnTo>
                    <a:pt x="2260" y="3661"/>
                  </a:lnTo>
                  <a:lnTo>
                    <a:pt x="2317" y="3656"/>
                  </a:lnTo>
                  <a:lnTo>
                    <a:pt x="2373" y="3647"/>
                  </a:lnTo>
                  <a:lnTo>
                    <a:pt x="2428" y="3636"/>
                  </a:lnTo>
                  <a:lnTo>
                    <a:pt x="2481" y="3623"/>
                  </a:lnTo>
                  <a:lnTo>
                    <a:pt x="2534" y="3606"/>
                  </a:lnTo>
                  <a:lnTo>
                    <a:pt x="2586" y="3586"/>
                  </a:lnTo>
                  <a:lnTo>
                    <a:pt x="2636" y="3564"/>
                  </a:lnTo>
                  <a:lnTo>
                    <a:pt x="2685" y="3538"/>
                  </a:lnTo>
                  <a:lnTo>
                    <a:pt x="2733" y="3512"/>
                  </a:lnTo>
                  <a:lnTo>
                    <a:pt x="2780" y="3482"/>
                  </a:lnTo>
                  <a:lnTo>
                    <a:pt x="2825" y="3451"/>
                  </a:lnTo>
                  <a:lnTo>
                    <a:pt x="2868" y="3416"/>
                  </a:lnTo>
                  <a:lnTo>
                    <a:pt x="2909" y="3381"/>
                  </a:lnTo>
                  <a:lnTo>
                    <a:pt x="2949" y="3343"/>
                  </a:lnTo>
                  <a:lnTo>
                    <a:pt x="2988" y="3303"/>
                  </a:lnTo>
                  <a:lnTo>
                    <a:pt x="3024" y="3263"/>
                  </a:lnTo>
                  <a:lnTo>
                    <a:pt x="3058" y="3220"/>
                  </a:lnTo>
                  <a:lnTo>
                    <a:pt x="3091" y="3176"/>
                  </a:lnTo>
                  <a:lnTo>
                    <a:pt x="3122" y="3130"/>
                  </a:lnTo>
                  <a:lnTo>
                    <a:pt x="3150" y="3083"/>
                  </a:lnTo>
                  <a:lnTo>
                    <a:pt x="3177" y="3035"/>
                  </a:lnTo>
                  <a:lnTo>
                    <a:pt x="3200" y="2987"/>
                  </a:lnTo>
                  <a:lnTo>
                    <a:pt x="3223" y="2937"/>
                  </a:lnTo>
                  <a:lnTo>
                    <a:pt x="3242" y="2886"/>
                  </a:lnTo>
                  <a:lnTo>
                    <a:pt x="3259" y="2834"/>
                  </a:lnTo>
                  <a:lnTo>
                    <a:pt x="3274" y="2782"/>
                  </a:lnTo>
                  <a:lnTo>
                    <a:pt x="3286" y="2730"/>
                  </a:lnTo>
                  <a:lnTo>
                    <a:pt x="3296" y="2676"/>
                  </a:lnTo>
                  <a:lnTo>
                    <a:pt x="3302" y="2623"/>
                  </a:lnTo>
                  <a:lnTo>
                    <a:pt x="3306" y="2570"/>
                  </a:lnTo>
                  <a:lnTo>
                    <a:pt x="3308" y="2516"/>
                  </a:lnTo>
                  <a:lnTo>
                    <a:pt x="3306" y="2458"/>
                  </a:lnTo>
                  <a:lnTo>
                    <a:pt x="3302" y="2401"/>
                  </a:lnTo>
                  <a:lnTo>
                    <a:pt x="3295" y="2345"/>
                  </a:lnTo>
                  <a:lnTo>
                    <a:pt x="3286" y="2290"/>
                  </a:lnTo>
                  <a:lnTo>
                    <a:pt x="3274" y="2236"/>
                  </a:lnTo>
                  <a:lnTo>
                    <a:pt x="3258" y="2183"/>
                  </a:lnTo>
                  <a:lnTo>
                    <a:pt x="3241" y="2131"/>
                  </a:lnTo>
                  <a:lnTo>
                    <a:pt x="3222" y="2080"/>
                  </a:lnTo>
                  <a:lnTo>
                    <a:pt x="3199" y="2032"/>
                  </a:lnTo>
                  <a:lnTo>
                    <a:pt x="3175" y="1983"/>
                  </a:lnTo>
                  <a:lnTo>
                    <a:pt x="3148" y="1936"/>
                  </a:lnTo>
                  <a:lnTo>
                    <a:pt x="3120" y="1891"/>
                  </a:lnTo>
                  <a:lnTo>
                    <a:pt x="3089" y="1847"/>
                  </a:lnTo>
                  <a:lnTo>
                    <a:pt x="3056" y="1805"/>
                  </a:lnTo>
                  <a:lnTo>
                    <a:pt x="3022" y="1765"/>
                  </a:lnTo>
                  <a:lnTo>
                    <a:pt x="2985" y="1726"/>
                  </a:lnTo>
                  <a:lnTo>
                    <a:pt x="2946" y="1688"/>
                  </a:lnTo>
                  <a:lnTo>
                    <a:pt x="2906" y="1654"/>
                  </a:lnTo>
                  <a:lnTo>
                    <a:pt x="2865" y="1620"/>
                  </a:lnTo>
                  <a:lnTo>
                    <a:pt x="2821" y="1589"/>
                  </a:lnTo>
                  <a:lnTo>
                    <a:pt x="2776" y="1560"/>
                  </a:lnTo>
                  <a:lnTo>
                    <a:pt x="2730" y="1533"/>
                  </a:lnTo>
                  <a:lnTo>
                    <a:pt x="2682" y="1507"/>
                  </a:lnTo>
                  <a:lnTo>
                    <a:pt x="2633" y="1485"/>
                  </a:lnTo>
                  <a:lnTo>
                    <a:pt x="2582" y="1464"/>
                  </a:lnTo>
                  <a:lnTo>
                    <a:pt x="2531" y="1446"/>
                  </a:lnTo>
                  <a:lnTo>
                    <a:pt x="2478" y="1430"/>
                  </a:lnTo>
                  <a:lnTo>
                    <a:pt x="2424" y="1417"/>
                  </a:lnTo>
                  <a:lnTo>
                    <a:pt x="2369" y="1405"/>
                  </a:lnTo>
                  <a:lnTo>
                    <a:pt x="2314" y="1397"/>
                  </a:lnTo>
                  <a:lnTo>
                    <a:pt x="2257" y="1392"/>
                  </a:lnTo>
                  <a:lnTo>
                    <a:pt x="2199" y="1389"/>
                  </a:lnTo>
                  <a:lnTo>
                    <a:pt x="1075" y="1389"/>
                  </a:lnTo>
                  <a:lnTo>
                    <a:pt x="1048" y="1383"/>
                  </a:lnTo>
                  <a:lnTo>
                    <a:pt x="1022" y="1375"/>
                  </a:lnTo>
                  <a:lnTo>
                    <a:pt x="998" y="1366"/>
                  </a:lnTo>
                  <a:lnTo>
                    <a:pt x="977" y="1353"/>
                  </a:lnTo>
                  <a:lnTo>
                    <a:pt x="957" y="1340"/>
                  </a:lnTo>
                  <a:lnTo>
                    <a:pt x="939" y="1326"/>
                  </a:lnTo>
                  <a:lnTo>
                    <a:pt x="922" y="1310"/>
                  </a:lnTo>
                  <a:lnTo>
                    <a:pt x="908" y="1291"/>
                  </a:lnTo>
                  <a:lnTo>
                    <a:pt x="895" y="1273"/>
                  </a:lnTo>
                  <a:lnTo>
                    <a:pt x="884" y="1254"/>
                  </a:lnTo>
                  <a:lnTo>
                    <a:pt x="875" y="1233"/>
                  </a:lnTo>
                  <a:lnTo>
                    <a:pt x="867" y="1212"/>
                  </a:lnTo>
                  <a:lnTo>
                    <a:pt x="862" y="1190"/>
                  </a:lnTo>
                  <a:lnTo>
                    <a:pt x="858" y="1168"/>
                  </a:lnTo>
                  <a:lnTo>
                    <a:pt x="856" y="1146"/>
                  </a:lnTo>
                  <a:lnTo>
                    <a:pt x="855" y="1123"/>
                  </a:lnTo>
                  <a:lnTo>
                    <a:pt x="856" y="1101"/>
                  </a:lnTo>
                  <a:lnTo>
                    <a:pt x="859" y="1078"/>
                  </a:lnTo>
                  <a:lnTo>
                    <a:pt x="864" y="1057"/>
                  </a:lnTo>
                  <a:lnTo>
                    <a:pt x="870" y="1035"/>
                  </a:lnTo>
                  <a:lnTo>
                    <a:pt x="879" y="1014"/>
                  </a:lnTo>
                  <a:lnTo>
                    <a:pt x="889" y="994"/>
                  </a:lnTo>
                  <a:lnTo>
                    <a:pt x="900" y="975"/>
                  </a:lnTo>
                  <a:lnTo>
                    <a:pt x="913" y="956"/>
                  </a:lnTo>
                  <a:lnTo>
                    <a:pt x="928" y="940"/>
                  </a:lnTo>
                  <a:lnTo>
                    <a:pt x="944" y="924"/>
                  </a:lnTo>
                  <a:lnTo>
                    <a:pt x="961" y="909"/>
                  </a:lnTo>
                  <a:lnTo>
                    <a:pt x="982" y="896"/>
                  </a:lnTo>
                  <a:lnTo>
                    <a:pt x="1002" y="886"/>
                  </a:lnTo>
                  <a:lnTo>
                    <a:pt x="1025" y="877"/>
                  </a:lnTo>
                  <a:lnTo>
                    <a:pt x="1049" y="870"/>
                  </a:lnTo>
                  <a:lnTo>
                    <a:pt x="1075" y="865"/>
                  </a:lnTo>
                  <a:lnTo>
                    <a:pt x="1233" y="865"/>
                  </a:lnTo>
                  <a:lnTo>
                    <a:pt x="1503" y="865"/>
                  </a:lnTo>
                  <a:lnTo>
                    <a:pt x="1845" y="865"/>
                  </a:lnTo>
                  <a:lnTo>
                    <a:pt x="2218" y="865"/>
                  </a:lnTo>
                  <a:lnTo>
                    <a:pt x="2579" y="865"/>
                  </a:lnTo>
                  <a:lnTo>
                    <a:pt x="2889" y="865"/>
                  </a:lnTo>
                  <a:lnTo>
                    <a:pt x="3105" y="865"/>
                  </a:lnTo>
                  <a:lnTo>
                    <a:pt x="3186" y="865"/>
                  </a:lnTo>
                  <a:lnTo>
                    <a:pt x="3185" y="820"/>
                  </a:lnTo>
                  <a:lnTo>
                    <a:pt x="3182" y="775"/>
                  </a:lnTo>
                  <a:lnTo>
                    <a:pt x="3177" y="731"/>
                  </a:lnTo>
                  <a:lnTo>
                    <a:pt x="3170" y="689"/>
                  </a:lnTo>
                  <a:lnTo>
                    <a:pt x="3160" y="647"/>
                  </a:lnTo>
                  <a:lnTo>
                    <a:pt x="3149" y="605"/>
                  </a:lnTo>
                  <a:lnTo>
                    <a:pt x="3136" y="565"/>
                  </a:lnTo>
                  <a:lnTo>
                    <a:pt x="3122" y="526"/>
                  </a:lnTo>
                  <a:lnTo>
                    <a:pt x="3104" y="487"/>
                  </a:lnTo>
                  <a:lnTo>
                    <a:pt x="3086" y="450"/>
                  </a:lnTo>
                  <a:lnTo>
                    <a:pt x="3065" y="414"/>
                  </a:lnTo>
                  <a:lnTo>
                    <a:pt x="3044" y="379"/>
                  </a:lnTo>
                  <a:lnTo>
                    <a:pt x="3021" y="344"/>
                  </a:lnTo>
                  <a:lnTo>
                    <a:pt x="2995" y="312"/>
                  </a:lnTo>
                  <a:lnTo>
                    <a:pt x="2969" y="281"/>
                  </a:lnTo>
                  <a:lnTo>
                    <a:pt x="2940" y="251"/>
                  </a:lnTo>
                  <a:lnTo>
                    <a:pt x="2910" y="222"/>
                  </a:lnTo>
                  <a:lnTo>
                    <a:pt x="2880" y="196"/>
                  </a:lnTo>
                  <a:lnTo>
                    <a:pt x="2847" y="170"/>
                  </a:lnTo>
                  <a:lnTo>
                    <a:pt x="2813" y="146"/>
                  </a:lnTo>
                  <a:lnTo>
                    <a:pt x="2777" y="123"/>
                  </a:lnTo>
                  <a:lnTo>
                    <a:pt x="2741" y="103"/>
                  </a:lnTo>
                  <a:lnTo>
                    <a:pt x="2702" y="85"/>
                  </a:lnTo>
                  <a:lnTo>
                    <a:pt x="2664" y="67"/>
                  </a:lnTo>
                  <a:lnTo>
                    <a:pt x="2624" y="52"/>
                  </a:lnTo>
                  <a:lnTo>
                    <a:pt x="2582" y="38"/>
                  </a:lnTo>
                  <a:lnTo>
                    <a:pt x="2539" y="27"/>
                  </a:lnTo>
                  <a:lnTo>
                    <a:pt x="2496" y="18"/>
                  </a:lnTo>
                  <a:lnTo>
                    <a:pt x="2451" y="9"/>
                  </a:lnTo>
                  <a:lnTo>
                    <a:pt x="2406" y="4"/>
                  </a:lnTo>
                  <a:lnTo>
                    <a:pt x="2360" y="1"/>
                  </a:lnTo>
                  <a:lnTo>
                    <a:pt x="2312" y="0"/>
                  </a:lnTo>
                  <a:lnTo>
                    <a:pt x="2121" y="0"/>
                  </a:lnTo>
                  <a:lnTo>
                    <a:pt x="1916" y="0"/>
                  </a:lnTo>
                  <a:lnTo>
                    <a:pt x="1710" y="0"/>
                  </a:lnTo>
                  <a:lnTo>
                    <a:pt x="1513" y="0"/>
                  </a:lnTo>
                  <a:lnTo>
                    <a:pt x="1340" y="0"/>
                  </a:lnTo>
                  <a:lnTo>
                    <a:pt x="1201" y="0"/>
                  </a:lnTo>
                  <a:lnTo>
                    <a:pt x="1108" y="0"/>
                  </a:lnTo>
                  <a:lnTo>
                    <a:pt x="1075" y="0"/>
                  </a:lnTo>
                  <a:lnTo>
                    <a:pt x="1016" y="1"/>
                  </a:lnTo>
                  <a:lnTo>
                    <a:pt x="958" y="6"/>
                  </a:lnTo>
                  <a:lnTo>
                    <a:pt x="901" y="14"/>
                  </a:lnTo>
                  <a:lnTo>
                    <a:pt x="846" y="25"/>
                  </a:lnTo>
                  <a:lnTo>
                    <a:pt x="792" y="38"/>
                  </a:lnTo>
                  <a:lnTo>
                    <a:pt x="740" y="54"/>
                  </a:lnTo>
                  <a:lnTo>
                    <a:pt x="688" y="74"/>
                  </a:lnTo>
                  <a:lnTo>
                    <a:pt x="639" y="95"/>
                  </a:lnTo>
                  <a:lnTo>
                    <a:pt x="590" y="118"/>
                  </a:lnTo>
                  <a:lnTo>
                    <a:pt x="544" y="145"/>
                  </a:lnTo>
                  <a:lnTo>
                    <a:pt x="499" y="173"/>
                  </a:lnTo>
                  <a:lnTo>
                    <a:pt x="455" y="205"/>
                  </a:lnTo>
                  <a:lnTo>
                    <a:pt x="413" y="237"/>
                  </a:lnTo>
                  <a:lnTo>
                    <a:pt x="374" y="272"/>
                  </a:lnTo>
                  <a:lnTo>
                    <a:pt x="335" y="309"/>
                  </a:lnTo>
                  <a:lnTo>
                    <a:pt x="299" y="347"/>
                  </a:lnTo>
                  <a:lnTo>
                    <a:pt x="265" y="388"/>
                  </a:lnTo>
                  <a:lnTo>
                    <a:pt x="232" y="430"/>
                  </a:lnTo>
                  <a:lnTo>
                    <a:pt x="201" y="473"/>
                  </a:lnTo>
                  <a:lnTo>
                    <a:pt x="173" y="517"/>
                  </a:lnTo>
                  <a:lnTo>
                    <a:pt x="145" y="564"/>
                  </a:lnTo>
                  <a:lnTo>
                    <a:pt x="121" y="611"/>
                  </a:lnTo>
                  <a:lnTo>
                    <a:pt x="98" y="660"/>
                  </a:lnTo>
                  <a:lnTo>
                    <a:pt x="79" y="710"/>
                  </a:lnTo>
                  <a:lnTo>
                    <a:pt x="61" y="761"/>
                  </a:lnTo>
                  <a:lnTo>
                    <a:pt x="44" y="812"/>
                  </a:lnTo>
                  <a:lnTo>
                    <a:pt x="31" y="865"/>
                  </a:lnTo>
                  <a:lnTo>
                    <a:pt x="20" y="918"/>
                  </a:lnTo>
                  <a:lnTo>
                    <a:pt x="12" y="971"/>
                  </a:lnTo>
                  <a:lnTo>
                    <a:pt x="5" y="1026"/>
                  </a:lnTo>
                  <a:lnTo>
                    <a:pt x="1" y="1080"/>
                  </a:lnTo>
                  <a:lnTo>
                    <a:pt x="0" y="1134"/>
                  </a:lnTo>
                  <a:lnTo>
                    <a:pt x="1" y="1192"/>
                  </a:lnTo>
                  <a:lnTo>
                    <a:pt x="5" y="1248"/>
                  </a:lnTo>
                  <a:lnTo>
                    <a:pt x="13" y="1302"/>
                  </a:lnTo>
                  <a:lnTo>
                    <a:pt x="22" y="1357"/>
                  </a:lnTo>
                  <a:lnTo>
                    <a:pt x="33" y="1411"/>
                  </a:lnTo>
                  <a:lnTo>
                    <a:pt x="47" y="1464"/>
                  </a:lnTo>
                  <a:lnTo>
                    <a:pt x="65" y="1515"/>
                  </a:lnTo>
                  <a:lnTo>
                    <a:pt x="84" y="1566"/>
                  </a:lnTo>
                  <a:lnTo>
                    <a:pt x="104" y="1616"/>
                  </a:lnTo>
                  <a:lnTo>
                    <a:pt x="129" y="1664"/>
                  </a:lnTo>
                  <a:lnTo>
                    <a:pt x="154" y="1711"/>
                  </a:lnTo>
                  <a:lnTo>
                    <a:pt x="182" y="1757"/>
                  </a:lnTo>
                  <a:lnTo>
                    <a:pt x="212" y="1800"/>
                  </a:lnTo>
                  <a:lnTo>
                    <a:pt x="243" y="1843"/>
                  </a:lnTo>
                  <a:lnTo>
                    <a:pt x="277" y="1884"/>
                  </a:lnTo>
                  <a:lnTo>
                    <a:pt x="312" y="1923"/>
                  </a:lnTo>
                  <a:lnTo>
                    <a:pt x="349" y="1960"/>
                  </a:lnTo>
                  <a:lnTo>
                    <a:pt x="389" y="1996"/>
                  </a:lnTo>
                  <a:lnTo>
                    <a:pt x="429" y="2029"/>
                  </a:lnTo>
                  <a:lnTo>
                    <a:pt x="472" y="2061"/>
                  </a:lnTo>
                  <a:lnTo>
                    <a:pt x="514" y="2091"/>
                  </a:lnTo>
                  <a:lnTo>
                    <a:pt x="559" y="2118"/>
                  </a:lnTo>
                  <a:lnTo>
                    <a:pt x="606" y="2142"/>
                  </a:lnTo>
                  <a:lnTo>
                    <a:pt x="654" y="2166"/>
                  </a:lnTo>
                  <a:lnTo>
                    <a:pt x="703" y="2186"/>
                  </a:lnTo>
                  <a:lnTo>
                    <a:pt x="753" y="2204"/>
                  </a:lnTo>
                  <a:lnTo>
                    <a:pt x="804" y="2219"/>
                  </a:lnTo>
                  <a:lnTo>
                    <a:pt x="856" y="2232"/>
                  </a:lnTo>
                  <a:lnTo>
                    <a:pt x="910" y="2242"/>
                  </a:lnTo>
                  <a:lnTo>
                    <a:pt x="964" y="2249"/>
                  </a:lnTo>
                  <a:lnTo>
                    <a:pt x="1019" y="2253"/>
                  </a:lnTo>
                  <a:lnTo>
                    <a:pt x="1075" y="2254"/>
                  </a:lnTo>
                  <a:lnTo>
                    <a:pt x="2203" y="2254"/>
                  </a:lnTo>
                  <a:lnTo>
                    <a:pt x="2228" y="2262"/>
                  </a:lnTo>
                  <a:lnTo>
                    <a:pt x="2253" y="2270"/>
                  </a:lnTo>
                  <a:lnTo>
                    <a:pt x="2276" y="2279"/>
                  </a:lnTo>
                  <a:lnTo>
                    <a:pt x="2297" y="2291"/>
                  </a:lnTo>
                  <a:lnTo>
                    <a:pt x="2318" y="2304"/>
                  </a:lnTo>
                  <a:lnTo>
                    <a:pt x="2336" y="2319"/>
                  </a:lnTo>
                  <a:lnTo>
                    <a:pt x="2352" y="2335"/>
                  </a:lnTo>
                  <a:lnTo>
                    <a:pt x="2368" y="2351"/>
                  </a:lnTo>
                  <a:lnTo>
                    <a:pt x="2381" y="2370"/>
                  </a:lnTo>
                  <a:lnTo>
                    <a:pt x="2393" y="2389"/>
                  </a:lnTo>
                  <a:lnTo>
                    <a:pt x="2403" y="2408"/>
                  </a:lnTo>
                  <a:lnTo>
                    <a:pt x="2413" y="2429"/>
                  </a:lnTo>
                  <a:lnTo>
                    <a:pt x="2420" y="2450"/>
                  </a:lnTo>
                  <a:lnTo>
                    <a:pt x="2425" y="2470"/>
                  </a:lnTo>
                  <a:lnTo>
                    <a:pt x="2428" y="2493"/>
                  </a:lnTo>
                  <a:lnTo>
                    <a:pt x="2430" y="2514"/>
                  </a:lnTo>
                  <a:lnTo>
                    <a:pt x="2430" y="2536"/>
                  </a:lnTo>
                  <a:lnTo>
                    <a:pt x="2428" y="2558"/>
                  </a:lnTo>
                  <a:lnTo>
                    <a:pt x="2424" y="2579"/>
                  </a:lnTo>
                  <a:lnTo>
                    <a:pt x="2419" y="2600"/>
                  </a:lnTo>
                  <a:lnTo>
                    <a:pt x="2412" y="2621"/>
                  </a:lnTo>
                  <a:lnTo>
                    <a:pt x="2402" y="2640"/>
                  </a:lnTo>
                  <a:lnTo>
                    <a:pt x="2391" y="2660"/>
                  </a:lnTo>
                  <a:lnTo>
                    <a:pt x="2378" y="2678"/>
                  </a:lnTo>
                  <a:lnTo>
                    <a:pt x="2363" y="2695"/>
                  </a:lnTo>
                  <a:lnTo>
                    <a:pt x="2346" y="2712"/>
                  </a:lnTo>
                  <a:lnTo>
                    <a:pt x="2327" y="2727"/>
                  </a:lnTo>
                  <a:lnTo>
                    <a:pt x="2307" y="2740"/>
                  </a:lnTo>
                  <a:lnTo>
                    <a:pt x="2283" y="2752"/>
                  </a:lnTo>
                  <a:lnTo>
                    <a:pt x="2259" y="2764"/>
                  </a:lnTo>
                  <a:lnTo>
                    <a:pt x="2231" y="2772"/>
                  </a:lnTo>
                  <a:lnTo>
                    <a:pt x="2203" y="2779"/>
                  </a:lnTo>
                  <a:lnTo>
                    <a:pt x="2021" y="2779"/>
                  </a:lnTo>
                  <a:lnTo>
                    <a:pt x="1732" y="2779"/>
                  </a:lnTo>
                  <a:lnTo>
                    <a:pt x="1375" y="2779"/>
                  </a:lnTo>
                  <a:lnTo>
                    <a:pt x="991" y="2779"/>
                  </a:lnTo>
                  <a:lnTo>
                    <a:pt x="622" y="2779"/>
                  </a:lnTo>
                  <a:lnTo>
                    <a:pt x="307" y="2779"/>
                  </a:lnTo>
                  <a:lnTo>
                    <a:pt x="88" y="2779"/>
                  </a:lnTo>
                  <a:lnTo>
                    <a:pt x="6" y="277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39" name="Rectangle 47"/>
            <p:cNvSpPr>
              <a:spLocks noChangeArrowheads="1"/>
            </p:cNvSpPr>
            <p:nvPr userDrawn="1"/>
          </p:nvSpPr>
          <p:spPr bwMode="auto">
            <a:xfrm>
              <a:off x="5390" y="98"/>
              <a:ext cx="43" cy="1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sp>
          <p:nvSpPr>
            <p:cNvPr id="1040" name="Freeform 48"/>
            <p:cNvSpPr>
              <a:spLocks/>
            </p:cNvSpPr>
            <p:nvPr userDrawn="1"/>
          </p:nvSpPr>
          <p:spPr bwMode="auto">
            <a:xfrm>
              <a:off x="5452" y="95"/>
              <a:ext cx="178" cy="191"/>
            </a:xfrm>
            <a:custGeom>
              <a:avLst/>
              <a:gdLst>
                <a:gd name="T0" fmla="*/ 0 w 3567"/>
                <a:gd name="T1" fmla="*/ 0 h 3816"/>
                <a:gd name="T2" fmla="*/ 0 w 3567"/>
                <a:gd name="T3" fmla="*/ 0 h 3816"/>
                <a:gd name="T4" fmla="*/ 0 w 3567"/>
                <a:gd name="T5" fmla="*/ 0 h 3816"/>
                <a:gd name="T6" fmla="*/ 0 w 3567"/>
                <a:gd name="T7" fmla="*/ 0 h 3816"/>
                <a:gd name="T8" fmla="*/ 0 w 3567"/>
                <a:gd name="T9" fmla="*/ 0 h 3816"/>
                <a:gd name="T10" fmla="*/ 0 w 3567"/>
                <a:gd name="T11" fmla="*/ 0 h 3816"/>
                <a:gd name="T12" fmla="*/ 0 w 3567"/>
                <a:gd name="T13" fmla="*/ 0 h 3816"/>
                <a:gd name="T14" fmla="*/ 0 w 3567"/>
                <a:gd name="T15" fmla="*/ 0 h 3816"/>
                <a:gd name="T16" fmla="*/ 0 w 3567"/>
                <a:gd name="T17" fmla="*/ 0 h 3816"/>
                <a:gd name="T18" fmla="*/ 0 w 3567"/>
                <a:gd name="T19" fmla="*/ 0 h 3816"/>
                <a:gd name="T20" fmla="*/ 0 w 3567"/>
                <a:gd name="T21" fmla="*/ 0 h 3816"/>
                <a:gd name="T22" fmla="*/ 0 w 3567"/>
                <a:gd name="T23" fmla="*/ 0 h 3816"/>
                <a:gd name="T24" fmla="*/ 0 w 3567"/>
                <a:gd name="T25" fmla="*/ 0 h 3816"/>
                <a:gd name="T26" fmla="*/ 0 w 3567"/>
                <a:gd name="T27" fmla="*/ 0 h 3816"/>
                <a:gd name="T28" fmla="*/ 0 w 3567"/>
                <a:gd name="T29" fmla="*/ 0 h 3816"/>
                <a:gd name="T30" fmla="*/ 0 w 3567"/>
                <a:gd name="T31" fmla="*/ 0 h 3816"/>
                <a:gd name="T32" fmla="*/ 0 w 3567"/>
                <a:gd name="T33" fmla="*/ 0 h 3816"/>
                <a:gd name="T34" fmla="*/ 0 w 3567"/>
                <a:gd name="T35" fmla="*/ 0 h 3816"/>
                <a:gd name="T36" fmla="*/ 0 w 3567"/>
                <a:gd name="T37" fmla="*/ 0 h 3816"/>
                <a:gd name="T38" fmla="*/ 0 w 3567"/>
                <a:gd name="T39" fmla="*/ 0 h 3816"/>
                <a:gd name="T40" fmla="*/ 0 w 3567"/>
                <a:gd name="T41" fmla="*/ 0 h 3816"/>
                <a:gd name="T42" fmla="*/ 0 w 3567"/>
                <a:gd name="T43" fmla="*/ 0 h 3816"/>
                <a:gd name="T44" fmla="*/ 0 w 3567"/>
                <a:gd name="T45" fmla="*/ 0 h 3816"/>
                <a:gd name="T46" fmla="*/ 0 w 3567"/>
                <a:gd name="T47" fmla="*/ 0 h 3816"/>
                <a:gd name="T48" fmla="*/ 0 w 3567"/>
                <a:gd name="T49" fmla="*/ 0 h 3816"/>
                <a:gd name="T50" fmla="*/ 0 w 3567"/>
                <a:gd name="T51" fmla="*/ 0 h 3816"/>
                <a:gd name="T52" fmla="*/ 0 w 3567"/>
                <a:gd name="T53" fmla="*/ 0 h 3816"/>
                <a:gd name="T54" fmla="*/ 0 w 3567"/>
                <a:gd name="T55" fmla="*/ 0 h 3816"/>
                <a:gd name="T56" fmla="*/ 0 w 3567"/>
                <a:gd name="T57" fmla="*/ 0 h 3816"/>
                <a:gd name="T58" fmla="*/ 0 w 3567"/>
                <a:gd name="T59" fmla="*/ 0 h 3816"/>
                <a:gd name="T60" fmla="*/ 0 w 3567"/>
                <a:gd name="T61" fmla="*/ 0 h 3816"/>
                <a:gd name="T62" fmla="*/ 0 w 3567"/>
                <a:gd name="T63" fmla="*/ 0 h 3816"/>
                <a:gd name="T64" fmla="*/ 0 w 3567"/>
                <a:gd name="T65" fmla="*/ 0 h 3816"/>
                <a:gd name="T66" fmla="*/ 0 w 3567"/>
                <a:gd name="T67" fmla="*/ 0 h 3816"/>
                <a:gd name="T68" fmla="*/ 0 w 3567"/>
                <a:gd name="T69" fmla="*/ 0 h 3816"/>
                <a:gd name="T70" fmla="*/ 0 w 3567"/>
                <a:gd name="T71" fmla="*/ 0 h 3816"/>
                <a:gd name="T72" fmla="*/ 0 w 3567"/>
                <a:gd name="T73" fmla="*/ 0 h 3816"/>
                <a:gd name="T74" fmla="*/ 0 w 3567"/>
                <a:gd name="T75" fmla="*/ 0 h 3816"/>
                <a:gd name="T76" fmla="*/ 0 w 3567"/>
                <a:gd name="T77" fmla="*/ 0 h 3816"/>
                <a:gd name="T78" fmla="*/ 0 w 3567"/>
                <a:gd name="T79" fmla="*/ 0 h 3816"/>
                <a:gd name="T80" fmla="*/ 0 w 3567"/>
                <a:gd name="T81" fmla="*/ 0 h 3816"/>
                <a:gd name="T82" fmla="*/ 0 w 3567"/>
                <a:gd name="T83" fmla="*/ 0 h 3816"/>
                <a:gd name="T84" fmla="*/ 0 w 3567"/>
                <a:gd name="T85" fmla="*/ 0 h 3816"/>
                <a:gd name="T86" fmla="*/ 0 w 3567"/>
                <a:gd name="T87" fmla="*/ 0 h 3816"/>
                <a:gd name="T88" fmla="*/ 0 w 3567"/>
                <a:gd name="T89" fmla="*/ 0 h 3816"/>
                <a:gd name="T90" fmla="*/ 0 w 3567"/>
                <a:gd name="T91" fmla="*/ 0 h 3816"/>
                <a:gd name="T92" fmla="*/ 0 w 3567"/>
                <a:gd name="T93" fmla="*/ 0 h 3816"/>
                <a:gd name="T94" fmla="*/ 0 w 3567"/>
                <a:gd name="T95" fmla="*/ 0 h 3816"/>
                <a:gd name="T96" fmla="*/ 0 w 3567"/>
                <a:gd name="T97" fmla="*/ 0 h 3816"/>
                <a:gd name="T98" fmla="*/ 0 w 3567"/>
                <a:gd name="T99" fmla="*/ 0 h 3816"/>
                <a:gd name="T100" fmla="*/ 0 w 3567"/>
                <a:gd name="T101" fmla="*/ 0 h 3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67" h="3816">
                  <a:moveTo>
                    <a:pt x="3567" y="2804"/>
                  </a:moveTo>
                  <a:lnTo>
                    <a:pt x="3535" y="2860"/>
                  </a:lnTo>
                  <a:lnTo>
                    <a:pt x="3503" y="2915"/>
                  </a:lnTo>
                  <a:lnTo>
                    <a:pt x="3469" y="2968"/>
                  </a:lnTo>
                  <a:lnTo>
                    <a:pt x="3433" y="3021"/>
                  </a:lnTo>
                  <a:lnTo>
                    <a:pt x="3396" y="3072"/>
                  </a:lnTo>
                  <a:lnTo>
                    <a:pt x="3356" y="3122"/>
                  </a:lnTo>
                  <a:lnTo>
                    <a:pt x="3315" y="3170"/>
                  </a:lnTo>
                  <a:lnTo>
                    <a:pt x="3272" y="3216"/>
                  </a:lnTo>
                  <a:lnTo>
                    <a:pt x="3228" y="3262"/>
                  </a:lnTo>
                  <a:lnTo>
                    <a:pt x="3183" y="3306"/>
                  </a:lnTo>
                  <a:lnTo>
                    <a:pt x="3136" y="3348"/>
                  </a:lnTo>
                  <a:lnTo>
                    <a:pt x="3087" y="3390"/>
                  </a:lnTo>
                  <a:lnTo>
                    <a:pt x="3039" y="3428"/>
                  </a:lnTo>
                  <a:lnTo>
                    <a:pt x="2988" y="3466"/>
                  </a:lnTo>
                  <a:lnTo>
                    <a:pt x="2935" y="3502"/>
                  </a:lnTo>
                  <a:lnTo>
                    <a:pt x="2881" y="3536"/>
                  </a:lnTo>
                  <a:lnTo>
                    <a:pt x="2827" y="3569"/>
                  </a:lnTo>
                  <a:lnTo>
                    <a:pt x="2771" y="3599"/>
                  </a:lnTo>
                  <a:lnTo>
                    <a:pt x="2714" y="3628"/>
                  </a:lnTo>
                  <a:lnTo>
                    <a:pt x="2656" y="3655"/>
                  </a:lnTo>
                  <a:lnTo>
                    <a:pt x="2598" y="3680"/>
                  </a:lnTo>
                  <a:lnTo>
                    <a:pt x="2538" y="3703"/>
                  </a:lnTo>
                  <a:lnTo>
                    <a:pt x="2476" y="3724"/>
                  </a:lnTo>
                  <a:lnTo>
                    <a:pt x="2415" y="3743"/>
                  </a:lnTo>
                  <a:lnTo>
                    <a:pt x="2352" y="3760"/>
                  </a:lnTo>
                  <a:lnTo>
                    <a:pt x="2289" y="3774"/>
                  </a:lnTo>
                  <a:lnTo>
                    <a:pt x="2225" y="3788"/>
                  </a:lnTo>
                  <a:lnTo>
                    <a:pt x="2159" y="3798"/>
                  </a:lnTo>
                  <a:lnTo>
                    <a:pt x="2094" y="3806"/>
                  </a:lnTo>
                  <a:lnTo>
                    <a:pt x="2028" y="3811"/>
                  </a:lnTo>
                  <a:lnTo>
                    <a:pt x="1960" y="3815"/>
                  </a:lnTo>
                  <a:lnTo>
                    <a:pt x="1893" y="3816"/>
                  </a:lnTo>
                  <a:lnTo>
                    <a:pt x="1795" y="3814"/>
                  </a:lnTo>
                  <a:lnTo>
                    <a:pt x="1699" y="3806"/>
                  </a:lnTo>
                  <a:lnTo>
                    <a:pt x="1604" y="3795"/>
                  </a:lnTo>
                  <a:lnTo>
                    <a:pt x="1511" y="3777"/>
                  </a:lnTo>
                  <a:lnTo>
                    <a:pt x="1420" y="3756"/>
                  </a:lnTo>
                  <a:lnTo>
                    <a:pt x="1330" y="3731"/>
                  </a:lnTo>
                  <a:lnTo>
                    <a:pt x="1241" y="3700"/>
                  </a:lnTo>
                  <a:lnTo>
                    <a:pt x="1156" y="3667"/>
                  </a:lnTo>
                  <a:lnTo>
                    <a:pt x="1072" y="3628"/>
                  </a:lnTo>
                  <a:lnTo>
                    <a:pt x="990" y="3586"/>
                  </a:lnTo>
                  <a:lnTo>
                    <a:pt x="911" y="3540"/>
                  </a:lnTo>
                  <a:lnTo>
                    <a:pt x="834" y="3490"/>
                  </a:lnTo>
                  <a:lnTo>
                    <a:pt x="760" y="3437"/>
                  </a:lnTo>
                  <a:lnTo>
                    <a:pt x="688" y="3380"/>
                  </a:lnTo>
                  <a:lnTo>
                    <a:pt x="620" y="3320"/>
                  </a:lnTo>
                  <a:lnTo>
                    <a:pt x="554" y="3257"/>
                  </a:lnTo>
                  <a:lnTo>
                    <a:pt x="492" y="3191"/>
                  </a:lnTo>
                  <a:lnTo>
                    <a:pt x="431" y="3122"/>
                  </a:lnTo>
                  <a:lnTo>
                    <a:pt x="375" y="3049"/>
                  </a:lnTo>
                  <a:lnTo>
                    <a:pt x="322" y="2975"/>
                  </a:lnTo>
                  <a:lnTo>
                    <a:pt x="273" y="2898"/>
                  </a:lnTo>
                  <a:lnTo>
                    <a:pt x="227" y="2817"/>
                  </a:lnTo>
                  <a:lnTo>
                    <a:pt x="186" y="2736"/>
                  </a:lnTo>
                  <a:lnTo>
                    <a:pt x="148" y="2650"/>
                  </a:lnTo>
                  <a:lnTo>
                    <a:pt x="114" y="2564"/>
                  </a:lnTo>
                  <a:lnTo>
                    <a:pt x="85" y="2475"/>
                  </a:lnTo>
                  <a:lnTo>
                    <a:pt x="59" y="2385"/>
                  </a:lnTo>
                  <a:lnTo>
                    <a:pt x="38" y="2293"/>
                  </a:lnTo>
                  <a:lnTo>
                    <a:pt x="21" y="2198"/>
                  </a:lnTo>
                  <a:lnTo>
                    <a:pt x="9" y="2104"/>
                  </a:lnTo>
                  <a:lnTo>
                    <a:pt x="2" y="2006"/>
                  </a:lnTo>
                  <a:lnTo>
                    <a:pt x="0" y="1908"/>
                  </a:lnTo>
                  <a:lnTo>
                    <a:pt x="2" y="1810"/>
                  </a:lnTo>
                  <a:lnTo>
                    <a:pt x="9" y="1713"/>
                  </a:lnTo>
                  <a:lnTo>
                    <a:pt x="21" y="1618"/>
                  </a:lnTo>
                  <a:lnTo>
                    <a:pt x="38" y="1523"/>
                  </a:lnTo>
                  <a:lnTo>
                    <a:pt x="59" y="1432"/>
                  </a:lnTo>
                  <a:lnTo>
                    <a:pt x="85" y="1341"/>
                  </a:lnTo>
                  <a:lnTo>
                    <a:pt x="114" y="1252"/>
                  </a:lnTo>
                  <a:lnTo>
                    <a:pt x="148" y="1166"/>
                  </a:lnTo>
                  <a:lnTo>
                    <a:pt x="186" y="1081"/>
                  </a:lnTo>
                  <a:lnTo>
                    <a:pt x="227" y="999"/>
                  </a:lnTo>
                  <a:lnTo>
                    <a:pt x="273" y="918"/>
                  </a:lnTo>
                  <a:lnTo>
                    <a:pt x="322" y="841"/>
                  </a:lnTo>
                  <a:lnTo>
                    <a:pt x="375" y="767"/>
                  </a:lnTo>
                  <a:lnTo>
                    <a:pt x="431" y="694"/>
                  </a:lnTo>
                  <a:lnTo>
                    <a:pt x="492" y="625"/>
                  </a:lnTo>
                  <a:lnTo>
                    <a:pt x="554" y="559"/>
                  </a:lnTo>
                  <a:lnTo>
                    <a:pt x="620" y="496"/>
                  </a:lnTo>
                  <a:lnTo>
                    <a:pt x="688" y="436"/>
                  </a:lnTo>
                  <a:lnTo>
                    <a:pt x="760" y="379"/>
                  </a:lnTo>
                  <a:lnTo>
                    <a:pt x="834" y="326"/>
                  </a:lnTo>
                  <a:lnTo>
                    <a:pt x="911" y="276"/>
                  </a:lnTo>
                  <a:lnTo>
                    <a:pt x="990" y="230"/>
                  </a:lnTo>
                  <a:lnTo>
                    <a:pt x="1072" y="188"/>
                  </a:lnTo>
                  <a:lnTo>
                    <a:pt x="1156" y="150"/>
                  </a:lnTo>
                  <a:lnTo>
                    <a:pt x="1241" y="116"/>
                  </a:lnTo>
                  <a:lnTo>
                    <a:pt x="1330" y="86"/>
                  </a:lnTo>
                  <a:lnTo>
                    <a:pt x="1420" y="60"/>
                  </a:lnTo>
                  <a:lnTo>
                    <a:pt x="1511" y="39"/>
                  </a:lnTo>
                  <a:lnTo>
                    <a:pt x="1604" y="22"/>
                  </a:lnTo>
                  <a:lnTo>
                    <a:pt x="1699" y="10"/>
                  </a:lnTo>
                  <a:lnTo>
                    <a:pt x="1795" y="2"/>
                  </a:lnTo>
                  <a:lnTo>
                    <a:pt x="1893" y="0"/>
                  </a:lnTo>
                  <a:lnTo>
                    <a:pt x="1959" y="1"/>
                  </a:lnTo>
                  <a:lnTo>
                    <a:pt x="2026" y="5"/>
                  </a:lnTo>
                  <a:lnTo>
                    <a:pt x="2092" y="10"/>
                  </a:lnTo>
                  <a:lnTo>
                    <a:pt x="2156" y="18"/>
                  </a:lnTo>
                  <a:lnTo>
                    <a:pt x="2221" y="29"/>
                  </a:lnTo>
                  <a:lnTo>
                    <a:pt x="2285" y="41"/>
                  </a:lnTo>
                  <a:lnTo>
                    <a:pt x="2348" y="56"/>
                  </a:lnTo>
                  <a:lnTo>
                    <a:pt x="2409" y="72"/>
                  </a:lnTo>
                  <a:lnTo>
                    <a:pt x="2470" y="91"/>
                  </a:lnTo>
                  <a:lnTo>
                    <a:pt x="2532" y="111"/>
                  </a:lnTo>
                  <a:lnTo>
                    <a:pt x="2591" y="134"/>
                  </a:lnTo>
                  <a:lnTo>
                    <a:pt x="2649" y="159"/>
                  </a:lnTo>
                  <a:lnTo>
                    <a:pt x="2706" y="185"/>
                  </a:lnTo>
                  <a:lnTo>
                    <a:pt x="2763" y="213"/>
                  </a:lnTo>
                  <a:lnTo>
                    <a:pt x="2818" y="243"/>
                  </a:lnTo>
                  <a:lnTo>
                    <a:pt x="2872" y="275"/>
                  </a:lnTo>
                  <a:lnTo>
                    <a:pt x="2925" y="309"/>
                  </a:lnTo>
                  <a:lnTo>
                    <a:pt x="2977" y="344"/>
                  </a:lnTo>
                  <a:lnTo>
                    <a:pt x="3027" y="381"/>
                  </a:lnTo>
                  <a:lnTo>
                    <a:pt x="3077" y="419"/>
                  </a:lnTo>
                  <a:lnTo>
                    <a:pt x="3125" y="459"/>
                  </a:lnTo>
                  <a:lnTo>
                    <a:pt x="3171" y="501"/>
                  </a:lnTo>
                  <a:lnTo>
                    <a:pt x="3217" y="545"/>
                  </a:lnTo>
                  <a:lnTo>
                    <a:pt x="3261" y="590"/>
                  </a:lnTo>
                  <a:lnTo>
                    <a:pt x="3303" y="635"/>
                  </a:lnTo>
                  <a:lnTo>
                    <a:pt x="3343" y="682"/>
                  </a:lnTo>
                  <a:lnTo>
                    <a:pt x="3383" y="731"/>
                  </a:lnTo>
                  <a:lnTo>
                    <a:pt x="3421" y="782"/>
                  </a:lnTo>
                  <a:lnTo>
                    <a:pt x="3457" y="833"/>
                  </a:lnTo>
                  <a:lnTo>
                    <a:pt x="3491" y="886"/>
                  </a:lnTo>
                  <a:lnTo>
                    <a:pt x="3524" y="940"/>
                  </a:lnTo>
                  <a:lnTo>
                    <a:pt x="3555" y="995"/>
                  </a:lnTo>
                  <a:lnTo>
                    <a:pt x="2779" y="1412"/>
                  </a:lnTo>
                  <a:lnTo>
                    <a:pt x="2762" y="1383"/>
                  </a:lnTo>
                  <a:lnTo>
                    <a:pt x="2745" y="1353"/>
                  </a:lnTo>
                  <a:lnTo>
                    <a:pt x="2726" y="1326"/>
                  </a:lnTo>
                  <a:lnTo>
                    <a:pt x="2707" y="1298"/>
                  </a:lnTo>
                  <a:lnTo>
                    <a:pt x="2687" y="1271"/>
                  </a:lnTo>
                  <a:lnTo>
                    <a:pt x="2665" y="1244"/>
                  </a:lnTo>
                  <a:lnTo>
                    <a:pt x="2643" y="1219"/>
                  </a:lnTo>
                  <a:lnTo>
                    <a:pt x="2620" y="1194"/>
                  </a:lnTo>
                  <a:lnTo>
                    <a:pt x="2597" y="1171"/>
                  </a:lnTo>
                  <a:lnTo>
                    <a:pt x="2572" y="1148"/>
                  </a:lnTo>
                  <a:lnTo>
                    <a:pt x="2548" y="1125"/>
                  </a:lnTo>
                  <a:lnTo>
                    <a:pt x="2522" y="1104"/>
                  </a:lnTo>
                  <a:lnTo>
                    <a:pt x="2496" y="1083"/>
                  </a:lnTo>
                  <a:lnTo>
                    <a:pt x="2468" y="1063"/>
                  </a:lnTo>
                  <a:lnTo>
                    <a:pt x="2441" y="1045"/>
                  </a:lnTo>
                  <a:lnTo>
                    <a:pt x="2412" y="1026"/>
                  </a:lnTo>
                  <a:lnTo>
                    <a:pt x="2384" y="1009"/>
                  </a:lnTo>
                  <a:lnTo>
                    <a:pt x="2354" y="994"/>
                  </a:lnTo>
                  <a:lnTo>
                    <a:pt x="2323" y="978"/>
                  </a:lnTo>
                  <a:lnTo>
                    <a:pt x="2293" y="964"/>
                  </a:lnTo>
                  <a:lnTo>
                    <a:pt x="2262" y="951"/>
                  </a:lnTo>
                  <a:lnTo>
                    <a:pt x="2231" y="939"/>
                  </a:lnTo>
                  <a:lnTo>
                    <a:pt x="2198" y="929"/>
                  </a:lnTo>
                  <a:lnTo>
                    <a:pt x="2166" y="918"/>
                  </a:lnTo>
                  <a:lnTo>
                    <a:pt x="2133" y="909"/>
                  </a:lnTo>
                  <a:lnTo>
                    <a:pt x="2100" y="902"/>
                  </a:lnTo>
                  <a:lnTo>
                    <a:pt x="2066" y="895"/>
                  </a:lnTo>
                  <a:lnTo>
                    <a:pt x="2032" y="890"/>
                  </a:lnTo>
                  <a:lnTo>
                    <a:pt x="1997" y="886"/>
                  </a:lnTo>
                  <a:lnTo>
                    <a:pt x="1962" y="883"/>
                  </a:lnTo>
                  <a:lnTo>
                    <a:pt x="1928" y="881"/>
                  </a:lnTo>
                  <a:lnTo>
                    <a:pt x="1893" y="880"/>
                  </a:lnTo>
                  <a:lnTo>
                    <a:pt x="1841" y="882"/>
                  </a:lnTo>
                  <a:lnTo>
                    <a:pt x="1790" y="886"/>
                  </a:lnTo>
                  <a:lnTo>
                    <a:pt x="1740" y="892"/>
                  </a:lnTo>
                  <a:lnTo>
                    <a:pt x="1691" y="901"/>
                  </a:lnTo>
                  <a:lnTo>
                    <a:pt x="1642" y="912"/>
                  </a:lnTo>
                  <a:lnTo>
                    <a:pt x="1594" y="926"/>
                  </a:lnTo>
                  <a:lnTo>
                    <a:pt x="1548" y="942"/>
                  </a:lnTo>
                  <a:lnTo>
                    <a:pt x="1502" y="960"/>
                  </a:lnTo>
                  <a:lnTo>
                    <a:pt x="1458" y="981"/>
                  </a:lnTo>
                  <a:lnTo>
                    <a:pt x="1414" y="1003"/>
                  </a:lnTo>
                  <a:lnTo>
                    <a:pt x="1372" y="1027"/>
                  </a:lnTo>
                  <a:lnTo>
                    <a:pt x="1330" y="1054"/>
                  </a:lnTo>
                  <a:lnTo>
                    <a:pt x="1290" y="1082"/>
                  </a:lnTo>
                  <a:lnTo>
                    <a:pt x="1252" y="1112"/>
                  </a:lnTo>
                  <a:lnTo>
                    <a:pt x="1216" y="1144"/>
                  </a:lnTo>
                  <a:lnTo>
                    <a:pt x="1180" y="1178"/>
                  </a:lnTo>
                  <a:lnTo>
                    <a:pt x="1146" y="1214"/>
                  </a:lnTo>
                  <a:lnTo>
                    <a:pt x="1115" y="1251"/>
                  </a:lnTo>
                  <a:lnTo>
                    <a:pt x="1084" y="1290"/>
                  </a:lnTo>
                  <a:lnTo>
                    <a:pt x="1056" y="1330"/>
                  </a:lnTo>
                  <a:lnTo>
                    <a:pt x="1029" y="1372"/>
                  </a:lnTo>
                  <a:lnTo>
                    <a:pt x="1005" y="1414"/>
                  </a:lnTo>
                  <a:lnTo>
                    <a:pt x="982" y="1459"/>
                  </a:lnTo>
                  <a:lnTo>
                    <a:pt x="962" y="1505"/>
                  </a:lnTo>
                  <a:lnTo>
                    <a:pt x="943" y="1552"/>
                  </a:lnTo>
                  <a:lnTo>
                    <a:pt x="927" y="1600"/>
                  </a:lnTo>
                  <a:lnTo>
                    <a:pt x="913" y="1648"/>
                  </a:lnTo>
                  <a:lnTo>
                    <a:pt x="902" y="1698"/>
                  </a:lnTo>
                  <a:lnTo>
                    <a:pt x="892" y="1749"/>
                  </a:lnTo>
                  <a:lnTo>
                    <a:pt x="886" y="1802"/>
                  </a:lnTo>
                  <a:lnTo>
                    <a:pt x="882" y="1854"/>
                  </a:lnTo>
                  <a:lnTo>
                    <a:pt x="881" y="1908"/>
                  </a:lnTo>
                  <a:lnTo>
                    <a:pt x="882" y="1962"/>
                  </a:lnTo>
                  <a:lnTo>
                    <a:pt x="886" y="2015"/>
                  </a:lnTo>
                  <a:lnTo>
                    <a:pt x="892" y="2067"/>
                  </a:lnTo>
                  <a:lnTo>
                    <a:pt x="902" y="2118"/>
                  </a:lnTo>
                  <a:lnTo>
                    <a:pt x="913" y="2168"/>
                  </a:lnTo>
                  <a:lnTo>
                    <a:pt x="927" y="2217"/>
                  </a:lnTo>
                  <a:lnTo>
                    <a:pt x="943" y="2264"/>
                  </a:lnTo>
                  <a:lnTo>
                    <a:pt x="962" y="2311"/>
                  </a:lnTo>
                  <a:lnTo>
                    <a:pt x="982" y="2357"/>
                  </a:lnTo>
                  <a:lnTo>
                    <a:pt x="1005" y="2402"/>
                  </a:lnTo>
                  <a:lnTo>
                    <a:pt x="1029" y="2445"/>
                  </a:lnTo>
                  <a:lnTo>
                    <a:pt x="1056" y="2486"/>
                  </a:lnTo>
                  <a:lnTo>
                    <a:pt x="1084" y="2526"/>
                  </a:lnTo>
                  <a:lnTo>
                    <a:pt x="1115" y="2566"/>
                  </a:lnTo>
                  <a:lnTo>
                    <a:pt x="1146" y="2603"/>
                  </a:lnTo>
                  <a:lnTo>
                    <a:pt x="1180" y="2638"/>
                  </a:lnTo>
                  <a:lnTo>
                    <a:pt x="1216" y="2672"/>
                  </a:lnTo>
                  <a:lnTo>
                    <a:pt x="1252" y="2704"/>
                  </a:lnTo>
                  <a:lnTo>
                    <a:pt x="1290" y="2734"/>
                  </a:lnTo>
                  <a:lnTo>
                    <a:pt x="1330" y="2762"/>
                  </a:lnTo>
                  <a:lnTo>
                    <a:pt x="1372" y="2789"/>
                  </a:lnTo>
                  <a:lnTo>
                    <a:pt x="1414" y="2813"/>
                  </a:lnTo>
                  <a:lnTo>
                    <a:pt x="1458" y="2837"/>
                  </a:lnTo>
                  <a:lnTo>
                    <a:pt x="1502" y="2856"/>
                  </a:lnTo>
                  <a:lnTo>
                    <a:pt x="1548" y="2874"/>
                  </a:lnTo>
                  <a:lnTo>
                    <a:pt x="1594" y="2891"/>
                  </a:lnTo>
                  <a:lnTo>
                    <a:pt x="1642" y="2904"/>
                  </a:lnTo>
                  <a:lnTo>
                    <a:pt x="1691" y="2916"/>
                  </a:lnTo>
                  <a:lnTo>
                    <a:pt x="1740" y="2924"/>
                  </a:lnTo>
                  <a:lnTo>
                    <a:pt x="1790" y="2931"/>
                  </a:lnTo>
                  <a:lnTo>
                    <a:pt x="1841" y="2934"/>
                  </a:lnTo>
                  <a:lnTo>
                    <a:pt x="1893" y="2936"/>
                  </a:lnTo>
                  <a:lnTo>
                    <a:pt x="1929" y="2935"/>
                  </a:lnTo>
                  <a:lnTo>
                    <a:pt x="1964" y="2933"/>
                  </a:lnTo>
                  <a:lnTo>
                    <a:pt x="2000" y="2930"/>
                  </a:lnTo>
                  <a:lnTo>
                    <a:pt x="2035" y="2926"/>
                  </a:lnTo>
                  <a:lnTo>
                    <a:pt x="2070" y="2920"/>
                  </a:lnTo>
                  <a:lnTo>
                    <a:pt x="2104" y="2914"/>
                  </a:lnTo>
                  <a:lnTo>
                    <a:pt x="2138" y="2906"/>
                  </a:lnTo>
                  <a:lnTo>
                    <a:pt x="2172" y="2897"/>
                  </a:lnTo>
                  <a:lnTo>
                    <a:pt x="2205" y="2887"/>
                  </a:lnTo>
                  <a:lnTo>
                    <a:pt x="2238" y="2874"/>
                  </a:lnTo>
                  <a:lnTo>
                    <a:pt x="2269" y="2862"/>
                  </a:lnTo>
                  <a:lnTo>
                    <a:pt x="2301" y="2849"/>
                  </a:lnTo>
                  <a:lnTo>
                    <a:pt x="2333" y="2835"/>
                  </a:lnTo>
                  <a:lnTo>
                    <a:pt x="2363" y="2818"/>
                  </a:lnTo>
                  <a:lnTo>
                    <a:pt x="2393" y="2802"/>
                  </a:lnTo>
                  <a:lnTo>
                    <a:pt x="2422" y="2784"/>
                  </a:lnTo>
                  <a:lnTo>
                    <a:pt x="2452" y="2765"/>
                  </a:lnTo>
                  <a:lnTo>
                    <a:pt x="2480" y="2746"/>
                  </a:lnTo>
                  <a:lnTo>
                    <a:pt x="2507" y="2726"/>
                  </a:lnTo>
                  <a:lnTo>
                    <a:pt x="2534" y="2704"/>
                  </a:lnTo>
                  <a:lnTo>
                    <a:pt x="2560" y="2682"/>
                  </a:lnTo>
                  <a:lnTo>
                    <a:pt x="2586" y="2659"/>
                  </a:lnTo>
                  <a:lnTo>
                    <a:pt x="2610" y="2635"/>
                  </a:lnTo>
                  <a:lnTo>
                    <a:pt x="2634" y="2610"/>
                  </a:lnTo>
                  <a:lnTo>
                    <a:pt x="2656" y="2584"/>
                  </a:lnTo>
                  <a:lnTo>
                    <a:pt x="2678" y="2558"/>
                  </a:lnTo>
                  <a:lnTo>
                    <a:pt x="2700" y="2531"/>
                  </a:lnTo>
                  <a:lnTo>
                    <a:pt x="2720" y="2503"/>
                  </a:lnTo>
                  <a:lnTo>
                    <a:pt x="2740" y="2474"/>
                  </a:lnTo>
                  <a:lnTo>
                    <a:pt x="2758" y="2445"/>
                  </a:lnTo>
                  <a:lnTo>
                    <a:pt x="2775" y="2415"/>
                  </a:lnTo>
                  <a:lnTo>
                    <a:pt x="2792" y="2385"/>
                  </a:lnTo>
                  <a:lnTo>
                    <a:pt x="3567" y="280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1" name="Freeform 49"/>
            <p:cNvSpPr>
              <a:spLocks/>
            </p:cNvSpPr>
            <p:nvPr userDrawn="1"/>
          </p:nvSpPr>
          <p:spPr bwMode="auto">
            <a:xfrm>
              <a:off x="5646" y="98"/>
              <a:ext cx="160" cy="184"/>
            </a:xfrm>
            <a:custGeom>
              <a:avLst/>
              <a:gdLst>
                <a:gd name="T0" fmla="*/ 0 w 3202"/>
                <a:gd name="T1" fmla="*/ 0 h 3663"/>
                <a:gd name="T2" fmla="*/ 0 w 3202"/>
                <a:gd name="T3" fmla="*/ 0 h 3663"/>
                <a:gd name="T4" fmla="*/ 0 w 3202"/>
                <a:gd name="T5" fmla="*/ 0 h 3663"/>
                <a:gd name="T6" fmla="*/ 0 w 3202"/>
                <a:gd name="T7" fmla="*/ 0 h 3663"/>
                <a:gd name="T8" fmla="*/ 0 w 3202"/>
                <a:gd name="T9" fmla="*/ 0 h 3663"/>
                <a:gd name="T10" fmla="*/ 0 w 3202"/>
                <a:gd name="T11" fmla="*/ 0 h 3663"/>
                <a:gd name="T12" fmla="*/ 0 w 3202"/>
                <a:gd name="T13" fmla="*/ 0 h 3663"/>
                <a:gd name="T14" fmla="*/ 0 w 3202"/>
                <a:gd name="T15" fmla="*/ 0 h 3663"/>
                <a:gd name="T16" fmla="*/ 0 w 3202"/>
                <a:gd name="T17" fmla="*/ 0 h 3663"/>
                <a:gd name="T18" fmla="*/ 0 w 3202"/>
                <a:gd name="T19" fmla="*/ 0 h 3663"/>
                <a:gd name="T20" fmla="*/ 0 w 3202"/>
                <a:gd name="T21" fmla="*/ 0 h 3663"/>
                <a:gd name="T22" fmla="*/ 0 w 3202"/>
                <a:gd name="T23" fmla="*/ 0 h 3663"/>
                <a:gd name="T24" fmla="*/ 0 w 3202"/>
                <a:gd name="T25" fmla="*/ 0 h 3663"/>
                <a:gd name="T26" fmla="*/ 0 w 3202"/>
                <a:gd name="T27" fmla="*/ 0 h 3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02" h="3663">
                  <a:moveTo>
                    <a:pt x="0" y="0"/>
                  </a:moveTo>
                  <a:lnTo>
                    <a:pt x="0" y="3663"/>
                  </a:lnTo>
                  <a:lnTo>
                    <a:pt x="876" y="3663"/>
                  </a:lnTo>
                  <a:lnTo>
                    <a:pt x="876" y="2243"/>
                  </a:lnTo>
                  <a:lnTo>
                    <a:pt x="1184" y="2243"/>
                  </a:lnTo>
                  <a:lnTo>
                    <a:pt x="2107" y="3663"/>
                  </a:lnTo>
                  <a:lnTo>
                    <a:pt x="3184" y="3663"/>
                  </a:lnTo>
                  <a:lnTo>
                    <a:pt x="1961" y="1854"/>
                  </a:lnTo>
                  <a:lnTo>
                    <a:pt x="3202" y="0"/>
                  </a:lnTo>
                  <a:lnTo>
                    <a:pt x="2125" y="0"/>
                  </a:lnTo>
                  <a:lnTo>
                    <a:pt x="1214" y="1468"/>
                  </a:lnTo>
                  <a:lnTo>
                    <a:pt x="876" y="1468"/>
                  </a:lnTo>
                  <a:lnTo>
                    <a:pt x="876"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2" name="Freeform 50"/>
            <p:cNvSpPr>
              <a:spLocks/>
            </p:cNvSpPr>
            <p:nvPr userDrawn="1"/>
          </p:nvSpPr>
          <p:spPr bwMode="auto">
            <a:xfrm>
              <a:off x="5207" y="344"/>
              <a:ext cx="53" cy="69"/>
            </a:xfrm>
            <a:custGeom>
              <a:avLst/>
              <a:gdLst>
                <a:gd name="T0" fmla="*/ 0 w 1062"/>
                <a:gd name="T1" fmla="*/ 0 h 1367"/>
                <a:gd name="T2" fmla="*/ 0 w 1062"/>
                <a:gd name="T3" fmla="*/ 0 h 1367"/>
                <a:gd name="T4" fmla="*/ 0 w 1062"/>
                <a:gd name="T5" fmla="*/ 0 h 1367"/>
                <a:gd name="T6" fmla="*/ 0 w 1062"/>
                <a:gd name="T7" fmla="*/ 0 h 1367"/>
                <a:gd name="T8" fmla="*/ 0 w 1062"/>
                <a:gd name="T9" fmla="*/ 0 h 1367"/>
                <a:gd name="T10" fmla="*/ 0 w 1062"/>
                <a:gd name="T11" fmla="*/ 0 h 1367"/>
                <a:gd name="T12" fmla="*/ 0 w 1062"/>
                <a:gd name="T13" fmla="*/ 0 h 1367"/>
                <a:gd name="T14" fmla="*/ 0 w 1062"/>
                <a:gd name="T15" fmla="*/ 0 h 1367"/>
                <a:gd name="T16" fmla="*/ 0 w 1062"/>
                <a:gd name="T17" fmla="*/ 0 h 1367"/>
                <a:gd name="T18" fmla="*/ 0 w 1062"/>
                <a:gd name="T19" fmla="*/ 0 h 1367"/>
                <a:gd name="T20" fmla="*/ 0 w 1062"/>
                <a:gd name="T21" fmla="*/ 0 h 1367"/>
                <a:gd name="T22" fmla="*/ 0 w 1062"/>
                <a:gd name="T23" fmla="*/ 0 h 1367"/>
                <a:gd name="T24" fmla="*/ 0 w 1062"/>
                <a:gd name="T25" fmla="*/ 0 h 1367"/>
                <a:gd name="T26" fmla="*/ 0 w 1062"/>
                <a:gd name="T27" fmla="*/ 0 h 1367"/>
                <a:gd name="T28" fmla="*/ 0 w 1062"/>
                <a:gd name="T29" fmla="*/ 0 h 1367"/>
                <a:gd name="T30" fmla="*/ 0 w 1062"/>
                <a:gd name="T31" fmla="*/ 0 h 1367"/>
                <a:gd name="T32" fmla="*/ 0 w 1062"/>
                <a:gd name="T33" fmla="*/ 0 h 1367"/>
                <a:gd name="T34" fmla="*/ 0 w 1062"/>
                <a:gd name="T35" fmla="*/ 0 h 1367"/>
                <a:gd name="T36" fmla="*/ 0 w 1062"/>
                <a:gd name="T37" fmla="*/ 0 h 1367"/>
                <a:gd name="T38" fmla="*/ 0 w 1062"/>
                <a:gd name="T39" fmla="*/ 0 h 1367"/>
                <a:gd name="T40" fmla="*/ 0 w 1062"/>
                <a:gd name="T41" fmla="*/ 0 h 1367"/>
                <a:gd name="T42" fmla="*/ 0 w 1062"/>
                <a:gd name="T43" fmla="*/ 0 h 1367"/>
                <a:gd name="T44" fmla="*/ 0 w 1062"/>
                <a:gd name="T45" fmla="*/ 0 h 1367"/>
                <a:gd name="T46" fmla="*/ 0 w 1062"/>
                <a:gd name="T47" fmla="*/ 0 h 1367"/>
                <a:gd name="T48" fmla="*/ 0 w 1062"/>
                <a:gd name="T49" fmla="*/ 0 h 1367"/>
                <a:gd name="T50" fmla="*/ 0 w 1062"/>
                <a:gd name="T51" fmla="*/ 0 h 1367"/>
                <a:gd name="T52" fmla="*/ 0 w 1062"/>
                <a:gd name="T53" fmla="*/ 0 h 1367"/>
                <a:gd name="T54" fmla="*/ 0 w 1062"/>
                <a:gd name="T55" fmla="*/ 0 h 1367"/>
                <a:gd name="T56" fmla="*/ 0 w 1062"/>
                <a:gd name="T57" fmla="*/ 0 h 1367"/>
                <a:gd name="T58" fmla="*/ 0 w 1062"/>
                <a:gd name="T59" fmla="*/ 0 h 1367"/>
                <a:gd name="T60" fmla="*/ 0 w 1062"/>
                <a:gd name="T61" fmla="*/ 0 h 1367"/>
                <a:gd name="T62" fmla="*/ 0 w 1062"/>
                <a:gd name="T63" fmla="*/ 0 h 1367"/>
                <a:gd name="T64" fmla="*/ 0 w 1062"/>
                <a:gd name="T65" fmla="*/ 0 h 1367"/>
                <a:gd name="T66" fmla="*/ 0 w 1062"/>
                <a:gd name="T67" fmla="*/ 0 h 1367"/>
                <a:gd name="T68" fmla="*/ 0 w 1062"/>
                <a:gd name="T69" fmla="*/ 0 h 1367"/>
                <a:gd name="T70" fmla="*/ 0 w 1062"/>
                <a:gd name="T71" fmla="*/ 0 h 1367"/>
                <a:gd name="T72" fmla="*/ 0 w 1062"/>
                <a:gd name="T73" fmla="*/ 0 h 1367"/>
                <a:gd name="T74" fmla="*/ 0 w 1062"/>
                <a:gd name="T75" fmla="*/ 0 h 1367"/>
                <a:gd name="T76" fmla="*/ 0 w 1062"/>
                <a:gd name="T77" fmla="*/ 0 h 1367"/>
                <a:gd name="T78" fmla="*/ 0 w 1062"/>
                <a:gd name="T79" fmla="*/ 0 h 1367"/>
                <a:gd name="T80" fmla="*/ 0 w 1062"/>
                <a:gd name="T81" fmla="*/ 0 h 1367"/>
                <a:gd name="T82" fmla="*/ 0 w 1062"/>
                <a:gd name="T83" fmla="*/ 0 h 1367"/>
                <a:gd name="T84" fmla="*/ 0 w 1062"/>
                <a:gd name="T85" fmla="*/ 0 h 1367"/>
                <a:gd name="T86" fmla="*/ 0 w 1062"/>
                <a:gd name="T87" fmla="*/ 0 h 1367"/>
                <a:gd name="T88" fmla="*/ 0 w 1062"/>
                <a:gd name="T89" fmla="*/ 0 h 1367"/>
                <a:gd name="T90" fmla="*/ 0 w 1062"/>
                <a:gd name="T91" fmla="*/ 0 h 1367"/>
                <a:gd name="T92" fmla="*/ 0 w 1062"/>
                <a:gd name="T93" fmla="*/ 0 h 1367"/>
                <a:gd name="T94" fmla="*/ 0 w 1062"/>
                <a:gd name="T95" fmla="*/ 0 h 1367"/>
                <a:gd name="T96" fmla="*/ 0 w 1062"/>
                <a:gd name="T97" fmla="*/ 0 h 1367"/>
                <a:gd name="T98" fmla="*/ 0 w 1062"/>
                <a:gd name="T99" fmla="*/ 0 h 1367"/>
                <a:gd name="T100" fmla="*/ 0 w 1062"/>
                <a:gd name="T101" fmla="*/ 0 h 1367"/>
                <a:gd name="T102" fmla="*/ 0 w 1062"/>
                <a:gd name="T103" fmla="*/ 0 h 1367"/>
                <a:gd name="T104" fmla="*/ 0 w 1062"/>
                <a:gd name="T105" fmla="*/ 0 h 1367"/>
                <a:gd name="T106" fmla="*/ 0 w 1062"/>
                <a:gd name="T107" fmla="*/ 0 h 1367"/>
                <a:gd name="T108" fmla="*/ 0 w 1062"/>
                <a:gd name="T109" fmla="*/ 0 h 1367"/>
                <a:gd name="T110" fmla="*/ 0 w 1062"/>
                <a:gd name="T111" fmla="*/ 0 h 1367"/>
                <a:gd name="T112" fmla="*/ 0 w 1062"/>
                <a:gd name="T113" fmla="*/ 0 h 1367"/>
                <a:gd name="T114" fmla="*/ 0 w 1062"/>
                <a:gd name="T115" fmla="*/ 0 h 1367"/>
                <a:gd name="T116" fmla="*/ 0 w 1062"/>
                <a:gd name="T117" fmla="*/ 0 h 1367"/>
                <a:gd name="T118" fmla="*/ 0 w 1062"/>
                <a:gd name="T119" fmla="*/ 0 h 1367"/>
                <a:gd name="T120" fmla="*/ 0 w 1062"/>
                <a:gd name="T121" fmla="*/ 0 h 13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62" h="1367">
                  <a:moveTo>
                    <a:pt x="0" y="1025"/>
                  </a:moveTo>
                  <a:lnTo>
                    <a:pt x="4" y="1040"/>
                  </a:lnTo>
                  <a:lnTo>
                    <a:pt x="8" y="1053"/>
                  </a:lnTo>
                  <a:lnTo>
                    <a:pt x="12" y="1067"/>
                  </a:lnTo>
                  <a:lnTo>
                    <a:pt x="17" y="1080"/>
                  </a:lnTo>
                  <a:lnTo>
                    <a:pt x="22" y="1094"/>
                  </a:lnTo>
                  <a:lnTo>
                    <a:pt x="28" y="1107"/>
                  </a:lnTo>
                  <a:lnTo>
                    <a:pt x="34" y="1120"/>
                  </a:lnTo>
                  <a:lnTo>
                    <a:pt x="41" y="1133"/>
                  </a:lnTo>
                  <a:lnTo>
                    <a:pt x="51" y="1150"/>
                  </a:lnTo>
                  <a:lnTo>
                    <a:pt x="62" y="1165"/>
                  </a:lnTo>
                  <a:lnTo>
                    <a:pt x="73" y="1180"/>
                  </a:lnTo>
                  <a:lnTo>
                    <a:pt x="86" y="1195"/>
                  </a:lnTo>
                  <a:lnTo>
                    <a:pt x="99" y="1209"/>
                  </a:lnTo>
                  <a:lnTo>
                    <a:pt x="112" y="1223"/>
                  </a:lnTo>
                  <a:lnTo>
                    <a:pt x="126" y="1236"/>
                  </a:lnTo>
                  <a:lnTo>
                    <a:pt x="141" y="1248"/>
                  </a:lnTo>
                  <a:lnTo>
                    <a:pt x="155" y="1259"/>
                  </a:lnTo>
                  <a:lnTo>
                    <a:pt x="169" y="1270"/>
                  </a:lnTo>
                  <a:lnTo>
                    <a:pt x="186" y="1281"/>
                  </a:lnTo>
                  <a:lnTo>
                    <a:pt x="203" y="1291"/>
                  </a:lnTo>
                  <a:lnTo>
                    <a:pt x="221" y="1301"/>
                  </a:lnTo>
                  <a:lnTo>
                    <a:pt x="242" y="1311"/>
                  </a:lnTo>
                  <a:lnTo>
                    <a:pt x="263" y="1321"/>
                  </a:lnTo>
                  <a:lnTo>
                    <a:pt x="287" y="1330"/>
                  </a:lnTo>
                  <a:lnTo>
                    <a:pt x="312" y="1338"/>
                  </a:lnTo>
                  <a:lnTo>
                    <a:pt x="339" y="1345"/>
                  </a:lnTo>
                  <a:lnTo>
                    <a:pt x="366" y="1352"/>
                  </a:lnTo>
                  <a:lnTo>
                    <a:pt x="397" y="1357"/>
                  </a:lnTo>
                  <a:lnTo>
                    <a:pt x="429" y="1361"/>
                  </a:lnTo>
                  <a:lnTo>
                    <a:pt x="463" y="1365"/>
                  </a:lnTo>
                  <a:lnTo>
                    <a:pt x="500" y="1367"/>
                  </a:lnTo>
                  <a:lnTo>
                    <a:pt x="539" y="1367"/>
                  </a:lnTo>
                  <a:lnTo>
                    <a:pt x="562" y="1367"/>
                  </a:lnTo>
                  <a:lnTo>
                    <a:pt x="584" y="1366"/>
                  </a:lnTo>
                  <a:lnTo>
                    <a:pt x="607" y="1365"/>
                  </a:lnTo>
                  <a:lnTo>
                    <a:pt x="628" y="1363"/>
                  </a:lnTo>
                  <a:lnTo>
                    <a:pt x="650" y="1360"/>
                  </a:lnTo>
                  <a:lnTo>
                    <a:pt x="669" y="1357"/>
                  </a:lnTo>
                  <a:lnTo>
                    <a:pt x="690" y="1354"/>
                  </a:lnTo>
                  <a:lnTo>
                    <a:pt x="708" y="1350"/>
                  </a:lnTo>
                  <a:lnTo>
                    <a:pt x="726" y="1346"/>
                  </a:lnTo>
                  <a:lnTo>
                    <a:pt x="745" y="1341"/>
                  </a:lnTo>
                  <a:lnTo>
                    <a:pt x="762" y="1336"/>
                  </a:lnTo>
                  <a:lnTo>
                    <a:pt x="778" y="1330"/>
                  </a:lnTo>
                  <a:lnTo>
                    <a:pt x="795" y="1325"/>
                  </a:lnTo>
                  <a:lnTo>
                    <a:pt x="810" y="1318"/>
                  </a:lnTo>
                  <a:lnTo>
                    <a:pt x="825" y="1311"/>
                  </a:lnTo>
                  <a:lnTo>
                    <a:pt x="839" y="1304"/>
                  </a:lnTo>
                  <a:lnTo>
                    <a:pt x="866" y="1290"/>
                  </a:lnTo>
                  <a:lnTo>
                    <a:pt x="890" y="1275"/>
                  </a:lnTo>
                  <a:lnTo>
                    <a:pt x="913" y="1260"/>
                  </a:lnTo>
                  <a:lnTo>
                    <a:pt x="933" y="1243"/>
                  </a:lnTo>
                  <a:lnTo>
                    <a:pt x="952" y="1227"/>
                  </a:lnTo>
                  <a:lnTo>
                    <a:pt x="968" y="1210"/>
                  </a:lnTo>
                  <a:lnTo>
                    <a:pt x="982" y="1193"/>
                  </a:lnTo>
                  <a:lnTo>
                    <a:pt x="995" y="1177"/>
                  </a:lnTo>
                  <a:lnTo>
                    <a:pt x="1005" y="1162"/>
                  </a:lnTo>
                  <a:lnTo>
                    <a:pt x="1016" y="1143"/>
                  </a:lnTo>
                  <a:lnTo>
                    <a:pt x="1027" y="1120"/>
                  </a:lnTo>
                  <a:lnTo>
                    <a:pt x="1037" y="1094"/>
                  </a:lnTo>
                  <a:lnTo>
                    <a:pt x="1042" y="1079"/>
                  </a:lnTo>
                  <a:lnTo>
                    <a:pt x="1048" y="1064"/>
                  </a:lnTo>
                  <a:lnTo>
                    <a:pt x="1052" y="1047"/>
                  </a:lnTo>
                  <a:lnTo>
                    <a:pt x="1055" y="1029"/>
                  </a:lnTo>
                  <a:lnTo>
                    <a:pt x="1058" y="1011"/>
                  </a:lnTo>
                  <a:lnTo>
                    <a:pt x="1060" y="993"/>
                  </a:lnTo>
                  <a:lnTo>
                    <a:pt x="1062" y="972"/>
                  </a:lnTo>
                  <a:lnTo>
                    <a:pt x="1062" y="952"/>
                  </a:lnTo>
                  <a:lnTo>
                    <a:pt x="1062" y="931"/>
                  </a:lnTo>
                  <a:lnTo>
                    <a:pt x="1060" y="910"/>
                  </a:lnTo>
                  <a:lnTo>
                    <a:pt x="1058" y="889"/>
                  </a:lnTo>
                  <a:lnTo>
                    <a:pt x="1054" y="869"/>
                  </a:lnTo>
                  <a:lnTo>
                    <a:pt x="1049" y="849"/>
                  </a:lnTo>
                  <a:lnTo>
                    <a:pt x="1043" y="829"/>
                  </a:lnTo>
                  <a:lnTo>
                    <a:pt x="1036" y="809"/>
                  </a:lnTo>
                  <a:lnTo>
                    <a:pt x="1028" y="790"/>
                  </a:lnTo>
                  <a:lnTo>
                    <a:pt x="1019" y="772"/>
                  </a:lnTo>
                  <a:lnTo>
                    <a:pt x="1009" y="755"/>
                  </a:lnTo>
                  <a:lnTo>
                    <a:pt x="998" y="737"/>
                  </a:lnTo>
                  <a:lnTo>
                    <a:pt x="985" y="720"/>
                  </a:lnTo>
                  <a:lnTo>
                    <a:pt x="972" y="705"/>
                  </a:lnTo>
                  <a:lnTo>
                    <a:pt x="958" y="689"/>
                  </a:lnTo>
                  <a:lnTo>
                    <a:pt x="941" y="675"/>
                  </a:lnTo>
                  <a:lnTo>
                    <a:pt x="925" y="662"/>
                  </a:lnTo>
                  <a:lnTo>
                    <a:pt x="903" y="647"/>
                  </a:lnTo>
                  <a:lnTo>
                    <a:pt x="879" y="632"/>
                  </a:lnTo>
                  <a:lnTo>
                    <a:pt x="856" y="621"/>
                  </a:lnTo>
                  <a:lnTo>
                    <a:pt x="830" y="610"/>
                  </a:lnTo>
                  <a:lnTo>
                    <a:pt x="805" y="601"/>
                  </a:lnTo>
                  <a:lnTo>
                    <a:pt x="779" y="593"/>
                  </a:lnTo>
                  <a:lnTo>
                    <a:pt x="753" y="584"/>
                  </a:lnTo>
                  <a:lnTo>
                    <a:pt x="726" y="577"/>
                  </a:lnTo>
                  <a:lnTo>
                    <a:pt x="708" y="572"/>
                  </a:lnTo>
                  <a:lnTo>
                    <a:pt x="690" y="566"/>
                  </a:lnTo>
                  <a:lnTo>
                    <a:pt x="671" y="562"/>
                  </a:lnTo>
                  <a:lnTo>
                    <a:pt x="653" y="557"/>
                  </a:lnTo>
                  <a:lnTo>
                    <a:pt x="634" y="552"/>
                  </a:lnTo>
                  <a:lnTo>
                    <a:pt x="616" y="548"/>
                  </a:lnTo>
                  <a:lnTo>
                    <a:pt x="598" y="543"/>
                  </a:lnTo>
                  <a:lnTo>
                    <a:pt x="580" y="538"/>
                  </a:lnTo>
                  <a:lnTo>
                    <a:pt x="542" y="529"/>
                  </a:lnTo>
                  <a:lnTo>
                    <a:pt x="508" y="521"/>
                  </a:lnTo>
                  <a:lnTo>
                    <a:pt x="478" y="515"/>
                  </a:lnTo>
                  <a:lnTo>
                    <a:pt x="454" y="508"/>
                  </a:lnTo>
                  <a:lnTo>
                    <a:pt x="430" y="501"/>
                  </a:lnTo>
                  <a:lnTo>
                    <a:pt x="411" y="493"/>
                  </a:lnTo>
                  <a:lnTo>
                    <a:pt x="401" y="489"/>
                  </a:lnTo>
                  <a:lnTo>
                    <a:pt x="392" y="483"/>
                  </a:lnTo>
                  <a:lnTo>
                    <a:pt x="383" y="477"/>
                  </a:lnTo>
                  <a:lnTo>
                    <a:pt x="373" y="470"/>
                  </a:lnTo>
                  <a:lnTo>
                    <a:pt x="364" y="463"/>
                  </a:lnTo>
                  <a:lnTo>
                    <a:pt x="356" y="455"/>
                  </a:lnTo>
                  <a:lnTo>
                    <a:pt x="348" y="447"/>
                  </a:lnTo>
                  <a:lnTo>
                    <a:pt x="342" y="439"/>
                  </a:lnTo>
                  <a:lnTo>
                    <a:pt x="336" y="432"/>
                  </a:lnTo>
                  <a:lnTo>
                    <a:pt x="330" y="424"/>
                  </a:lnTo>
                  <a:lnTo>
                    <a:pt x="326" y="415"/>
                  </a:lnTo>
                  <a:lnTo>
                    <a:pt x="322" y="408"/>
                  </a:lnTo>
                  <a:lnTo>
                    <a:pt x="317" y="393"/>
                  </a:lnTo>
                  <a:lnTo>
                    <a:pt x="313" y="380"/>
                  </a:lnTo>
                  <a:lnTo>
                    <a:pt x="311" y="368"/>
                  </a:lnTo>
                  <a:lnTo>
                    <a:pt x="310" y="358"/>
                  </a:lnTo>
                  <a:lnTo>
                    <a:pt x="310" y="351"/>
                  </a:lnTo>
                  <a:lnTo>
                    <a:pt x="311" y="343"/>
                  </a:lnTo>
                  <a:lnTo>
                    <a:pt x="312" y="334"/>
                  </a:lnTo>
                  <a:lnTo>
                    <a:pt x="314" y="324"/>
                  </a:lnTo>
                  <a:lnTo>
                    <a:pt x="318" y="313"/>
                  </a:lnTo>
                  <a:lnTo>
                    <a:pt x="323" y="300"/>
                  </a:lnTo>
                  <a:lnTo>
                    <a:pt x="329" y="288"/>
                  </a:lnTo>
                  <a:lnTo>
                    <a:pt x="338" y="276"/>
                  </a:lnTo>
                  <a:lnTo>
                    <a:pt x="342" y="270"/>
                  </a:lnTo>
                  <a:lnTo>
                    <a:pt x="347" y="264"/>
                  </a:lnTo>
                  <a:lnTo>
                    <a:pt x="352" y="259"/>
                  </a:lnTo>
                  <a:lnTo>
                    <a:pt x="357" y="253"/>
                  </a:lnTo>
                  <a:lnTo>
                    <a:pt x="363" y="247"/>
                  </a:lnTo>
                  <a:lnTo>
                    <a:pt x="368" y="243"/>
                  </a:lnTo>
                  <a:lnTo>
                    <a:pt x="374" y="238"/>
                  </a:lnTo>
                  <a:lnTo>
                    <a:pt x="381" y="234"/>
                  </a:lnTo>
                  <a:lnTo>
                    <a:pt x="392" y="228"/>
                  </a:lnTo>
                  <a:lnTo>
                    <a:pt x="404" y="223"/>
                  </a:lnTo>
                  <a:lnTo>
                    <a:pt x="416" y="218"/>
                  </a:lnTo>
                  <a:lnTo>
                    <a:pt x="428" y="214"/>
                  </a:lnTo>
                  <a:lnTo>
                    <a:pt x="454" y="207"/>
                  </a:lnTo>
                  <a:lnTo>
                    <a:pt x="478" y="203"/>
                  </a:lnTo>
                  <a:lnTo>
                    <a:pt x="501" y="200"/>
                  </a:lnTo>
                  <a:lnTo>
                    <a:pt x="520" y="198"/>
                  </a:lnTo>
                  <a:lnTo>
                    <a:pt x="534" y="197"/>
                  </a:lnTo>
                  <a:lnTo>
                    <a:pt x="543" y="197"/>
                  </a:lnTo>
                  <a:lnTo>
                    <a:pt x="559" y="198"/>
                  </a:lnTo>
                  <a:lnTo>
                    <a:pt x="574" y="198"/>
                  </a:lnTo>
                  <a:lnTo>
                    <a:pt x="591" y="200"/>
                  </a:lnTo>
                  <a:lnTo>
                    <a:pt x="606" y="202"/>
                  </a:lnTo>
                  <a:lnTo>
                    <a:pt x="621" y="205"/>
                  </a:lnTo>
                  <a:lnTo>
                    <a:pt x="636" y="209"/>
                  </a:lnTo>
                  <a:lnTo>
                    <a:pt x="652" y="213"/>
                  </a:lnTo>
                  <a:lnTo>
                    <a:pt x="666" y="219"/>
                  </a:lnTo>
                  <a:lnTo>
                    <a:pt x="680" y="225"/>
                  </a:lnTo>
                  <a:lnTo>
                    <a:pt x="694" y="232"/>
                  </a:lnTo>
                  <a:lnTo>
                    <a:pt x="706" y="241"/>
                  </a:lnTo>
                  <a:lnTo>
                    <a:pt x="718" y="251"/>
                  </a:lnTo>
                  <a:lnTo>
                    <a:pt x="730" y="261"/>
                  </a:lnTo>
                  <a:lnTo>
                    <a:pt x="741" y="273"/>
                  </a:lnTo>
                  <a:lnTo>
                    <a:pt x="751" y="286"/>
                  </a:lnTo>
                  <a:lnTo>
                    <a:pt x="760" y="299"/>
                  </a:lnTo>
                  <a:lnTo>
                    <a:pt x="762" y="302"/>
                  </a:lnTo>
                  <a:lnTo>
                    <a:pt x="764" y="307"/>
                  </a:lnTo>
                  <a:lnTo>
                    <a:pt x="767" y="312"/>
                  </a:lnTo>
                  <a:lnTo>
                    <a:pt x="770" y="317"/>
                  </a:lnTo>
                  <a:lnTo>
                    <a:pt x="773" y="323"/>
                  </a:lnTo>
                  <a:lnTo>
                    <a:pt x="776" y="330"/>
                  </a:lnTo>
                  <a:lnTo>
                    <a:pt x="779" y="337"/>
                  </a:lnTo>
                  <a:lnTo>
                    <a:pt x="782" y="345"/>
                  </a:lnTo>
                  <a:lnTo>
                    <a:pt x="796" y="342"/>
                  </a:lnTo>
                  <a:lnTo>
                    <a:pt x="808" y="339"/>
                  </a:lnTo>
                  <a:lnTo>
                    <a:pt x="821" y="336"/>
                  </a:lnTo>
                  <a:lnTo>
                    <a:pt x="834" y="333"/>
                  </a:lnTo>
                  <a:lnTo>
                    <a:pt x="847" y="331"/>
                  </a:lnTo>
                  <a:lnTo>
                    <a:pt x="859" y="327"/>
                  </a:lnTo>
                  <a:lnTo>
                    <a:pt x="872" y="324"/>
                  </a:lnTo>
                  <a:lnTo>
                    <a:pt x="884" y="321"/>
                  </a:lnTo>
                  <a:lnTo>
                    <a:pt x="900" y="317"/>
                  </a:lnTo>
                  <a:lnTo>
                    <a:pt x="915" y="313"/>
                  </a:lnTo>
                  <a:lnTo>
                    <a:pt x="929" y="308"/>
                  </a:lnTo>
                  <a:lnTo>
                    <a:pt x="945" y="303"/>
                  </a:lnTo>
                  <a:lnTo>
                    <a:pt x="960" y="299"/>
                  </a:lnTo>
                  <a:lnTo>
                    <a:pt x="974" y="294"/>
                  </a:lnTo>
                  <a:lnTo>
                    <a:pt x="989" y="290"/>
                  </a:lnTo>
                  <a:lnTo>
                    <a:pt x="1004" y="285"/>
                  </a:lnTo>
                  <a:lnTo>
                    <a:pt x="1003" y="280"/>
                  </a:lnTo>
                  <a:lnTo>
                    <a:pt x="1001" y="274"/>
                  </a:lnTo>
                  <a:lnTo>
                    <a:pt x="998" y="265"/>
                  </a:lnTo>
                  <a:lnTo>
                    <a:pt x="995" y="255"/>
                  </a:lnTo>
                  <a:lnTo>
                    <a:pt x="990" y="244"/>
                  </a:lnTo>
                  <a:lnTo>
                    <a:pt x="984" y="232"/>
                  </a:lnTo>
                  <a:lnTo>
                    <a:pt x="979" y="220"/>
                  </a:lnTo>
                  <a:lnTo>
                    <a:pt x="972" y="208"/>
                  </a:lnTo>
                  <a:lnTo>
                    <a:pt x="962" y="191"/>
                  </a:lnTo>
                  <a:lnTo>
                    <a:pt x="951" y="176"/>
                  </a:lnTo>
                  <a:lnTo>
                    <a:pt x="938" y="162"/>
                  </a:lnTo>
                  <a:lnTo>
                    <a:pt x="927" y="150"/>
                  </a:lnTo>
                  <a:lnTo>
                    <a:pt x="916" y="139"/>
                  </a:lnTo>
                  <a:lnTo>
                    <a:pt x="906" y="129"/>
                  </a:lnTo>
                  <a:lnTo>
                    <a:pt x="898" y="121"/>
                  </a:lnTo>
                  <a:lnTo>
                    <a:pt x="891" y="116"/>
                  </a:lnTo>
                  <a:lnTo>
                    <a:pt x="879" y="106"/>
                  </a:lnTo>
                  <a:lnTo>
                    <a:pt x="866" y="96"/>
                  </a:lnTo>
                  <a:lnTo>
                    <a:pt x="853" y="87"/>
                  </a:lnTo>
                  <a:lnTo>
                    <a:pt x="840" y="78"/>
                  </a:lnTo>
                  <a:lnTo>
                    <a:pt x="814" y="63"/>
                  </a:lnTo>
                  <a:lnTo>
                    <a:pt x="788" y="50"/>
                  </a:lnTo>
                  <a:lnTo>
                    <a:pt x="762" y="39"/>
                  </a:lnTo>
                  <a:lnTo>
                    <a:pt x="736" y="30"/>
                  </a:lnTo>
                  <a:lnTo>
                    <a:pt x="711" y="21"/>
                  </a:lnTo>
                  <a:lnTo>
                    <a:pt x="686" y="15"/>
                  </a:lnTo>
                  <a:lnTo>
                    <a:pt x="663" y="10"/>
                  </a:lnTo>
                  <a:lnTo>
                    <a:pt x="641" y="7"/>
                  </a:lnTo>
                  <a:lnTo>
                    <a:pt x="619" y="4"/>
                  </a:lnTo>
                  <a:lnTo>
                    <a:pt x="600" y="2"/>
                  </a:lnTo>
                  <a:lnTo>
                    <a:pt x="565" y="0"/>
                  </a:lnTo>
                  <a:lnTo>
                    <a:pt x="539" y="0"/>
                  </a:lnTo>
                  <a:lnTo>
                    <a:pt x="516" y="0"/>
                  </a:lnTo>
                  <a:lnTo>
                    <a:pt x="496" y="1"/>
                  </a:lnTo>
                  <a:lnTo>
                    <a:pt x="474" y="3"/>
                  </a:lnTo>
                  <a:lnTo>
                    <a:pt x="455" y="5"/>
                  </a:lnTo>
                  <a:lnTo>
                    <a:pt x="435" y="8"/>
                  </a:lnTo>
                  <a:lnTo>
                    <a:pt x="416" y="11"/>
                  </a:lnTo>
                  <a:lnTo>
                    <a:pt x="398" y="14"/>
                  </a:lnTo>
                  <a:lnTo>
                    <a:pt x="380" y="18"/>
                  </a:lnTo>
                  <a:lnTo>
                    <a:pt x="363" y="23"/>
                  </a:lnTo>
                  <a:lnTo>
                    <a:pt x="347" y="29"/>
                  </a:lnTo>
                  <a:lnTo>
                    <a:pt x="332" y="34"/>
                  </a:lnTo>
                  <a:lnTo>
                    <a:pt x="316" y="40"/>
                  </a:lnTo>
                  <a:lnTo>
                    <a:pt x="287" y="52"/>
                  </a:lnTo>
                  <a:lnTo>
                    <a:pt x="260" y="65"/>
                  </a:lnTo>
                  <a:lnTo>
                    <a:pt x="237" y="80"/>
                  </a:lnTo>
                  <a:lnTo>
                    <a:pt x="214" y="96"/>
                  </a:lnTo>
                  <a:lnTo>
                    <a:pt x="194" y="112"/>
                  </a:lnTo>
                  <a:lnTo>
                    <a:pt x="175" y="128"/>
                  </a:lnTo>
                  <a:lnTo>
                    <a:pt x="159" y="145"/>
                  </a:lnTo>
                  <a:lnTo>
                    <a:pt x="145" y="161"/>
                  </a:lnTo>
                  <a:lnTo>
                    <a:pt x="133" y="177"/>
                  </a:lnTo>
                  <a:lnTo>
                    <a:pt x="122" y="193"/>
                  </a:lnTo>
                  <a:lnTo>
                    <a:pt x="112" y="209"/>
                  </a:lnTo>
                  <a:lnTo>
                    <a:pt x="104" y="225"/>
                  </a:lnTo>
                  <a:lnTo>
                    <a:pt x="97" y="241"/>
                  </a:lnTo>
                  <a:lnTo>
                    <a:pt x="91" y="257"/>
                  </a:lnTo>
                  <a:lnTo>
                    <a:pt x="86" y="273"/>
                  </a:lnTo>
                  <a:lnTo>
                    <a:pt x="81" y="288"/>
                  </a:lnTo>
                  <a:lnTo>
                    <a:pt x="78" y="302"/>
                  </a:lnTo>
                  <a:lnTo>
                    <a:pt x="74" y="318"/>
                  </a:lnTo>
                  <a:lnTo>
                    <a:pt x="69" y="344"/>
                  </a:lnTo>
                  <a:lnTo>
                    <a:pt x="67" y="369"/>
                  </a:lnTo>
                  <a:lnTo>
                    <a:pt x="66" y="389"/>
                  </a:lnTo>
                  <a:lnTo>
                    <a:pt x="65" y="404"/>
                  </a:lnTo>
                  <a:lnTo>
                    <a:pt x="66" y="424"/>
                  </a:lnTo>
                  <a:lnTo>
                    <a:pt x="67" y="447"/>
                  </a:lnTo>
                  <a:lnTo>
                    <a:pt x="69" y="460"/>
                  </a:lnTo>
                  <a:lnTo>
                    <a:pt x="71" y="473"/>
                  </a:lnTo>
                  <a:lnTo>
                    <a:pt x="74" y="489"/>
                  </a:lnTo>
                  <a:lnTo>
                    <a:pt x="79" y="503"/>
                  </a:lnTo>
                  <a:lnTo>
                    <a:pt x="84" y="519"/>
                  </a:lnTo>
                  <a:lnTo>
                    <a:pt x="90" y="536"/>
                  </a:lnTo>
                  <a:lnTo>
                    <a:pt x="97" y="552"/>
                  </a:lnTo>
                  <a:lnTo>
                    <a:pt x="105" y="568"/>
                  </a:lnTo>
                  <a:lnTo>
                    <a:pt x="115" y="585"/>
                  </a:lnTo>
                  <a:lnTo>
                    <a:pt x="126" y="603"/>
                  </a:lnTo>
                  <a:lnTo>
                    <a:pt x="139" y="620"/>
                  </a:lnTo>
                  <a:lnTo>
                    <a:pt x="154" y="637"/>
                  </a:lnTo>
                  <a:lnTo>
                    <a:pt x="165" y="650"/>
                  </a:lnTo>
                  <a:lnTo>
                    <a:pt x="177" y="660"/>
                  </a:lnTo>
                  <a:lnTo>
                    <a:pt x="189" y="670"/>
                  </a:lnTo>
                  <a:lnTo>
                    <a:pt x="200" y="679"/>
                  </a:lnTo>
                  <a:lnTo>
                    <a:pt x="211" y="687"/>
                  </a:lnTo>
                  <a:lnTo>
                    <a:pt x="221" y="695"/>
                  </a:lnTo>
                  <a:lnTo>
                    <a:pt x="232" y="702"/>
                  </a:lnTo>
                  <a:lnTo>
                    <a:pt x="243" y="708"/>
                  </a:lnTo>
                  <a:lnTo>
                    <a:pt x="262" y="718"/>
                  </a:lnTo>
                  <a:lnTo>
                    <a:pt x="279" y="726"/>
                  </a:lnTo>
                  <a:lnTo>
                    <a:pt x="296" y="732"/>
                  </a:lnTo>
                  <a:lnTo>
                    <a:pt x="310" y="736"/>
                  </a:lnTo>
                  <a:lnTo>
                    <a:pt x="317" y="738"/>
                  </a:lnTo>
                  <a:lnTo>
                    <a:pt x="325" y="740"/>
                  </a:lnTo>
                  <a:lnTo>
                    <a:pt x="333" y="743"/>
                  </a:lnTo>
                  <a:lnTo>
                    <a:pt x="341" y="745"/>
                  </a:lnTo>
                  <a:lnTo>
                    <a:pt x="349" y="747"/>
                  </a:lnTo>
                  <a:lnTo>
                    <a:pt x="357" y="750"/>
                  </a:lnTo>
                  <a:lnTo>
                    <a:pt x="365" y="752"/>
                  </a:lnTo>
                  <a:lnTo>
                    <a:pt x="373" y="756"/>
                  </a:lnTo>
                  <a:lnTo>
                    <a:pt x="389" y="761"/>
                  </a:lnTo>
                  <a:lnTo>
                    <a:pt x="405" y="765"/>
                  </a:lnTo>
                  <a:lnTo>
                    <a:pt x="420" y="770"/>
                  </a:lnTo>
                  <a:lnTo>
                    <a:pt x="437" y="774"/>
                  </a:lnTo>
                  <a:lnTo>
                    <a:pt x="453" y="778"/>
                  </a:lnTo>
                  <a:lnTo>
                    <a:pt x="468" y="782"/>
                  </a:lnTo>
                  <a:lnTo>
                    <a:pt x="485" y="786"/>
                  </a:lnTo>
                  <a:lnTo>
                    <a:pt x="501" y="791"/>
                  </a:lnTo>
                  <a:lnTo>
                    <a:pt x="529" y="797"/>
                  </a:lnTo>
                  <a:lnTo>
                    <a:pt x="561" y="804"/>
                  </a:lnTo>
                  <a:lnTo>
                    <a:pt x="594" y="812"/>
                  </a:lnTo>
                  <a:lnTo>
                    <a:pt x="627" y="820"/>
                  </a:lnTo>
                  <a:lnTo>
                    <a:pt x="660" y="829"/>
                  </a:lnTo>
                  <a:lnTo>
                    <a:pt x="692" y="840"/>
                  </a:lnTo>
                  <a:lnTo>
                    <a:pt x="706" y="846"/>
                  </a:lnTo>
                  <a:lnTo>
                    <a:pt x="720" y="852"/>
                  </a:lnTo>
                  <a:lnTo>
                    <a:pt x="733" y="858"/>
                  </a:lnTo>
                  <a:lnTo>
                    <a:pt x="745" y="866"/>
                  </a:lnTo>
                  <a:lnTo>
                    <a:pt x="755" y="873"/>
                  </a:lnTo>
                  <a:lnTo>
                    <a:pt x="764" y="880"/>
                  </a:lnTo>
                  <a:lnTo>
                    <a:pt x="772" y="888"/>
                  </a:lnTo>
                  <a:lnTo>
                    <a:pt x="779" y="896"/>
                  </a:lnTo>
                  <a:lnTo>
                    <a:pt x="785" y="905"/>
                  </a:lnTo>
                  <a:lnTo>
                    <a:pt x="791" y="913"/>
                  </a:lnTo>
                  <a:lnTo>
                    <a:pt x="795" y="923"/>
                  </a:lnTo>
                  <a:lnTo>
                    <a:pt x="799" y="931"/>
                  </a:lnTo>
                  <a:lnTo>
                    <a:pt x="805" y="947"/>
                  </a:lnTo>
                  <a:lnTo>
                    <a:pt x="808" y="962"/>
                  </a:lnTo>
                  <a:lnTo>
                    <a:pt x="810" y="975"/>
                  </a:lnTo>
                  <a:lnTo>
                    <a:pt x="811" y="986"/>
                  </a:lnTo>
                  <a:lnTo>
                    <a:pt x="811" y="994"/>
                  </a:lnTo>
                  <a:lnTo>
                    <a:pt x="810" y="1004"/>
                  </a:lnTo>
                  <a:lnTo>
                    <a:pt x="808" y="1015"/>
                  </a:lnTo>
                  <a:lnTo>
                    <a:pt x="805" y="1027"/>
                  </a:lnTo>
                  <a:lnTo>
                    <a:pt x="801" y="1041"/>
                  </a:lnTo>
                  <a:lnTo>
                    <a:pt x="795" y="1054"/>
                  </a:lnTo>
                  <a:lnTo>
                    <a:pt x="787" y="1068"/>
                  </a:lnTo>
                  <a:lnTo>
                    <a:pt x="777" y="1083"/>
                  </a:lnTo>
                  <a:lnTo>
                    <a:pt x="770" y="1091"/>
                  </a:lnTo>
                  <a:lnTo>
                    <a:pt x="764" y="1097"/>
                  </a:lnTo>
                  <a:lnTo>
                    <a:pt x="757" y="1103"/>
                  </a:lnTo>
                  <a:lnTo>
                    <a:pt x="750" y="1109"/>
                  </a:lnTo>
                  <a:lnTo>
                    <a:pt x="743" y="1115"/>
                  </a:lnTo>
                  <a:lnTo>
                    <a:pt x="735" y="1120"/>
                  </a:lnTo>
                  <a:lnTo>
                    <a:pt x="728" y="1125"/>
                  </a:lnTo>
                  <a:lnTo>
                    <a:pt x="721" y="1130"/>
                  </a:lnTo>
                  <a:lnTo>
                    <a:pt x="708" y="1136"/>
                  </a:lnTo>
                  <a:lnTo>
                    <a:pt x="696" y="1141"/>
                  </a:lnTo>
                  <a:lnTo>
                    <a:pt x="681" y="1147"/>
                  </a:lnTo>
                  <a:lnTo>
                    <a:pt x="668" y="1151"/>
                  </a:lnTo>
                  <a:lnTo>
                    <a:pt x="641" y="1157"/>
                  </a:lnTo>
                  <a:lnTo>
                    <a:pt x="614" y="1161"/>
                  </a:lnTo>
                  <a:lnTo>
                    <a:pt x="590" y="1164"/>
                  </a:lnTo>
                  <a:lnTo>
                    <a:pt x="569" y="1165"/>
                  </a:lnTo>
                  <a:lnTo>
                    <a:pt x="554" y="1166"/>
                  </a:lnTo>
                  <a:lnTo>
                    <a:pt x="545" y="1166"/>
                  </a:lnTo>
                  <a:lnTo>
                    <a:pt x="514" y="1165"/>
                  </a:lnTo>
                  <a:lnTo>
                    <a:pt x="487" y="1163"/>
                  </a:lnTo>
                  <a:lnTo>
                    <a:pt x="460" y="1160"/>
                  </a:lnTo>
                  <a:lnTo>
                    <a:pt x="436" y="1156"/>
                  </a:lnTo>
                  <a:lnTo>
                    <a:pt x="413" y="1151"/>
                  </a:lnTo>
                  <a:lnTo>
                    <a:pt x="392" y="1144"/>
                  </a:lnTo>
                  <a:lnTo>
                    <a:pt x="372" y="1138"/>
                  </a:lnTo>
                  <a:lnTo>
                    <a:pt x="355" y="1130"/>
                  </a:lnTo>
                  <a:lnTo>
                    <a:pt x="338" y="1122"/>
                  </a:lnTo>
                  <a:lnTo>
                    <a:pt x="323" y="1113"/>
                  </a:lnTo>
                  <a:lnTo>
                    <a:pt x="309" y="1103"/>
                  </a:lnTo>
                  <a:lnTo>
                    <a:pt x="297" y="1093"/>
                  </a:lnTo>
                  <a:lnTo>
                    <a:pt x="286" y="1082"/>
                  </a:lnTo>
                  <a:lnTo>
                    <a:pt x="275" y="1071"/>
                  </a:lnTo>
                  <a:lnTo>
                    <a:pt x="267" y="1059"/>
                  </a:lnTo>
                  <a:lnTo>
                    <a:pt x="259" y="1048"/>
                  </a:lnTo>
                  <a:lnTo>
                    <a:pt x="254" y="1040"/>
                  </a:lnTo>
                  <a:lnTo>
                    <a:pt x="249" y="1031"/>
                  </a:lnTo>
                  <a:lnTo>
                    <a:pt x="245" y="1023"/>
                  </a:lnTo>
                  <a:lnTo>
                    <a:pt x="241" y="1015"/>
                  </a:lnTo>
                  <a:lnTo>
                    <a:pt x="238" y="1008"/>
                  </a:lnTo>
                  <a:lnTo>
                    <a:pt x="235" y="1000"/>
                  </a:lnTo>
                  <a:lnTo>
                    <a:pt x="232" y="991"/>
                  </a:lnTo>
                  <a:lnTo>
                    <a:pt x="228" y="983"/>
                  </a:lnTo>
                  <a:lnTo>
                    <a:pt x="0" y="1025"/>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3" name="Freeform 51"/>
            <p:cNvSpPr>
              <a:spLocks noEditPoints="1"/>
            </p:cNvSpPr>
            <p:nvPr userDrawn="1"/>
          </p:nvSpPr>
          <p:spPr bwMode="auto">
            <a:xfrm>
              <a:off x="5267"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2" y="366"/>
                  </a:lnTo>
                  <a:lnTo>
                    <a:pt x="858" y="338"/>
                  </a:lnTo>
                  <a:lnTo>
                    <a:pt x="851" y="311"/>
                  </a:lnTo>
                  <a:lnTo>
                    <a:pt x="848" y="301"/>
                  </a:lnTo>
                  <a:lnTo>
                    <a:pt x="844" y="287"/>
                  </a:lnTo>
                  <a:lnTo>
                    <a:pt x="839" y="273"/>
                  </a:lnTo>
                  <a:lnTo>
                    <a:pt x="833" y="256"/>
                  </a:lnTo>
                  <a:lnTo>
                    <a:pt x="825" y="238"/>
                  </a:lnTo>
                  <a:lnTo>
                    <a:pt x="816" y="219"/>
                  </a:lnTo>
                  <a:lnTo>
                    <a:pt x="803" y="199"/>
                  </a:lnTo>
                  <a:lnTo>
                    <a:pt x="790" y="178"/>
                  </a:lnTo>
                  <a:lnTo>
                    <a:pt x="779" y="163"/>
                  </a:lnTo>
                  <a:lnTo>
                    <a:pt x="769" y="150"/>
                  </a:lnTo>
                  <a:lnTo>
                    <a:pt x="757" y="137"/>
                  </a:lnTo>
                  <a:lnTo>
                    <a:pt x="746" y="124"/>
                  </a:lnTo>
                  <a:lnTo>
                    <a:pt x="734" y="112"/>
                  </a:lnTo>
                  <a:lnTo>
                    <a:pt x="723" y="102"/>
                  </a:lnTo>
                  <a:lnTo>
                    <a:pt x="710" y="92"/>
                  </a:lnTo>
                  <a:lnTo>
                    <a:pt x="699" y="82"/>
                  </a:lnTo>
                  <a:lnTo>
                    <a:pt x="687" y="74"/>
                  </a:lnTo>
                  <a:lnTo>
                    <a:pt x="675" y="65"/>
                  </a:lnTo>
                  <a:lnTo>
                    <a:pt x="663" y="57"/>
                  </a:lnTo>
                  <a:lnTo>
                    <a:pt x="650" y="51"/>
                  </a:lnTo>
                  <a:lnTo>
                    <a:pt x="626" y="39"/>
                  </a:lnTo>
                  <a:lnTo>
                    <a:pt x="601" y="29"/>
                  </a:lnTo>
                  <a:lnTo>
                    <a:pt x="578" y="21"/>
                  </a:lnTo>
                  <a:lnTo>
                    <a:pt x="555" y="13"/>
                  </a:lnTo>
                  <a:lnTo>
                    <a:pt x="533" y="8"/>
                  </a:lnTo>
                  <a:lnTo>
                    <a:pt x="513" y="5"/>
                  </a:lnTo>
                  <a:lnTo>
                    <a:pt x="492" y="2"/>
                  </a:lnTo>
                  <a:lnTo>
                    <a:pt x="475" y="1"/>
                  </a:lnTo>
                  <a:lnTo>
                    <a:pt x="459" y="0"/>
                  </a:lnTo>
                  <a:lnTo>
                    <a:pt x="444" y="0"/>
                  </a:lnTo>
                  <a:lnTo>
                    <a:pt x="426" y="0"/>
                  </a:lnTo>
                  <a:lnTo>
                    <a:pt x="408" y="1"/>
                  </a:lnTo>
                  <a:lnTo>
                    <a:pt x="389" y="3"/>
                  </a:lnTo>
                  <a:lnTo>
                    <a:pt x="372" y="5"/>
                  </a:lnTo>
                  <a:lnTo>
                    <a:pt x="353" y="8"/>
                  </a:lnTo>
                  <a:lnTo>
                    <a:pt x="336" y="12"/>
                  </a:lnTo>
                  <a:lnTo>
                    <a:pt x="320" y="17"/>
                  </a:lnTo>
                  <a:lnTo>
                    <a:pt x="303" y="22"/>
                  </a:lnTo>
                  <a:lnTo>
                    <a:pt x="287" y="28"/>
                  </a:lnTo>
                  <a:lnTo>
                    <a:pt x="271" y="34"/>
                  </a:lnTo>
                  <a:lnTo>
                    <a:pt x="256" y="41"/>
                  </a:lnTo>
                  <a:lnTo>
                    <a:pt x="240" y="48"/>
                  </a:lnTo>
                  <a:lnTo>
                    <a:pt x="225" y="56"/>
                  </a:lnTo>
                  <a:lnTo>
                    <a:pt x="211" y="65"/>
                  </a:lnTo>
                  <a:lnTo>
                    <a:pt x="197" y="75"/>
                  </a:lnTo>
                  <a:lnTo>
                    <a:pt x="183" y="84"/>
                  </a:lnTo>
                  <a:lnTo>
                    <a:pt x="170" y="95"/>
                  </a:lnTo>
                  <a:lnTo>
                    <a:pt x="158" y="105"/>
                  </a:lnTo>
                  <a:lnTo>
                    <a:pt x="145" y="117"/>
                  </a:lnTo>
                  <a:lnTo>
                    <a:pt x="133" y="129"/>
                  </a:lnTo>
                  <a:lnTo>
                    <a:pt x="122" y="142"/>
                  </a:lnTo>
                  <a:lnTo>
                    <a:pt x="111" y="154"/>
                  </a:lnTo>
                  <a:lnTo>
                    <a:pt x="100" y="168"/>
                  </a:lnTo>
                  <a:lnTo>
                    <a:pt x="90" y="181"/>
                  </a:lnTo>
                  <a:lnTo>
                    <a:pt x="80" y="196"/>
                  </a:lnTo>
                  <a:lnTo>
                    <a:pt x="71" y="211"/>
                  </a:lnTo>
                  <a:lnTo>
                    <a:pt x="63" y="226"/>
                  </a:lnTo>
                  <a:lnTo>
                    <a:pt x="55" y="242"/>
                  </a:lnTo>
                  <a:lnTo>
                    <a:pt x="47" y="258"/>
                  </a:lnTo>
                  <a:lnTo>
                    <a:pt x="40" y="275"/>
                  </a:lnTo>
                  <a:lnTo>
                    <a:pt x="33" y="291"/>
                  </a:lnTo>
                  <a:lnTo>
                    <a:pt x="28"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8"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99"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20" y="1016"/>
                  </a:lnTo>
                  <a:lnTo>
                    <a:pt x="437" y="1017"/>
                  </a:lnTo>
                  <a:lnTo>
                    <a:pt x="464" y="1016"/>
                  </a:lnTo>
                  <a:lnTo>
                    <a:pt x="490" y="1014"/>
                  </a:lnTo>
                  <a:lnTo>
                    <a:pt x="517"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9" y="821"/>
                  </a:lnTo>
                  <a:lnTo>
                    <a:pt x="820" y="802"/>
                  </a:lnTo>
                  <a:lnTo>
                    <a:pt x="830" y="783"/>
                  </a:lnTo>
                  <a:lnTo>
                    <a:pt x="839" y="765"/>
                  </a:lnTo>
                  <a:lnTo>
                    <a:pt x="847" y="748"/>
                  </a:lnTo>
                  <a:lnTo>
                    <a:pt x="853" y="733"/>
                  </a:lnTo>
                  <a:lnTo>
                    <a:pt x="858" y="722"/>
                  </a:lnTo>
                  <a:lnTo>
                    <a:pt x="861" y="715"/>
                  </a:lnTo>
                  <a:lnTo>
                    <a:pt x="660"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2" y="816"/>
                  </a:lnTo>
                  <a:lnTo>
                    <a:pt x="343" y="810"/>
                  </a:lnTo>
                  <a:lnTo>
                    <a:pt x="334" y="803"/>
                  </a:lnTo>
                  <a:lnTo>
                    <a:pt x="324" y="794"/>
                  </a:lnTo>
                  <a:lnTo>
                    <a:pt x="310" y="781"/>
                  </a:lnTo>
                  <a:lnTo>
                    <a:pt x="297" y="767"/>
                  </a:lnTo>
                  <a:lnTo>
                    <a:pt x="286" y="753"/>
                  </a:lnTo>
                  <a:lnTo>
                    <a:pt x="277" y="737"/>
                  </a:lnTo>
                  <a:lnTo>
                    <a:pt x="269" y="723"/>
                  </a:lnTo>
                  <a:lnTo>
                    <a:pt x="262" y="708"/>
                  </a:lnTo>
                  <a:lnTo>
                    <a:pt x="256" y="694"/>
                  </a:lnTo>
                  <a:lnTo>
                    <a:pt x="250" y="679"/>
                  </a:lnTo>
                  <a:lnTo>
                    <a:pt x="246" y="666"/>
                  </a:lnTo>
                  <a:lnTo>
                    <a:pt x="243" y="653"/>
                  </a:lnTo>
                  <a:lnTo>
                    <a:pt x="240" y="641"/>
                  </a:lnTo>
                  <a:lnTo>
                    <a:pt x="238" y="629"/>
                  </a:lnTo>
                  <a:lnTo>
                    <a:pt x="236" y="609"/>
                  </a:lnTo>
                  <a:lnTo>
                    <a:pt x="234" y="594"/>
                  </a:lnTo>
                  <a:lnTo>
                    <a:pt x="234" y="587"/>
                  </a:lnTo>
                  <a:lnTo>
                    <a:pt x="233" y="580"/>
                  </a:lnTo>
                  <a:lnTo>
                    <a:pt x="232" y="572"/>
                  </a:lnTo>
                  <a:lnTo>
                    <a:pt x="232" y="565"/>
                  </a:lnTo>
                  <a:lnTo>
                    <a:pt x="231" y="559"/>
                  </a:lnTo>
                  <a:lnTo>
                    <a:pt x="231" y="552"/>
                  </a:lnTo>
                  <a:lnTo>
                    <a:pt x="231" y="546"/>
                  </a:lnTo>
                  <a:lnTo>
                    <a:pt x="231"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1" y="290"/>
                  </a:lnTo>
                  <a:lnTo>
                    <a:pt x="258" y="277"/>
                  </a:lnTo>
                  <a:lnTo>
                    <a:pt x="265" y="265"/>
                  </a:lnTo>
                  <a:lnTo>
                    <a:pt x="273" y="253"/>
                  </a:lnTo>
                  <a:lnTo>
                    <a:pt x="280" y="243"/>
                  </a:lnTo>
                  <a:lnTo>
                    <a:pt x="288" y="232"/>
                  </a:lnTo>
                  <a:lnTo>
                    <a:pt x="296" y="223"/>
                  </a:lnTo>
                  <a:lnTo>
                    <a:pt x="304" y="215"/>
                  </a:lnTo>
                  <a:lnTo>
                    <a:pt x="321" y="201"/>
                  </a:lnTo>
                  <a:lnTo>
                    <a:pt x="337" y="190"/>
                  </a:lnTo>
                  <a:lnTo>
                    <a:pt x="351" y="180"/>
                  </a:lnTo>
                  <a:lnTo>
                    <a:pt x="364" y="174"/>
                  </a:lnTo>
                  <a:lnTo>
                    <a:pt x="369" y="171"/>
                  </a:lnTo>
                  <a:lnTo>
                    <a:pt x="376" y="168"/>
                  </a:lnTo>
                  <a:lnTo>
                    <a:pt x="384" y="165"/>
                  </a:lnTo>
                  <a:lnTo>
                    <a:pt x="393" y="162"/>
                  </a:lnTo>
                  <a:lnTo>
                    <a:pt x="403" y="160"/>
                  </a:lnTo>
                  <a:lnTo>
                    <a:pt x="416"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1"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4" name="Freeform 52"/>
            <p:cNvSpPr>
              <a:spLocks/>
            </p:cNvSpPr>
            <p:nvPr userDrawn="1"/>
          </p:nvSpPr>
          <p:spPr bwMode="auto">
            <a:xfrm>
              <a:off x="5320"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8" y="391"/>
                  </a:lnTo>
                  <a:lnTo>
                    <a:pt x="231" y="374"/>
                  </a:lnTo>
                  <a:lnTo>
                    <a:pt x="235" y="358"/>
                  </a:lnTo>
                  <a:lnTo>
                    <a:pt x="239" y="340"/>
                  </a:lnTo>
                  <a:lnTo>
                    <a:pt x="244" y="324"/>
                  </a:lnTo>
                  <a:lnTo>
                    <a:pt x="251" y="309"/>
                  </a:lnTo>
                  <a:lnTo>
                    <a:pt x="258" y="293"/>
                  </a:lnTo>
                  <a:lnTo>
                    <a:pt x="268" y="278"/>
                  </a:lnTo>
                  <a:lnTo>
                    <a:pt x="278" y="264"/>
                  </a:lnTo>
                  <a:lnTo>
                    <a:pt x="290" y="251"/>
                  </a:lnTo>
                  <a:lnTo>
                    <a:pt x="303" y="237"/>
                  </a:lnTo>
                  <a:lnTo>
                    <a:pt x="319" y="225"/>
                  </a:lnTo>
                  <a:lnTo>
                    <a:pt x="336" y="212"/>
                  </a:lnTo>
                  <a:lnTo>
                    <a:pt x="352" y="202"/>
                  </a:lnTo>
                  <a:lnTo>
                    <a:pt x="369" y="195"/>
                  </a:lnTo>
                  <a:lnTo>
                    <a:pt x="384" y="190"/>
                  </a:lnTo>
                  <a:lnTo>
                    <a:pt x="397" y="186"/>
                  </a:lnTo>
                  <a:lnTo>
                    <a:pt x="410" y="183"/>
                  </a:lnTo>
                  <a:lnTo>
                    <a:pt x="421" y="182"/>
                  </a:lnTo>
                  <a:lnTo>
                    <a:pt x="430" y="181"/>
                  </a:lnTo>
                  <a:lnTo>
                    <a:pt x="448" y="182"/>
                  </a:lnTo>
                  <a:lnTo>
                    <a:pt x="464" y="186"/>
                  </a:lnTo>
                  <a:lnTo>
                    <a:pt x="479" y="190"/>
                  </a:lnTo>
                  <a:lnTo>
                    <a:pt x="492" y="195"/>
                  </a:lnTo>
                  <a:lnTo>
                    <a:pt x="503" y="201"/>
                  </a:lnTo>
                  <a:lnTo>
                    <a:pt x="512" y="206"/>
                  </a:lnTo>
                  <a:lnTo>
                    <a:pt x="521" y="212"/>
                  </a:lnTo>
                  <a:lnTo>
                    <a:pt x="528" y="217"/>
                  </a:lnTo>
                  <a:lnTo>
                    <a:pt x="538" y="227"/>
                  </a:lnTo>
                  <a:lnTo>
                    <a:pt x="546" y="237"/>
                  </a:lnTo>
                  <a:lnTo>
                    <a:pt x="554" y="248"/>
                  </a:lnTo>
                  <a:lnTo>
                    <a:pt x="561" y="259"/>
                  </a:lnTo>
                  <a:lnTo>
                    <a:pt x="566" y="270"/>
                  </a:lnTo>
                  <a:lnTo>
                    <a:pt x="572" y="281"/>
                  </a:lnTo>
                  <a:lnTo>
                    <a:pt x="576" y="293"/>
                  </a:lnTo>
                  <a:lnTo>
                    <a:pt x="579" y="306"/>
                  </a:lnTo>
                  <a:lnTo>
                    <a:pt x="583" y="331"/>
                  </a:lnTo>
                  <a:lnTo>
                    <a:pt x="586" y="358"/>
                  </a:lnTo>
                  <a:lnTo>
                    <a:pt x="587" y="384"/>
                  </a:lnTo>
                  <a:lnTo>
                    <a:pt x="588" y="412"/>
                  </a:lnTo>
                  <a:lnTo>
                    <a:pt x="588"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0" y="184"/>
                  </a:lnTo>
                  <a:lnTo>
                    <a:pt x="765" y="171"/>
                  </a:lnTo>
                  <a:lnTo>
                    <a:pt x="760" y="161"/>
                  </a:lnTo>
                  <a:lnTo>
                    <a:pt x="756" y="151"/>
                  </a:lnTo>
                  <a:lnTo>
                    <a:pt x="752" y="143"/>
                  </a:lnTo>
                  <a:lnTo>
                    <a:pt x="749" y="137"/>
                  </a:lnTo>
                  <a:lnTo>
                    <a:pt x="742" y="125"/>
                  </a:lnTo>
                  <a:lnTo>
                    <a:pt x="734" y="113"/>
                  </a:lnTo>
                  <a:lnTo>
                    <a:pt x="726" y="102"/>
                  </a:lnTo>
                  <a:lnTo>
                    <a:pt x="716" y="91"/>
                  </a:lnTo>
                  <a:lnTo>
                    <a:pt x="707" y="81"/>
                  </a:lnTo>
                  <a:lnTo>
                    <a:pt x="698" y="71"/>
                  </a:lnTo>
                  <a:lnTo>
                    <a:pt x="688" y="62"/>
                  </a:lnTo>
                  <a:lnTo>
                    <a:pt x="678" y="54"/>
                  </a:lnTo>
                  <a:lnTo>
                    <a:pt x="666" y="47"/>
                  </a:lnTo>
                  <a:lnTo>
                    <a:pt x="652" y="38"/>
                  </a:lnTo>
                  <a:lnTo>
                    <a:pt x="635" y="30"/>
                  </a:lnTo>
                  <a:lnTo>
                    <a:pt x="614" y="21"/>
                  </a:lnTo>
                  <a:lnTo>
                    <a:pt x="591" y="13"/>
                  </a:lnTo>
                  <a:lnTo>
                    <a:pt x="564" y="6"/>
                  </a:lnTo>
                  <a:lnTo>
                    <a:pt x="550" y="4"/>
                  </a:lnTo>
                  <a:lnTo>
                    <a:pt x="535" y="2"/>
                  </a:lnTo>
                  <a:lnTo>
                    <a:pt x="520" y="0"/>
                  </a:lnTo>
                  <a:lnTo>
                    <a:pt x="503" y="0"/>
                  </a:lnTo>
                  <a:lnTo>
                    <a:pt x="489" y="0"/>
                  </a:lnTo>
                  <a:lnTo>
                    <a:pt x="475" y="1"/>
                  </a:lnTo>
                  <a:lnTo>
                    <a:pt x="461" y="2"/>
                  </a:lnTo>
                  <a:lnTo>
                    <a:pt x="449" y="4"/>
                  </a:lnTo>
                  <a:lnTo>
                    <a:pt x="425" y="9"/>
                  </a:lnTo>
                  <a:lnTo>
                    <a:pt x="402" y="15"/>
                  </a:lnTo>
                  <a:lnTo>
                    <a:pt x="382" y="24"/>
                  </a:lnTo>
                  <a:lnTo>
                    <a:pt x="362" y="33"/>
                  </a:lnTo>
                  <a:lnTo>
                    <a:pt x="345" y="43"/>
                  </a:lnTo>
                  <a:lnTo>
                    <a:pt x="329" y="54"/>
                  </a:lnTo>
                  <a:lnTo>
                    <a:pt x="315" y="65"/>
                  </a:lnTo>
                  <a:lnTo>
                    <a:pt x="301" y="78"/>
                  </a:lnTo>
                  <a:lnTo>
                    <a:pt x="289" y="89"/>
                  </a:lnTo>
                  <a:lnTo>
                    <a:pt x="279" y="101"/>
                  </a:lnTo>
                  <a:lnTo>
                    <a:pt x="262" y="124"/>
                  </a:lnTo>
                  <a:lnTo>
                    <a:pt x="248" y="144"/>
                  </a:lnTo>
                  <a:lnTo>
                    <a:pt x="241" y="154"/>
                  </a:lnTo>
                  <a:lnTo>
                    <a:pt x="235" y="165"/>
                  </a:lnTo>
                  <a:lnTo>
                    <a:pt x="229" y="176"/>
                  </a:lnTo>
                  <a:lnTo>
                    <a:pt x="222" y="189"/>
                  </a:lnTo>
                  <a:lnTo>
                    <a:pt x="217" y="200"/>
                  </a:lnTo>
                  <a:lnTo>
                    <a:pt x="211" y="211"/>
                  </a:lnTo>
                  <a:lnTo>
                    <a:pt x="205"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5" name="Freeform 53"/>
            <p:cNvSpPr>
              <a:spLocks/>
            </p:cNvSpPr>
            <p:nvPr userDrawn="1"/>
          </p:nvSpPr>
          <p:spPr bwMode="auto">
            <a:xfrm>
              <a:off x="5369" y="361"/>
              <a:ext cx="42" cy="51"/>
            </a:xfrm>
            <a:custGeom>
              <a:avLst/>
              <a:gdLst>
                <a:gd name="T0" fmla="*/ 0 w 843"/>
                <a:gd name="T1" fmla="*/ 0 h 1019"/>
                <a:gd name="T2" fmla="*/ 0 w 843"/>
                <a:gd name="T3" fmla="*/ 0 h 1019"/>
                <a:gd name="T4" fmla="*/ 0 w 843"/>
                <a:gd name="T5" fmla="*/ 0 h 1019"/>
                <a:gd name="T6" fmla="*/ 0 w 843"/>
                <a:gd name="T7" fmla="*/ 0 h 1019"/>
                <a:gd name="T8" fmla="*/ 0 w 843"/>
                <a:gd name="T9" fmla="*/ 0 h 1019"/>
                <a:gd name="T10" fmla="*/ 0 w 843"/>
                <a:gd name="T11" fmla="*/ 0 h 1019"/>
                <a:gd name="T12" fmla="*/ 0 w 843"/>
                <a:gd name="T13" fmla="*/ 0 h 1019"/>
                <a:gd name="T14" fmla="*/ 0 w 843"/>
                <a:gd name="T15" fmla="*/ 0 h 1019"/>
                <a:gd name="T16" fmla="*/ 0 w 843"/>
                <a:gd name="T17" fmla="*/ 0 h 1019"/>
                <a:gd name="T18" fmla="*/ 0 w 843"/>
                <a:gd name="T19" fmla="*/ 0 h 1019"/>
                <a:gd name="T20" fmla="*/ 0 w 843"/>
                <a:gd name="T21" fmla="*/ 0 h 1019"/>
                <a:gd name="T22" fmla="*/ 0 w 843"/>
                <a:gd name="T23" fmla="*/ 0 h 1019"/>
                <a:gd name="T24" fmla="*/ 0 w 843"/>
                <a:gd name="T25" fmla="*/ 0 h 1019"/>
                <a:gd name="T26" fmla="*/ 0 w 843"/>
                <a:gd name="T27" fmla="*/ 0 h 1019"/>
                <a:gd name="T28" fmla="*/ 0 w 843"/>
                <a:gd name="T29" fmla="*/ 0 h 1019"/>
                <a:gd name="T30" fmla="*/ 0 w 843"/>
                <a:gd name="T31" fmla="*/ 0 h 1019"/>
                <a:gd name="T32" fmla="*/ 0 w 843"/>
                <a:gd name="T33" fmla="*/ 0 h 1019"/>
                <a:gd name="T34" fmla="*/ 0 w 843"/>
                <a:gd name="T35" fmla="*/ 0 h 1019"/>
                <a:gd name="T36" fmla="*/ 0 w 843"/>
                <a:gd name="T37" fmla="*/ 0 h 1019"/>
                <a:gd name="T38" fmla="*/ 0 w 843"/>
                <a:gd name="T39" fmla="*/ 0 h 1019"/>
                <a:gd name="T40" fmla="*/ 0 w 843"/>
                <a:gd name="T41" fmla="*/ 0 h 1019"/>
                <a:gd name="T42" fmla="*/ 0 w 843"/>
                <a:gd name="T43" fmla="*/ 0 h 1019"/>
                <a:gd name="T44" fmla="*/ 0 w 843"/>
                <a:gd name="T45" fmla="*/ 0 h 1019"/>
                <a:gd name="T46" fmla="*/ 0 w 843"/>
                <a:gd name="T47" fmla="*/ 0 h 1019"/>
                <a:gd name="T48" fmla="*/ 0 w 843"/>
                <a:gd name="T49" fmla="*/ 0 h 1019"/>
                <a:gd name="T50" fmla="*/ 0 w 843"/>
                <a:gd name="T51" fmla="*/ 0 h 1019"/>
                <a:gd name="T52" fmla="*/ 0 w 843"/>
                <a:gd name="T53" fmla="*/ 0 h 1019"/>
                <a:gd name="T54" fmla="*/ 0 w 843"/>
                <a:gd name="T55" fmla="*/ 0 h 1019"/>
                <a:gd name="T56" fmla="*/ 0 w 843"/>
                <a:gd name="T57" fmla="*/ 0 h 1019"/>
                <a:gd name="T58" fmla="*/ 0 w 843"/>
                <a:gd name="T59" fmla="*/ 0 h 1019"/>
                <a:gd name="T60" fmla="*/ 0 w 843"/>
                <a:gd name="T61" fmla="*/ 0 h 1019"/>
                <a:gd name="T62" fmla="*/ 0 w 843"/>
                <a:gd name="T63" fmla="*/ 0 h 1019"/>
                <a:gd name="T64" fmla="*/ 0 w 843"/>
                <a:gd name="T65" fmla="*/ 0 h 1019"/>
                <a:gd name="T66" fmla="*/ 0 w 843"/>
                <a:gd name="T67" fmla="*/ 0 h 1019"/>
                <a:gd name="T68" fmla="*/ 0 w 843"/>
                <a:gd name="T69" fmla="*/ 0 h 1019"/>
                <a:gd name="T70" fmla="*/ 0 w 843"/>
                <a:gd name="T71" fmla="*/ 0 h 1019"/>
                <a:gd name="T72" fmla="*/ 0 w 843"/>
                <a:gd name="T73" fmla="*/ 0 h 1019"/>
                <a:gd name="T74" fmla="*/ 0 w 843"/>
                <a:gd name="T75" fmla="*/ 0 h 1019"/>
                <a:gd name="T76" fmla="*/ 0 w 843"/>
                <a:gd name="T77" fmla="*/ 0 h 1019"/>
                <a:gd name="T78" fmla="*/ 0 w 843"/>
                <a:gd name="T79" fmla="*/ 0 h 1019"/>
                <a:gd name="T80" fmla="*/ 0 w 843"/>
                <a:gd name="T81" fmla="*/ 0 h 1019"/>
                <a:gd name="T82" fmla="*/ 0 w 843"/>
                <a:gd name="T83" fmla="*/ 0 h 1019"/>
                <a:gd name="T84" fmla="*/ 0 w 843"/>
                <a:gd name="T85" fmla="*/ 0 h 1019"/>
                <a:gd name="T86" fmla="*/ 0 w 843"/>
                <a:gd name="T87" fmla="*/ 0 h 1019"/>
                <a:gd name="T88" fmla="*/ 0 w 843"/>
                <a:gd name="T89" fmla="*/ 0 h 1019"/>
                <a:gd name="T90" fmla="*/ 0 w 843"/>
                <a:gd name="T91" fmla="*/ 0 h 1019"/>
                <a:gd name="T92" fmla="*/ 0 w 843"/>
                <a:gd name="T93" fmla="*/ 0 h 1019"/>
                <a:gd name="T94" fmla="*/ 0 w 843"/>
                <a:gd name="T95" fmla="*/ 0 h 1019"/>
                <a:gd name="T96" fmla="*/ 0 w 843"/>
                <a:gd name="T97" fmla="*/ 0 h 1019"/>
                <a:gd name="T98" fmla="*/ 0 w 843"/>
                <a:gd name="T99" fmla="*/ 0 h 1019"/>
                <a:gd name="T100" fmla="*/ 0 w 843"/>
                <a:gd name="T101" fmla="*/ 0 h 1019"/>
                <a:gd name="T102" fmla="*/ 0 w 843"/>
                <a:gd name="T103" fmla="*/ 0 h 1019"/>
                <a:gd name="T104" fmla="*/ 0 w 843"/>
                <a:gd name="T105" fmla="*/ 0 h 1019"/>
                <a:gd name="T106" fmla="*/ 0 w 843"/>
                <a:gd name="T107" fmla="*/ 0 h 1019"/>
                <a:gd name="T108" fmla="*/ 0 w 843"/>
                <a:gd name="T109" fmla="*/ 0 h 1019"/>
                <a:gd name="T110" fmla="*/ 0 w 843"/>
                <a:gd name="T111" fmla="*/ 0 h 1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3" h="1019">
                  <a:moveTo>
                    <a:pt x="498" y="635"/>
                  </a:moveTo>
                  <a:lnTo>
                    <a:pt x="515" y="639"/>
                  </a:lnTo>
                  <a:lnTo>
                    <a:pt x="531" y="643"/>
                  </a:lnTo>
                  <a:lnTo>
                    <a:pt x="546" y="648"/>
                  </a:lnTo>
                  <a:lnTo>
                    <a:pt x="561" y="654"/>
                  </a:lnTo>
                  <a:lnTo>
                    <a:pt x="575" y="661"/>
                  </a:lnTo>
                  <a:lnTo>
                    <a:pt x="587" y="669"/>
                  </a:lnTo>
                  <a:lnTo>
                    <a:pt x="593" y="674"/>
                  </a:lnTo>
                  <a:lnTo>
                    <a:pt x="598" y="679"/>
                  </a:lnTo>
                  <a:lnTo>
                    <a:pt x="602" y="685"/>
                  </a:lnTo>
                  <a:lnTo>
                    <a:pt x="606" y="691"/>
                  </a:lnTo>
                  <a:lnTo>
                    <a:pt x="609" y="699"/>
                  </a:lnTo>
                  <a:lnTo>
                    <a:pt x="612" y="705"/>
                  </a:lnTo>
                  <a:lnTo>
                    <a:pt x="614" y="712"/>
                  </a:lnTo>
                  <a:lnTo>
                    <a:pt x="616" y="718"/>
                  </a:lnTo>
                  <a:lnTo>
                    <a:pt x="617" y="723"/>
                  </a:lnTo>
                  <a:lnTo>
                    <a:pt x="618" y="728"/>
                  </a:lnTo>
                  <a:lnTo>
                    <a:pt x="618" y="732"/>
                  </a:lnTo>
                  <a:lnTo>
                    <a:pt x="618" y="736"/>
                  </a:lnTo>
                  <a:lnTo>
                    <a:pt x="618" y="746"/>
                  </a:lnTo>
                  <a:lnTo>
                    <a:pt x="616" y="756"/>
                  </a:lnTo>
                  <a:lnTo>
                    <a:pt x="613" y="765"/>
                  </a:lnTo>
                  <a:lnTo>
                    <a:pt x="610" y="773"/>
                  </a:lnTo>
                  <a:lnTo>
                    <a:pt x="607" y="780"/>
                  </a:lnTo>
                  <a:lnTo>
                    <a:pt x="603" y="787"/>
                  </a:lnTo>
                  <a:lnTo>
                    <a:pt x="598" y="794"/>
                  </a:lnTo>
                  <a:lnTo>
                    <a:pt x="593" y="799"/>
                  </a:lnTo>
                  <a:lnTo>
                    <a:pt x="584" y="811"/>
                  </a:lnTo>
                  <a:lnTo>
                    <a:pt x="574" y="819"/>
                  </a:lnTo>
                  <a:lnTo>
                    <a:pt x="565" y="825"/>
                  </a:lnTo>
                  <a:lnTo>
                    <a:pt x="558" y="828"/>
                  </a:lnTo>
                  <a:lnTo>
                    <a:pt x="549" y="833"/>
                  </a:lnTo>
                  <a:lnTo>
                    <a:pt x="538" y="837"/>
                  </a:lnTo>
                  <a:lnTo>
                    <a:pt x="524" y="842"/>
                  </a:lnTo>
                  <a:lnTo>
                    <a:pt x="507" y="846"/>
                  </a:lnTo>
                  <a:lnTo>
                    <a:pt x="489" y="850"/>
                  </a:lnTo>
                  <a:lnTo>
                    <a:pt x="469" y="853"/>
                  </a:lnTo>
                  <a:lnTo>
                    <a:pt x="446" y="855"/>
                  </a:lnTo>
                  <a:lnTo>
                    <a:pt x="423" y="856"/>
                  </a:lnTo>
                  <a:lnTo>
                    <a:pt x="414" y="856"/>
                  </a:lnTo>
                  <a:lnTo>
                    <a:pt x="398" y="855"/>
                  </a:lnTo>
                  <a:lnTo>
                    <a:pt x="378" y="853"/>
                  </a:lnTo>
                  <a:lnTo>
                    <a:pt x="353" y="849"/>
                  </a:lnTo>
                  <a:lnTo>
                    <a:pt x="341" y="846"/>
                  </a:lnTo>
                  <a:lnTo>
                    <a:pt x="328" y="843"/>
                  </a:lnTo>
                  <a:lnTo>
                    <a:pt x="315" y="839"/>
                  </a:lnTo>
                  <a:lnTo>
                    <a:pt x="302" y="834"/>
                  </a:lnTo>
                  <a:lnTo>
                    <a:pt x="289" y="829"/>
                  </a:lnTo>
                  <a:lnTo>
                    <a:pt x="277" y="822"/>
                  </a:lnTo>
                  <a:lnTo>
                    <a:pt x="265" y="815"/>
                  </a:lnTo>
                  <a:lnTo>
                    <a:pt x="254" y="806"/>
                  </a:lnTo>
                  <a:lnTo>
                    <a:pt x="247" y="800"/>
                  </a:lnTo>
                  <a:lnTo>
                    <a:pt x="242" y="794"/>
                  </a:lnTo>
                  <a:lnTo>
                    <a:pt x="236" y="788"/>
                  </a:lnTo>
                  <a:lnTo>
                    <a:pt x="231" y="781"/>
                  </a:lnTo>
                  <a:lnTo>
                    <a:pt x="225" y="772"/>
                  </a:lnTo>
                  <a:lnTo>
                    <a:pt x="219" y="762"/>
                  </a:lnTo>
                  <a:lnTo>
                    <a:pt x="213" y="750"/>
                  </a:lnTo>
                  <a:lnTo>
                    <a:pt x="205" y="734"/>
                  </a:lnTo>
                  <a:lnTo>
                    <a:pt x="0" y="778"/>
                  </a:lnTo>
                  <a:lnTo>
                    <a:pt x="14" y="803"/>
                  </a:lnTo>
                  <a:lnTo>
                    <a:pt x="26" y="827"/>
                  </a:lnTo>
                  <a:lnTo>
                    <a:pt x="37" y="846"/>
                  </a:lnTo>
                  <a:lnTo>
                    <a:pt x="47" y="864"/>
                  </a:lnTo>
                  <a:lnTo>
                    <a:pt x="57" y="879"/>
                  </a:lnTo>
                  <a:lnTo>
                    <a:pt x="66" y="892"/>
                  </a:lnTo>
                  <a:lnTo>
                    <a:pt x="75" y="903"/>
                  </a:lnTo>
                  <a:lnTo>
                    <a:pt x="85" y="914"/>
                  </a:lnTo>
                  <a:lnTo>
                    <a:pt x="100" y="928"/>
                  </a:lnTo>
                  <a:lnTo>
                    <a:pt x="117" y="940"/>
                  </a:lnTo>
                  <a:lnTo>
                    <a:pt x="134" y="952"/>
                  </a:lnTo>
                  <a:lnTo>
                    <a:pt x="153" y="962"/>
                  </a:lnTo>
                  <a:lnTo>
                    <a:pt x="173" y="973"/>
                  </a:lnTo>
                  <a:lnTo>
                    <a:pt x="194" y="981"/>
                  </a:lnTo>
                  <a:lnTo>
                    <a:pt x="215" y="989"/>
                  </a:lnTo>
                  <a:lnTo>
                    <a:pt x="237" y="995"/>
                  </a:lnTo>
                  <a:lnTo>
                    <a:pt x="260" y="1001"/>
                  </a:lnTo>
                  <a:lnTo>
                    <a:pt x="281" y="1006"/>
                  </a:lnTo>
                  <a:lnTo>
                    <a:pt x="303" y="1010"/>
                  </a:lnTo>
                  <a:lnTo>
                    <a:pt x="326" y="1013"/>
                  </a:lnTo>
                  <a:lnTo>
                    <a:pt x="348" y="1016"/>
                  </a:lnTo>
                  <a:lnTo>
                    <a:pt x="370" y="1018"/>
                  </a:lnTo>
                  <a:lnTo>
                    <a:pt x="391" y="1019"/>
                  </a:lnTo>
                  <a:lnTo>
                    <a:pt x="412" y="1019"/>
                  </a:lnTo>
                  <a:lnTo>
                    <a:pt x="431" y="1019"/>
                  </a:lnTo>
                  <a:lnTo>
                    <a:pt x="460" y="1017"/>
                  </a:lnTo>
                  <a:lnTo>
                    <a:pt x="478" y="1016"/>
                  </a:lnTo>
                  <a:lnTo>
                    <a:pt x="497" y="1014"/>
                  </a:lnTo>
                  <a:lnTo>
                    <a:pt x="519" y="1011"/>
                  </a:lnTo>
                  <a:lnTo>
                    <a:pt x="540" y="1007"/>
                  </a:lnTo>
                  <a:lnTo>
                    <a:pt x="563" y="1003"/>
                  </a:lnTo>
                  <a:lnTo>
                    <a:pt x="587" y="997"/>
                  </a:lnTo>
                  <a:lnTo>
                    <a:pt x="611" y="990"/>
                  </a:lnTo>
                  <a:lnTo>
                    <a:pt x="635" y="982"/>
                  </a:lnTo>
                  <a:lnTo>
                    <a:pt x="659" y="971"/>
                  </a:lnTo>
                  <a:lnTo>
                    <a:pt x="683" y="960"/>
                  </a:lnTo>
                  <a:lnTo>
                    <a:pt x="694" y="954"/>
                  </a:lnTo>
                  <a:lnTo>
                    <a:pt x="705" y="948"/>
                  </a:lnTo>
                  <a:lnTo>
                    <a:pt x="716" y="941"/>
                  </a:lnTo>
                  <a:lnTo>
                    <a:pt x="727" y="933"/>
                  </a:lnTo>
                  <a:lnTo>
                    <a:pt x="745" y="919"/>
                  </a:lnTo>
                  <a:lnTo>
                    <a:pt x="761" y="903"/>
                  </a:lnTo>
                  <a:lnTo>
                    <a:pt x="776" y="887"/>
                  </a:lnTo>
                  <a:lnTo>
                    <a:pt x="789" y="872"/>
                  </a:lnTo>
                  <a:lnTo>
                    <a:pt x="799" y="855"/>
                  </a:lnTo>
                  <a:lnTo>
                    <a:pt x="809" y="839"/>
                  </a:lnTo>
                  <a:lnTo>
                    <a:pt x="817" y="823"/>
                  </a:lnTo>
                  <a:lnTo>
                    <a:pt x="824" y="807"/>
                  </a:lnTo>
                  <a:lnTo>
                    <a:pt x="829" y="791"/>
                  </a:lnTo>
                  <a:lnTo>
                    <a:pt x="834" y="776"/>
                  </a:lnTo>
                  <a:lnTo>
                    <a:pt x="837" y="761"/>
                  </a:lnTo>
                  <a:lnTo>
                    <a:pt x="840" y="747"/>
                  </a:lnTo>
                  <a:lnTo>
                    <a:pt x="842" y="722"/>
                  </a:lnTo>
                  <a:lnTo>
                    <a:pt x="843" y="701"/>
                  </a:lnTo>
                  <a:lnTo>
                    <a:pt x="843" y="683"/>
                  </a:lnTo>
                  <a:lnTo>
                    <a:pt x="841" y="665"/>
                  </a:lnTo>
                  <a:lnTo>
                    <a:pt x="838" y="648"/>
                  </a:lnTo>
                  <a:lnTo>
                    <a:pt x="835" y="630"/>
                  </a:lnTo>
                  <a:lnTo>
                    <a:pt x="830" y="613"/>
                  </a:lnTo>
                  <a:lnTo>
                    <a:pt x="824" y="597"/>
                  </a:lnTo>
                  <a:lnTo>
                    <a:pt x="817" y="581"/>
                  </a:lnTo>
                  <a:lnTo>
                    <a:pt x="809" y="564"/>
                  </a:lnTo>
                  <a:lnTo>
                    <a:pt x="800" y="549"/>
                  </a:lnTo>
                  <a:lnTo>
                    <a:pt x="791" y="535"/>
                  </a:lnTo>
                  <a:lnTo>
                    <a:pt x="780" y="520"/>
                  </a:lnTo>
                  <a:lnTo>
                    <a:pt x="767" y="507"/>
                  </a:lnTo>
                  <a:lnTo>
                    <a:pt x="755" y="495"/>
                  </a:lnTo>
                  <a:lnTo>
                    <a:pt x="742" y="484"/>
                  </a:lnTo>
                  <a:lnTo>
                    <a:pt x="728" y="473"/>
                  </a:lnTo>
                  <a:lnTo>
                    <a:pt x="711" y="463"/>
                  </a:lnTo>
                  <a:lnTo>
                    <a:pt x="702" y="457"/>
                  </a:lnTo>
                  <a:lnTo>
                    <a:pt x="692" y="452"/>
                  </a:lnTo>
                  <a:lnTo>
                    <a:pt x="682" y="448"/>
                  </a:lnTo>
                  <a:lnTo>
                    <a:pt x="670" y="443"/>
                  </a:lnTo>
                  <a:lnTo>
                    <a:pt x="656" y="438"/>
                  </a:lnTo>
                  <a:lnTo>
                    <a:pt x="642" y="433"/>
                  </a:lnTo>
                  <a:lnTo>
                    <a:pt x="624" y="427"/>
                  </a:lnTo>
                  <a:lnTo>
                    <a:pt x="603" y="420"/>
                  </a:lnTo>
                  <a:lnTo>
                    <a:pt x="382" y="379"/>
                  </a:lnTo>
                  <a:lnTo>
                    <a:pt x="362" y="374"/>
                  </a:lnTo>
                  <a:lnTo>
                    <a:pt x="343" y="369"/>
                  </a:lnTo>
                  <a:lnTo>
                    <a:pt x="325" y="364"/>
                  </a:lnTo>
                  <a:lnTo>
                    <a:pt x="308" y="356"/>
                  </a:lnTo>
                  <a:lnTo>
                    <a:pt x="300" y="352"/>
                  </a:lnTo>
                  <a:lnTo>
                    <a:pt x="292" y="348"/>
                  </a:lnTo>
                  <a:lnTo>
                    <a:pt x="285" y="343"/>
                  </a:lnTo>
                  <a:lnTo>
                    <a:pt x="278" y="338"/>
                  </a:lnTo>
                  <a:lnTo>
                    <a:pt x="272" y="332"/>
                  </a:lnTo>
                  <a:lnTo>
                    <a:pt x="266" y="325"/>
                  </a:lnTo>
                  <a:lnTo>
                    <a:pt x="261" y="318"/>
                  </a:lnTo>
                  <a:lnTo>
                    <a:pt x="255" y="309"/>
                  </a:lnTo>
                  <a:lnTo>
                    <a:pt x="252" y="303"/>
                  </a:lnTo>
                  <a:lnTo>
                    <a:pt x="250" y="296"/>
                  </a:lnTo>
                  <a:lnTo>
                    <a:pt x="248" y="291"/>
                  </a:lnTo>
                  <a:lnTo>
                    <a:pt x="246" y="285"/>
                  </a:lnTo>
                  <a:lnTo>
                    <a:pt x="245" y="280"/>
                  </a:lnTo>
                  <a:lnTo>
                    <a:pt x="245" y="276"/>
                  </a:lnTo>
                  <a:lnTo>
                    <a:pt x="244" y="273"/>
                  </a:lnTo>
                  <a:lnTo>
                    <a:pt x="244" y="270"/>
                  </a:lnTo>
                  <a:lnTo>
                    <a:pt x="245" y="262"/>
                  </a:lnTo>
                  <a:lnTo>
                    <a:pt x="245" y="255"/>
                  </a:lnTo>
                  <a:lnTo>
                    <a:pt x="247" y="249"/>
                  </a:lnTo>
                  <a:lnTo>
                    <a:pt x="248" y="241"/>
                  </a:lnTo>
                  <a:lnTo>
                    <a:pt x="250" y="236"/>
                  </a:lnTo>
                  <a:lnTo>
                    <a:pt x="252" y="231"/>
                  </a:lnTo>
                  <a:lnTo>
                    <a:pt x="254" y="227"/>
                  </a:lnTo>
                  <a:lnTo>
                    <a:pt x="255" y="225"/>
                  </a:lnTo>
                  <a:lnTo>
                    <a:pt x="262" y="216"/>
                  </a:lnTo>
                  <a:lnTo>
                    <a:pt x="268" y="209"/>
                  </a:lnTo>
                  <a:lnTo>
                    <a:pt x="275" y="202"/>
                  </a:lnTo>
                  <a:lnTo>
                    <a:pt x="283" y="196"/>
                  </a:lnTo>
                  <a:lnTo>
                    <a:pt x="290" y="191"/>
                  </a:lnTo>
                  <a:lnTo>
                    <a:pt x="298" y="185"/>
                  </a:lnTo>
                  <a:lnTo>
                    <a:pt x="307" y="181"/>
                  </a:lnTo>
                  <a:lnTo>
                    <a:pt x="316" y="178"/>
                  </a:lnTo>
                  <a:lnTo>
                    <a:pt x="331" y="173"/>
                  </a:lnTo>
                  <a:lnTo>
                    <a:pt x="346" y="170"/>
                  </a:lnTo>
                  <a:lnTo>
                    <a:pt x="358" y="168"/>
                  </a:lnTo>
                  <a:lnTo>
                    <a:pt x="367" y="167"/>
                  </a:lnTo>
                  <a:lnTo>
                    <a:pt x="375" y="165"/>
                  </a:lnTo>
                  <a:lnTo>
                    <a:pt x="383" y="165"/>
                  </a:lnTo>
                  <a:lnTo>
                    <a:pt x="390" y="164"/>
                  </a:lnTo>
                  <a:lnTo>
                    <a:pt x="397" y="163"/>
                  </a:lnTo>
                  <a:lnTo>
                    <a:pt x="403" y="163"/>
                  </a:lnTo>
                  <a:lnTo>
                    <a:pt x="409" y="163"/>
                  </a:lnTo>
                  <a:lnTo>
                    <a:pt x="414" y="163"/>
                  </a:lnTo>
                  <a:lnTo>
                    <a:pt x="418" y="163"/>
                  </a:lnTo>
                  <a:lnTo>
                    <a:pt x="438" y="164"/>
                  </a:lnTo>
                  <a:lnTo>
                    <a:pt x="457" y="166"/>
                  </a:lnTo>
                  <a:lnTo>
                    <a:pt x="476" y="169"/>
                  </a:lnTo>
                  <a:lnTo>
                    <a:pt x="492" y="174"/>
                  </a:lnTo>
                  <a:lnTo>
                    <a:pt x="506" y="179"/>
                  </a:lnTo>
                  <a:lnTo>
                    <a:pt x="520" y="186"/>
                  </a:lnTo>
                  <a:lnTo>
                    <a:pt x="532" y="194"/>
                  </a:lnTo>
                  <a:lnTo>
                    <a:pt x="543" y="201"/>
                  </a:lnTo>
                  <a:lnTo>
                    <a:pt x="552" y="210"/>
                  </a:lnTo>
                  <a:lnTo>
                    <a:pt x="561" y="218"/>
                  </a:lnTo>
                  <a:lnTo>
                    <a:pt x="569" y="227"/>
                  </a:lnTo>
                  <a:lnTo>
                    <a:pt x="577" y="236"/>
                  </a:lnTo>
                  <a:lnTo>
                    <a:pt x="589" y="254"/>
                  </a:lnTo>
                  <a:lnTo>
                    <a:pt x="599" y="270"/>
                  </a:lnTo>
                  <a:lnTo>
                    <a:pt x="792" y="229"/>
                  </a:lnTo>
                  <a:lnTo>
                    <a:pt x="781" y="205"/>
                  </a:lnTo>
                  <a:lnTo>
                    <a:pt x="771" y="184"/>
                  </a:lnTo>
                  <a:lnTo>
                    <a:pt x="761" y="168"/>
                  </a:lnTo>
                  <a:lnTo>
                    <a:pt x="753" y="153"/>
                  </a:lnTo>
                  <a:lnTo>
                    <a:pt x="745" y="141"/>
                  </a:lnTo>
                  <a:lnTo>
                    <a:pt x="737" y="129"/>
                  </a:lnTo>
                  <a:lnTo>
                    <a:pt x="729" y="119"/>
                  </a:lnTo>
                  <a:lnTo>
                    <a:pt x="720" y="109"/>
                  </a:lnTo>
                  <a:lnTo>
                    <a:pt x="705" y="95"/>
                  </a:lnTo>
                  <a:lnTo>
                    <a:pt x="690" y="83"/>
                  </a:lnTo>
                  <a:lnTo>
                    <a:pt x="674" y="70"/>
                  </a:lnTo>
                  <a:lnTo>
                    <a:pt x="656" y="59"/>
                  </a:lnTo>
                  <a:lnTo>
                    <a:pt x="638" y="50"/>
                  </a:lnTo>
                  <a:lnTo>
                    <a:pt x="620" y="41"/>
                  </a:lnTo>
                  <a:lnTo>
                    <a:pt x="600" y="33"/>
                  </a:lnTo>
                  <a:lnTo>
                    <a:pt x="581" y="26"/>
                  </a:lnTo>
                  <a:lnTo>
                    <a:pt x="560" y="19"/>
                  </a:lnTo>
                  <a:lnTo>
                    <a:pt x="540" y="14"/>
                  </a:lnTo>
                  <a:lnTo>
                    <a:pt x="520" y="9"/>
                  </a:lnTo>
                  <a:lnTo>
                    <a:pt x="498" y="6"/>
                  </a:lnTo>
                  <a:lnTo>
                    <a:pt x="478" y="3"/>
                  </a:lnTo>
                  <a:lnTo>
                    <a:pt x="458" y="1"/>
                  </a:lnTo>
                  <a:lnTo>
                    <a:pt x="438" y="0"/>
                  </a:lnTo>
                  <a:lnTo>
                    <a:pt x="419" y="0"/>
                  </a:lnTo>
                  <a:lnTo>
                    <a:pt x="400" y="0"/>
                  </a:lnTo>
                  <a:lnTo>
                    <a:pt x="382" y="1"/>
                  </a:lnTo>
                  <a:lnTo>
                    <a:pt x="364" y="2"/>
                  </a:lnTo>
                  <a:lnTo>
                    <a:pt x="344" y="5"/>
                  </a:lnTo>
                  <a:lnTo>
                    <a:pt x="325" y="7"/>
                  </a:lnTo>
                  <a:lnTo>
                    <a:pt x="306" y="11"/>
                  </a:lnTo>
                  <a:lnTo>
                    <a:pt x="288" y="15"/>
                  </a:lnTo>
                  <a:lnTo>
                    <a:pt x="269" y="19"/>
                  </a:lnTo>
                  <a:lnTo>
                    <a:pt x="250" y="26"/>
                  </a:lnTo>
                  <a:lnTo>
                    <a:pt x="233" y="32"/>
                  </a:lnTo>
                  <a:lnTo>
                    <a:pt x="216" y="39"/>
                  </a:lnTo>
                  <a:lnTo>
                    <a:pt x="198" y="47"/>
                  </a:lnTo>
                  <a:lnTo>
                    <a:pt x="182" y="55"/>
                  </a:lnTo>
                  <a:lnTo>
                    <a:pt x="167" y="65"/>
                  </a:lnTo>
                  <a:lnTo>
                    <a:pt x="151" y="75"/>
                  </a:lnTo>
                  <a:lnTo>
                    <a:pt x="137" y="87"/>
                  </a:lnTo>
                  <a:lnTo>
                    <a:pt x="126" y="97"/>
                  </a:lnTo>
                  <a:lnTo>
                    <a:pt x="116" y="108"/>
                  </a:lnTo>
                  <a:lnTo>
                    <a:pt x="106" y="120"/>
                  </a:lnTo>
                  <a:lnTo>
                    <a:pt x="95" y="134"/>
                  </a:lnTo>
                  <a:lnTo>
                    <a:pt x="86" y="147"/>
                  </a:lnTo>
                  <a:lnTo>
                    <a:pt x="78" y="161"/>
                  </a:lnTo>
                  <a:lnTo>
                    <a:pt x="71" y="175"/>
                  </a:lnTo>
                  <a:lnTo>
                    <a:pt x="64" y="191"/>
                  </a:lnTo>
                  <a:lnTo>
                    <a:pt x="58" y="206"/>
                  </a:lnTo>
                  <a:lnTo>
                    <a:pt x="51" y="222"/>
                  </a:lnTo>
                  <a:lnTo>
                    <a:pt x="47" y="237"/>
                  </a:lnTo>
                  <a:lnTo>
                    <a:pt x="43" y="254"/>
                  </a:lnTo>
                  <a:lnTo>
                    <a:pt x="40" y="270"/>
                  </a:lnTo>
                  <a:lnTo>
                    <a:pt x="38" y="286"/>
                  </a:lnTo>
                  <a:lnTo>
                    <a:pt x="36" y="303"/>
                  </a:lnTo>
                  <a:lnTo>
                    <a:pt x="36" y="319"/>
                  </a:lnTo>
                  <a:lnTo>
                    <a:pt x="37" y="343"/>
                  </a:lnTo>
                  <a:lnTo>
                    <a:pt x="40" y="366"/>
                  </a:lnTo>
                  <a:lnTo>
                    <a:pt x="44" y="387"/>
                  </a:lnTo>
                  <a:lnTo>
                    <a:pt x="49" y="406"/>
                  </a:lnTo>
                  <a:lnTo>
                    <a:pt x="57" y="425"/>
                  </a:lnTo>
                  <a:lnTo>
                    <a:pt x="65" y="441"/>
                  </a:lnTo>
                  <a:lnTo>
                    <a:pt x="73" y="456"/>
                  </a:lnTo>
                  <a:lnTo>
                    <a:pt x="83" y="471"/>
                  </a:lnTo>
                  <a:lnTo>
                    <a:pt x="92" y="484"/>
                  </a:lnTo>
                  <a:lnTo>
                    <a:pt x="102" y="495"/>
                  </a:lnTo>
                  <a:lnTo>
                    <a:pt x="113" y="506"/>
                  </a:lnTo>
                  <a:lnTo>
                    <a:pt x="123" y="515"/>
                  </a:lnTo>
                  <a:lnTo>
                    <a:pt x="133" y="523"/>
                  </a:lnTo>
                  <a:lnTo>
                    <a:pt x="143" y="531"/>
                  </a:lnTo>
                  <a:lnTo>
                    <a:pt x="151" y="537"/>
                  </a:lnTo>
                  <a:lnTo>
                    <a:pt x="160" y="542"/>
                  </a:lnTo>
                  <a:lnTo>
                    <a:pt x="174" y="550"/>
                  </a:lnTo>
                  <a:lnTo>
                    <a:pt x="188" y="557"/>
                  </a:lnTo>
                  <a:lnTo>
                    <a:pt x="201" y="564"/>
                  </a:lnTo>
                  <a:lnTo>
                    <a:pt x="216" y="569"/>
                  </a:lnTo>
                  <a:lnTo>
                    <a:pt x="230" y="574"/>
                  </a:lnTo>
                  <a:lnTo>
                    <a:pt x="244" y="578"/>
                  </a:lnTo>
                  <a:lnTo>
                    <a:pt x="260" y="584"/>
                  </a:lnTo>
                  <a:lnTo>
                    <a:pt x="275" y="589"/>
                  </a:lnTo>
                  <a:lnTo>
                    <a:pt x="498" y="635"/>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6" name="Freeform 54"/>
            <p:cNvSpPr>
              <a:spLocks noEditPoints="1"/>
            </p:cNvSpPr>
            <p:nvPr userDrawn="1"/>
          </p:nvSpPr>
          <p:spPr bwMode="auto">
            <a:xfrm>
              <a:off x="5416" y="362"/>
              <a:ext cx="45" cy="50"/>
            </a:xfrm>
            <a:custGeom>
              <a:avLst/>
              <a:gdLst>
                <a:gd name="T0" fmla="*/ 0 w 902"/>
                <a:gd name="T1" fmla="*/ 0 h 1017"/>
                <a:gd name="T2" fmla="*/ 0 w 902"/>
                <a:gd name="T3" fmla="*/ 0 h 1017"/>
                <a:gd name="T4" fmla="*/ 0 w 902"/>
                <a:gd name="T5" fmla="*/ 0 h 1017"/>
                <a:gd name="T6" fmla="*/ 0 w 902"/>
                <a:gd name="T7" fmla="*/ 0 h 1017"/>
                <a:gd name="T8" fmla="*/ 0 w 902"/>
                <a:gd name="T9" fmla="*/ 0 h 1017"/>
                <a:gd name="T10" fmla="*/ 0 w 902"/>
                <a:gd name="T11" fmla="*/ 0 h 1017"/>
                <a:gd name="T12" fmla="*/ 0 w 902"/>
                <a:gd name="T13" fmla="*/ 0 h 1017"/>
                <a:gd name="T14" fmla="*/ 0 w 902"/>
                <a:gd name="T15" fmla="*/ 0 h 1017"/>
                <a:gd name="T16" fmla="*/ 0 w 902"/>
                <a:gd name="T17" fmla="*/ 0 h 1017"/>
                <a:gd name="T18" fmla="*/ 0 w 902"/>
                <a:gd name="T19" fmla="*/ 0 h 1017"/>
                <a:gd name="T20" fmla="*/ 0 w 902"/>
                <a:gd name="T21" fmla="*/ 0 h 1017"/>
                <a:gd name="T22" fmla="*/ 0 w 902"/>
                <a:gd name="T23" fmla="*/ 0 h 1017"/>
                <a:gd name="T24" fmla="*/ 0 w 902"/>
                <a:gd name="T25" fmla="*/ 0 h 1017"/>
                <a:gd name="T26" fmla="*/ 0 w 902"/>
                <a:gd name="T27" fmla="*/ 0 h 1017"/>
                <a:gd name="T28" fmla="*/ 0 w 902"/>
                <a:gd name="T29" fmla="*/ 0 h 1017"/>
                <a:gd name="T30" fmla="*/ 0 w 902"/>
                <a:gd name="T31" fmla="*/ 0 h 1017"/>
                <a:gd name="T32" fmla="*/ 0 w 902"/>
                <a:gd name="T33" fmla="*/ 0 h 1017"/>
                <a:gd name="T34" fmla="*/ 0 w 902"/>
                <a:gd name="T35" fmla="*/ 0 h 1017"/>
                <a:gd name="T36" fmla="*/ 0 w 902"/>
                <a:gd name="T37" fmla="*/ 0 h 1017"/>
                <a:gd name="T38" fmla="*/ 0 w 902"/>
                <a:gd name="T39" fmla="*/ 0 h 1017"/>
                <a:gd name="T40" fmla="*/ 0 w 902"/>
                <a:gd name="T41" fmla="*/ 0 h 1017"/>
                <a:gd name="T42" fmla="*/ 0 w 902"/>
                <a:gd name="T43" fmla="*/ 0 h 1017"/>
                <a:gd name="T44" fmla="*/ 0 w 902"/>
                <a:gd name="T45" fmla="*/ 0 h 1017"/>
                <a:gd name="T46" fmla="*/ 0 w 902"/>
                <a:gd name="T47" fmla="*/ 0 h 1017"/>
                <a:gd name="T48" fmla="*/ 0 w 902"/>
                <a:gd name="T49" fmla="*/ 0 h 1017"/>
                <a:gd name="T50" fmla="*/ 0 w 902"/>
                <a:gd name="T51" fmla="*/ 0 h 1017"/>
                <a:gd name="T52" fmla="*/ 0 w 902"/>
                <a:gd name="T53" fmla="*/ 0 h 1017"/>
                <a:gd name="T54" fmla="*/ 0 w 902"/>
                <a:gd name="T55" fmla="*/ 0 h 1017"/>
                <a:gd name="T56" fmla="*/ 0 w 902"/>
                <a:gd name="T57" fmla="*/ 0 h 1017"/>
                <a:gd name="T58" fmla="*/ 0 w 902"/>
                <a:gd name="T59" fmla="*/ 0 h 1017"/>
                <a:gd name="T60" fmla="*/ 0 w 902"/>
                <a:gd name="T61" fmla="*/ 0 h 1017"/>
                <a:gd name="T62" fmla="*/ 0 w 902"/>
                <a:gd name="T63" fmla="*/ 0 h 1017"/>
                <a:gd name="T64" fmla="*/ 0 w 902"/>
                <a:gd name="T65" fmla="*/ 0 h 1017"/>
                <a:gd name="T66" fmla="*/ 0 w 902"/>
                <a:gd name="T67" fmla="*/ 0 h 1017"/>
                <a:gd name="T68" fmla="*/ 0 w 902"/>
                <a:gd name="T69" fmla="*/ 0 h 1017"/>
                <a:gd name="T70" fmla="*/ 0 w 902"/>
                <a:gd name="T71" fmla="*/ 0 h 1017"/>
                <a:gd name="T72" fmla="*/ 0 w 902"/>
                <a:gd name="T73" fmla="*/ 0 h 1017"/>
                <a:gd name="T74" fmla="*/ 0 w 902"/>
                <a:gd name="T75" fmla="*/ 0 h 1017"/>
                <a:gd name="T76" fmla="*/ 0 w 902"/>
                <a:gd name="T77" fmla="*/ 0 h 1017"/>
                <a:gd name="T78" fmla="*/ 0 w 902"/>
                <a:gd name="T79" fmla="*/ 0 h 1017"/>
                <a:gd name="T80" fmla="*/ 0 w 902"/>
                <a:gd name="T81" fmla="*/ 0 h 1017"/>
                <a:gd name="T82" fmla="*/ 0 w 902"/>
                <a:gd name="T83" fmla="*/ 0 h 1017"/>
                <a:gd name="T84" fmla="*/ 0 w 902"/>
                <a:gd name="T85" fmla="*/ 0 h 1017"/>
                <a:gd name="T86" fmla="*/ 0 w 902"/>
                <a:gd name="T87" fmla="*/ 0 h 1017"/>
                <a:gd name="T88" fmla="*/ 0 w 902"/>
                <a:gd name="T89" fmla="*/ 0 h 1017"/>
                <a:gd name="T90" fmla="*/ 0 w 902"/>
                <a:gd name="T91" fmla="*/ 0 h 1017"/>
                <a:gd name="T92" fmla="*/ 0 w 902"/>
                <a:gd name="T93" fmla="*/ 0 h 1017"/>
                <a:gd name="T94" fmla="*/ 0 w 902"/>
                <a:gd name="T95" fmla="*/ 0 h 1017"/>
                <a:gd name="T96" fmla="*/ 0 w 902"/>
                <a:gd name="T97" fmla="*/ 0 h 1017"/>
                <a:gd name="T98" fmla="*/ 0 w 902"/>
                <a:gd name="T99" fmla="*/ 0 h 1017"/>
                <a:gd name="T100" fmla="*/ 0 w 902"/>
                <a:gd name="T101" fmla="*/ 0 h 1017"/>
                <a:gd name="T102" fmla="*/ 0 w 902"/>
                <a:gd name="T103" fmla="*/ 0 h 1017"/>
                <a:gd name="T104" fmla="*/ 0 w 902"/>
                <a:gd name="T105" fmla="*/ 0 h 1017"/>
                <a:gd name="T106" fmla="*/ 0 w 902"/>
                <a:gd name="T107" fmla="*/ 0 h 1017"/>
                <a:gd name="T108" fmla="*/ 0 w 902"/>
                <a:gd name="T109" fmla="*/ 0 h 1017"/>
                <a:gd name="T110" fmla="*/ 0 w 902"/>
                <a:gd name="T111" fmla="*/ 0 h 1017"/>
                <a:gd name="T112" fmla="*/ 0 w 902"/>
                <a:gd name="T113" fmla="*/ 0 h 1017"/>
                <a:gd name="T114" fmla="*/ 0 w 902"/>
                <a:gd name="T115" fmla="*/ 0 h 1017"/>
                <a:gd name="T116" fmla="*/ 0 w 902"/>
                <a:gd name="T117" fmla="*/ 0 h 1017"/>
                <a:gd name="T118" fmla="*/ 0 w 902"/>
                <a:gd name="T119" fmla="*/ 0 h 1017"/>
                <a:gd name="T120" fmla="*/ 0 w 902"/>
                <a:gd name="T121" fmla="*/ 0 h 1017"/>
                <a:gd name="T122" fmla="*/ 0 w 902"/>
                <a:gd name="T123" fmla="*/ 0 h 1017"/>
                <a:gd name="T124" fmla="*/ 0 w 90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2" h="1017">
                  <a:moveTo>
                    <a:pt x="1" y="483"/>
                  </a:moveTo>
                  <a:lnTo>
                    <a:pt x="0" y="507"/>
                  </a:lnTo>
                  <a:lnTo>
                    <a:pt x="0" y="532"/>
                  </a:lnTo>
                  <a:lnTo>
                    <a:pt x="1" y="554"/>
                  </a:lnTo>
                  <a:lnTo>
                    <a:pt x="2" y="577"/>
                  </a:lnTo>
                  <a:lnTo>
                    <a:pt x="4" y="599"/>
                  </a:lnTo>
                  <a:lnTo>
                    <a:pt x="7" y="620"/>
                  </a:lnTo>
                  <a:lnTo>
                    <a:pt x="10" y="641"/>
                  </a:lnTo>
                  <a:lnTo>
                    <a:pt x="15" y="660"/>
                  </a:lnTo>
                  <a:lnTo>
                    <a:pt x="19" y="679"/>
                  </a:lnTo>
                  <a:lnTo>
                    <a:pt x="25" y="699"/>
                  </a:lnTo>
                  <a:lnTo>
                    <a:pt x="31" y="716"/>
                  </a:lnTo>
                  <a:lnTo>
                    <a:pt x="38" y="734"/>
                  </a:lnTo>
                  <a:lnTo>
                    <a:pt x="44" y="751"/>
                  </a:lnTo>
                  <a:lnTo>
                    <a:pt x="51" y="767"/>
                  </a:lnTo>
                  <a:lnTo>
                    <a:pt x="59" y="782"/>
                  </a:lnTo>
                  <a:lnTo>
                    <a:pt x="67" y="797"/>
                  </a:lnTo>
                  <a:lnTo>
                    <a:pt x="76" y="812"/>
                  </a:lnTo>
                  <a:lnTo>
                    <a:pt x="84" y="825"/>
                  </a:lnTo>
                  <a:lnTo>
                    <a:pt x="93" y="838"/>
                  </a:lnTo>
                  <a:lnTo>
                    <a:pt x="102" y="850"/>
                  </a:lnTo>
                  <a:lnTo>
                    <a:pt x="120" y="874"/>
                  </a:lnTo>
                  <a:lnTo>
                    <a:pt x="139" y="895"/>
                  </a:lnTo>
                  <a:lnTo>
                    <a:pt x="158" y="914"/>
                  </a:lnTo>
                  <a:lnTo>
                    <a:pt x="177" y="930"/>
                  </a:lnTo>
                  <a:lnTo>
                    <a:pt x="196" y="944"/>
                  </a:lnTo>
                  <a:lnTo>
                    <a:pt x="213" y="955"/>
                  </a:lnTo>
                  <a:lnTo>
                    <a:pt x="231" y="965"/>
                  </a:lnTo>
                  <a:lnTo>
                    <a:pt x="248" y="975"/>
                  </a:lnTo>
                  <a:lnTo>
                    <a:pt x="265" y="983"/>
                  </a:lnTo>
                  <a:lnTo>
                    <a:pt x="283" y="990"/>
                  </a:lnTo>
                  <a:lnTo>
                    <a:pt x="300" y="995"/>
                  </a:lnTo>
                  <a:lnTo>
                    <a:pt x="316" y="1000"/>
                  </a:lnTo>
                  <a:lnTo>
                    <a:pt x="333" y="1004"/>
                  </a:lnTo>
                  <a:lnTo>
                    <a:pt x="349" y="1008"/>
                  </a:lnTo>
                  <a:lnTo>
                    <a:pt x="379" y="1013"/>
                  </a:lnTo>
                  <a:lnTo>
                    <a:pt x="405" y="1015"/>
                  </a:lnTo>
                  <a:lnTo>
                    <a:pt x="427" y="1016"/>
                  </a:lnTo>
                  <a:lnTo>
                    <a:pt x="444" y="1017"/>
                  </a:lnTo>
                  <a:lnTo>
                    <a:pt x="458" y="1016"/>
                  </a:lnTo>
                  <a:lnTo>
                    <a:pt x="474" y="1016"/>
                  </a:lnTo>
                  <a:lnTo>
                    <a:pt x="492" y="1014"/>
                  </a:lnTo>
                  <a:lnTo>
                    <a:pt x="511" y="1012"/>
                  </a:lnTo>
                  <a:lnTo>
                    <a:pt x="533" y="1009"/>
                  </a:lnTo>
                  <a:lnTo>
                    <a:pt x="554" y="1005"/>
                  </a:lnTo>
                  <a:lnTo>
                    <a:pt x="577" y="999"/>
                  </a:lnTo>
                  <a:lnTo>
                    <a:pt x="601" y="991"/>
                  </a:lnTo>
                  <a:lnTo>
                    <a:pt x="625" y="982"/>
                  </a:lnTo>
                  <a:lnTo>
                    <a:pt x="650" y="971"/>
                  </a:lnTo>
                  <a:lnTo>
                    <a:pt x="675" y="957"/>
                  </a:lnTo>
                  <a:lnTo>
                    <a:pt x="700" y="941"/>
                  </a:lnTo>
                  <a:lnTo>
                    <a:pt x="712" y="933"/>
                  </a:lnTo>
                  <a:lnTo>
                    <a:pt x="724" y="923"/>
                  </a:lnTo>
                  <a:lnTo>
                    <a:pt x="737" y="913"/>
                  </a:lnTo>
                  <a:lnTo>
                    <a:pt x="749" y="901"/>
                  </a:lnTo>
                  <a:lnTo>
                    <a:pt x="761" y="890"/>
                  </a:lnTo>
                  <a:lnTo>
                    <a:pt x="772" y="878"/>
                  </a:lnTo>
                  <a:lnTo>
                    <a:pt x="783" y="865"/>
                  </a:lnTo>
                  <a:lnTo>
                    <a:pt x="795" y="850"/>
                  </a:lnTo>
                  <a:lnTo>
                    <a:pt x="809" y="831"/>
                  </a:lnTo>
                  <a:lnTo>
                    <a:pt x="821" y="812"/>
                  </a:lnTo>
                  <a:lnTo>
                    <a:pt x="832" y="792"/>
                  </a:lnTo>
                  <a:lnTo>
                    <a:pt x="844" y="772"/>
                  </a:lnTo>
                  <a:lnTo>
                    <a:pt x="853" y="752"/>
                  </a:lnTo>
                  <a:lnTo>
                    <a:pt x="862" y="730"/>
                  </a:lnTo>
                  <a:lnTo>
                    <a:pt x="869" y="709"/>
                  </a:lnTo>
                  <a:lnTo>
                    <a:pt x="876" y="688"/>
                  </a:lnTo>
                  <a:lnTo>
                    <a:pt x="882" y="665"/>
                  </a:lnTo>
                  <a:lnTo>
                    <a:pt x="888" y="644"/>
                  </a:lnTo>
                  <a:lnTo>
                    <a:pt x="893" y="621"/>
                  </a:lnTo>
                  <a:lnTo>
                    <a:pt x="896" y="599"/>
                  </a:lnTo>
                  <a:lnTo>
                    <a:pt x="899" y="576"/>
                  </a:lnTo>
                  <a:lnTo>
                    <a:pt x="901" y="553"/>
                  </a:lnTo>
                  <a:lnTo>
                    <a:pt x="902" y="531"/>
                  </a:lnTo>
                  <a:lnTo>
                    <a:pt x="902" y="507"/>
                  </a:lnTo>
                  <a:lnTo>
                    <a:pt x="902" y="483"/>
                  </a:lnTo>
                  <a:lnTo>
                    <a:pt x="900" y="458"/>
                  </a:lnTo>
                  <a:lnTo>
                    <a:pt x="898" y="434"/>
                  </a:lnTo>
                  <a:lnTo>
                    <a:pt x="895" y="411"/>
                  </a:lnTo>
                  <a:lnTo>
                    <a:pt x="891" y="387"/>
                  </a:lnTo>
                  <a:lnTo>
                    <a:pt x="885" y="364"/>
                  </a:lnTo>
                  <a:lnTo>
                    <a:pt x="880" y="340"/>
                  </a:lnTo>
                  <a:lnTo>
                    <a:pt x="873" y="318"/>
                  </a:lnTo>
                  <a:lnTo>
                    <a:pt x="866" y="296"/>
                  </a:lnTo>
                  <a:lnTo>
                    <a:pt x="858" y="274"/>
                  </a:lnTo>
                  <a:lnTo>
                    <a:pt x="849" y="253"/>
                  </a:lnTo>
                  <a:lnTo>
                    <a:pt x="839" y="231"/>
                  </a:lnTo>
                  <a:lnTo>
                    <a:pt x="827" y="212"/>
                  </a:lnTo>
                  <a:lnTo>
                    <a:pt x="816" y="192"/>
                  </a:lnTo>
                  <a:lnTo>
                    <a:pt x="803" y="173"/>
                  </a:lnTo>
                  <a:lnTo>
                    <a:pt x="790" y="155"/>
                  </a:lnTo>
                  <a:lnTo>
                    <a:pt x="775" y="138"/>
                  </a:lnTo>
                  <a:lnTo>
                    <a:pt x="761" y="121"/>
                  </a:lnTo>
                  <a:lnTo>
                    <a:pt x="745" y="106"/>
                  </a:lnTo>
                  <a:lnTo>
                    <a:pt x="728" y="91"/>
                  </a:lnTo>
                  <a:lnTo>
                    <a:pt x="710" y="78"/>
                  </a:lnTo>
                  <a:lnTo>
                    <a:pt x="693" y="64"/>
                  </a:lnTo>
                  <a:lnTo>
                    <a:pt x="673" y="53"/>
                  </a:lnTo>
                  <a:lnTo>
                    <a:pt x="653" y="42"/>
                  </a:lnTo>
                  <a:lnTo>
                    <a:pt x="633" y="33"/>
                  </a:lnTo>
                  <a:lnTo>
                    <a:pt x="611" y="25"/>
                  </a:lnTo>
                  <a:lnTo>
                    <a:pt x="589" y="17"/>
                  </a:lnTo>
                  <a:lnTo>
                    <a:pt x="566" y="11"/>
                  </a:lnTo>
                  <a:lnTo>
                    <a:pt x="543" y="6"/>
                  </a:lnTo>
                  <a:lnTo>
                    <a:pt x="518" y="2"/>
                  </a:lnTo>
                  <a:lnTo>
                    <a:pt x="493" y="0"/>
                  </a:lnTo>
                  <a:lnTo>
                    <a:pt x="466" y="0"/>
                  </a:lnTo>
                  <a:lnTo>
                    <a:pt x="441" y="0"/>
                  </a:lnTo>
                  <a:lnTo>
                    <a:pt x="408" y="4"/>
                  </a:lnTo>
                  <a:lnTo>
                    <a:pt x="390" y="6"/>
                  </a:lnTo>
                  <a:lnTo>
                    <a:pt x="369" y="10"/>
                  </a:lnTo>
                  <a:lnTo>
                    <a:pt x="349" y="16"/>
                  </a:lnTo>
                  <a:lnTo>
                    <a:pt x="327" y="22"/>
                  </a:lnTo>
                  <a:lnTo>
                    <a:pt x="304" y="30"/>
                  </a:lnTo>
                  <a:lnTo>
                    <a:pt x="281" y="39"/>
                  </a:lnTo>
                  <a:lnTo>
                    <a:pt x="257" y="50"/>
                  </a:lnTo>
                  <a:lnTo>
                    <a:pt x="233" y="63"/>
                  </a:lnTo>
                  <a:lnTo>
                    <a:pt x="209" y="78"/>
                  </a:lnTo>
                  <a:lnTo>
                    <a:pt x="186" y="95"/>
                  </a:lnTo>
                  <a:lnTo>
                    <a:pt x="174" y="105"/>
                  </a:lnTo>
                  <a:lnTo>
                    <a:pt x="162" y="114"/>
                  </a:lnTo>
                  <a:lnTo>
                    <a:pt x="151" y="125"/>
                  </a:lnTo>
                  <a:lnTo>
                    <a:pt x="140" y="137"/>
                  </a:lnTo>
                  <a:lnTo>
                    <a:pt x="129" y="149"/>
                  </a:lnTo>
                  <a:lnTo>
                    <a:pt x="118" y="161"/>
                  </a:lnTo>
                  <a:lnTo>
                    <a:pt x="108" y="174"/>
                  </a:lnTo>
                  <a:lnTo>
                    <a:pt x="98" y="187"/>
                  </a:lnTo>
                  <a:lnTo>
                    <a:pt x="82" y="213"/>
                  </a:lnTo>
                  <a:lnTo>
                    <a:pt x="66" y="238"/>
                  </a:lnTo>
                  <a:lnTo>
                    <a:pt x="53" y="264"/>
                  </a:lnTo>
                  <a:lnTo>
                    <a:pt x="42" y="289"/>
                  </a:lnTo>
                  <a:lnTo>
                    <a:pt x="33" y="315"/>
                  </a:lnTo>
                  <a:lnTo>
                    <a:pt x="25" y="338"/>
                  </a:lnTo>
                  <a:lnTo>
                    <a:pt x="18" y="362"/>
                  </a:lnTo>
                  <a:lnTo>
                    <a:pt x="13" y="384"/>
                  </a:lnTo>
                  <a:lnTo>
                    <a:pt x="9" y="405"/>
                  </a:lnTo>
                  <a:lnTo>
                    <a:pt x="6" y="425"/>
                  </a:lnTo>
                  <a:lnTo>
                    <a:pt x="2" y="457"/>
                  </a:lnTo>
                  <a:lnTo>
                    <a:pt x="1" y="483"/>
                  </a:lnTo>
                  <a:close/>
                  <a:moveTo>
                    <a:pt x="231" y="507"/>
                  </a:moveTo>
                  <a:lnTo>
                    <a:pt x="233" y="475"/>
                  </a:lnTo>
                  <a:lnTo>
                    <a:pt x="236" y="439"/>
                  </a:lnTo>
                  <a:lnTo>
                    <a:pt x="239" y="421"/>
                  </a:lnTo>
                  <a:lnTo>
                    <a:pt x="242" y="402"/>
                  </a:lnTo>
                  <a:lnTo>
                    <a:pt x="246" y="384"/>
                  </a:lnTo>
                  <a:lnTo>
                    <a:pt x="250" y="366"/>
                  </a:lnTo>
                  <a:lnTo>
                    <a:pt x="255" y="347"/>
                  </a:lnTo>
                  <a:lnTo>
                    <a:pt x="261" y="329"/>
                  </a:lnTo>
                  <a:lnTo>
                    <a:pt x="268" y="313"/>
                  </a:lnTo>
                  <a:lnTo>
                    <a:pt x="276" y="296"/>
                  </a:lnTo>
                  <a:lnTo>
                    <a:pt x="285" y="280"/>
                  </a:lnTo>
                  <a:lnTo>
                    <a:pt x="294" y="265"/>
                  </a:lnTo>
                  <a:lnTo>
                    <a:pt x="305" y="251"/>
                  </a:lnTo>
                  <a:lnTo>
                    <a:pt x="316" y="237"/>
                  </a:lnTo>
                  <a:lnTo>
                    <a:pt x="327" y="229"/>
                  </a:lnTo>
                  <a:lnTo>
                    <a:pt x="336" y="221"/>
                  </a:lnTo>
                  <a:lnTo>
                    <a:pt x="347" y="214"/>
                  </a:lnTo>
                  <a:lnTo>
                    <a:pt x="357" y="208"/>
                  </a:lnTo>
                  <a:lnTo>
                    <a:pt x="367" y="203"/>
                  </a:lnTo>
                  <a:lnTo>
                    <a:pt x="378" y="198"/>
                  </a:lnTo>
                  <a:lnTo>
                    <a:pt x="389" y="194"/>
                  </a:lnTo>
                  <a:lnTo>
                    <a:pt x="399" y="191"/>
                  </a:lnTo>
                  <a:lnTo>
                    <a:pt x="418" y="186"/>
                  </a:lnTo>
                  <a:lnTo>
                    <a:pt x="436" y="184"/>
                  </a:lnTo>
                  <a:lnTo>
                    <a:pt x="450" y="181"/>
                  </a:lnTo>
                  <a:lnTo>
                    <a:pt x="461" y="181"/>
                  </a:lnTo>
                  <a:lnTo>
                    <a:pt x="473" y="181"/>
                  </a:lnTo>
                  <a:lnTo>
                    <a:pt x="485" y="182"/>
                  </a:lnTo>
                  <a:lnTo>
                    <a:pt x="496" y="185"/>
                  </a:lnTo>
                  <a:lnTo>
                    <a:pt x="506" y="187"/>
                  </a:lnTo>
                  <a:lnTo>
                    <a:pt x="525" y="193"/>
                  </a:lnTo>
                  <a:lnTo>
                    <a:pt x="542" y="200"/>
                  </a:lnTo>
                  <a:lnTo>
                    <a:pt x="557" y="207"/>
                  </a:lnTo>
                  <a:lnTo>
                    <a:pt x="569" y="215"/>
                  </a:lnTo>
                  <a:lnTo>
                    <a:pt x="579" y="223"/>
                  </a:lnTo>
                  <a:lnTo>
                    <a:pt x="587" y="230"/>
                  </a:lnTo>
                  <a:lnTo>
                    <a:pt x="601" y="245"/>
                  </a:lnTo>
                  <a:lnTo>
                    <a:pt x="613" y="261"/>
                  </a:lnTo>
                  <a:lnTo>
                    <a:pt x="624" y="277"/>
                  </a:lnTo>
                  <a:lnTo>
                    <a:pt x="634" y="293"/>
                  </a:lnTo>
                  <a:lnTo>
                    <a:pt x="642" y="311"/>
                  </a:lnTo>
                  <a:lnTo>
                    <a:pt x="648" y="327"/>
                  </a:lnTo>
                  <a:lnTo>
                    <a:pt x="654" y="344"/>
                  </a:lnTo>
                  <a:lnTo>
                    <a:pt x="658" y="361"/>
                  </a:lnTo>
                  <a:lnTo>
                    <a:pt x="665" y="391"/>
                  </a:lnTo>
                  <a:lnTo>
                    <a:pt x="668" y="419"/>
                  </a:lnTo>
                  <a:lnTo>
                    <a:pt x="670" y="441"/>
                  </a:lnTo>
                  <a:lnTo>
                    <a:pt x="671" y="457"/>
                  </a:lnTo>
                  <a:lnTo>
                    <a:pt x="671" y="465"/>
                  </a:lnTo>
                  <a:lnTo>
                    <a:pt x="672" y="473"/>
                  </a:lnTo>
                  <a:lnTo>
                    <a:pt x="672" y="480"/>
                  </a:lnTo>
                  <a:lnTo>
                    <a:pt x="672" y="488"/>
                  </a:lnTo>
                  <a:lnTo>
                    <a:pt x="673" y="496"/>
                  </a:lnTo>
                  <a:lnTo>
                    <a:pt x="673" y="504"/>
                  </a:lnTo>
                  <a:lnTo>
                    <a:pt x="673" y="512"/>
                  </a:lnTo>
                  <a:lnTo>
                    <a:pt x="673" y="521"/>
                  </a:lnTo>
                  <a:lnTo>
                    <a:pt x="673" y="539"/>
                  </a:lnTo>
                  <a:lnTo>
                    <a:pt x="672" y="567"/>
                  </a:lnTo>
                  <a:lnTo>
                    <a:pt x="671" y="585"/>
                  </a:lnTo>
                  <a:lnTo>
                    <a:pt x="669" y="602"/>
                  </a:lnTo>
                  <a:lnTo>
                    <a:pt x="666" y="621"/>
                  </a:lnTo>
                  <a:lnTo>
                    <a:pt x="662" y="642"/>
                  </a:lnTo>
                  <a:lnTo>
                    <a:pt x="657" y="663"/>
                  </a:lnTo>
                  <a:lnTo>
                    <a:pt x="650" y="683"/>
                  </a:lnTo>
                  <a:lnTo>
                    <a:pt x="642" y="705"/>
                  </a:lnTo>
                  <a:lnTo>
                    <a:pt x="631" y="725"/>
                  </a:lnTo>
                  <a:lnTo>
                    <a:pt x="626" y="736"/>
                  </a:lnTo>
                  <a:lnTo>
                    <a:pt x="619" y="746"/>
                  </a:lnTo>
                  <a:lnTo>
                    <a:pt x="613" y="756"/>
                  </a:lnTo>
                  <a:lnTo>
                    <a:pt x="605" y="765"/>
                  </a:lnTo>
                  <a:lnTo>
                    <a:pt x="598" y="774"/>
                  </a:lnTo>
                  <a:lnTo>
                    <a:pt x="589" y="783"/>
                  </a:lnTo>
                  <a:lnTo>
                    <a:pt x="579" y="791"/>
                  </a:lnTo>
                  <a:lnTo>
                    <a:pt x="570" y="800"/>
                  </a:lnTo>
                  <a:lnTo>
                    <a:pt x="561" y="806"/>
                  </a:lnTo>
                  <a:lnTo>
                    <a:pt x="551" y="813"/>
                  </a:lnTo>
                  <a:lnTo>
                    <a:pt x="539" y="820"/>
                  </a:lnTo>
                  <a:lnTo>
                    <a:pt x="525" y="826"/>
                  </a:lnTo>
                  <a:lnTo>
                    <a:pt x="509" y="832"/>
                  </a:lnTo>
                  <a:lnTo>
                    <a:pt x="491" y="836"/>
                  </a:lnTo>
                  <a:lnTo>
                    <a:pt x="481" y="838"/>
                  </a:lnTo>
                  <a:lnTo>
                    <a:pt x="470" y="840"/>
                  </a:lnTo>
                  <a:lnTo>
                    <a:pt x="459" y="840"/>
                  </a:lnTo>
                  <a:lnTo>
                    <a:pt x="448" y="841"/>
                  </a:lnTo>
                  <a:lnTo>
                    <a:pt x="434" y="840"/>
                  </a:lnTo>
                  <a:lnTo>
                    <a:pt x="420" y="839"/>
                  </a:lnTo>
                  <a:lnTo>
                    <a:pt x="407" y="837"/>
                  </a:lnTo>
                  <a:lnTo>
                    <a:pt x="395" y="834"/>
                  </a:lnTo>
                  <a:lnTo>
                    <a:pt x="383" y="831"/>
                  </a:lnTo>
                  <a:lnTo>
                    <a:pt x="371" y="827"/>
                  </a:lnTo>
                  <a:lnTo>
                    <a:pt x="360" y="822"/>
                  </a:lnTo>
                  <a:lnTo>
                    <a:pt x="351" y="817"/>
                  </a:lnTo>
                  <a:lnTo>
                    <a:pt x="341" y="811"/>
                  </a:lnTo>
                  <a:lnTo>
                    <a:pt x="332" y="805"/>
                  </a:lnTo>
                  <a:lnTo>
                    <a:pt x="323" y="797"/>
                  </a:lnTo>
                  <a:lnTo>
                    <a:pt x="315" y="790"/>
                  </a:lnTo>
                  <a:lnTo>
                    <a:pt x="301" y="775"/>
                  </a:lnTo>
                  <a:lnTo>
                    <a:pt x="288" y="759"/>
                  </a:lnTo>
                  <a:lnTo>
                    <a:pt x="277" y="743"/>
                  </a:lnTo>
                  <a:lnTo>
                    <a:pt x="267" y="726"/>
                  </a:lnTo>
                  <a:lnTo>
                    <a:pt x="259" y="710"/>
                  </a:lnTo>
                  <a:lnTo>
                    <a:pt x="253" y="695"/>
                  </a:lnTo>
                  <a:lnTo>
                    <a:pt x="248" y="680"/>
                  </a:lnTo>
                  <a:lnTo>
                    <a:pt x="244" y="668"/>
                  </a:lnTo>
                  <a:lnTo>
                    <a:pt x="241" y="657"/>
                  </a:lnTo>
                  <a:lnTo>
                    <a:pt x="240" y="648"/>
                  </a:lnTo>
                  <a:lnTo>
                    <a:pt x="235" y="625"/>
                  </a:lnTo>
                  <a:lnTo>
                    <a:pt x="232" y="603"/>
                  </a:lnTo>
                  <a:lnTo>
                    <a:pt x="230" y="583"/>
                  </a:lnTo>
                  <a:lnTo>
                    <a:pt x="229" y="562"/>
                  </a:lnTo>
                  <a:lnTo>
                    <a:pt x="229" y="544"/>
                  </a:lnTo>
                  <a:lnTo>
                    <a:pt x="229" y="529"/>
                  </a:lnTo>
                  <a:lnTo>
                    <a:pt x="230" y="516"/>
                  </a:lnTo>
                  <a:lnTo>
                    <a:pt x="231" y="50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7" name="Freeform 55"/>
            <p:cNvSpPr>
              <a:spLocks/>
            </p:cNvSpPr>
            <p:nvPr userDrawn="1"/>
          </p:nvSpPr>
          <p:spPr bwMode="auto">
            <a:xfrm>
              <a:off x="5472" y="362"/>
              <a:ext cx="25" cy="49"/>
            </a:xfrm>
            <a:custGeom>
              <a:avLst/>
              <a:gdLst>
                <a:gd name="T0" fmla="*/ 0 w 499"/>
                <a:gd name="T1" fmla="*/ 0 h 998"/>
                <a:gd name="T2" fmla="*/ 0 w 499"/>
                <a:gd name="T3" fmla="*/ 0 h 998"/>
                <a:gd name="T4" fmla="*/ 0 w 499"/>
                <a:gd name="T5" fmla="*/ 0 h 998"/>
                <a:gd name="T6" fmla="*/ 0 w 499"/>
                <a:gd name="T7" fmla="*/ 0 h 998"/>
                <a:gd name="T8" fmla="*/ 0 w 499"/>
                <a:gd name="T9" fmla="*/ 0 h 998"/>
                <a:gd name="T10" fmla="*/ 0 w 499"/>
                <a:gd name="T11" fmla="*/ 0 h 998"/>
                <a:gd name="T12" fmla="*/ 0 w 499"/>
                <a:gd name="T13" fmla="*/ 0 h 998"/>
                <a:gd name="T14" fmla="*/ 0 w 499"/>
                <a:gd name="T15" fmla="*/ 0 h 998"/>
                <a:gd name="T16" fmla="*/ 0 w 499"/>
                <a:gd name="T17" fmla="*/ 0 h 998"/>
                <a:gd name="T18" fmla="*/ 0 w 499"/>
                <a:gd name="T19" fmla="*/ 0 h 998"/>
                <a:gd name="T20" fmla="*/ 0 w 499"/>
                <a:gd name="T21" fmla="*/ 0 h 998"/>
                <a:gd name="T22" fmla="*/ 0 w 499"/>
                <a:gd name="T23" fmla="*/ 0 h 998"/>
                <a:gd name="T24" fmla="*/ 0 w 499"/>
                <a:gd name="T25" fmla="*/ 0 h 998"/>
                <a:gd name="T26" fmla="*/ 0 w 499"/>
                <a:gd name="T27" fmla="*/ 0 h 998"/>
                <a:gd name="T28" fmla="*/ 0 w 499"/>
                <a:gd name="T29" fmla="*/ 0 h 998"/>
                <a:gd name="T30" fmla="*/ 0 w 499"/>
                <a:gd name="T31" fmla="*/ 0 h 998"/>
                <a:gd name="T32" fmla="*/ 0 w 499"/>
                <a:gd name="T33" fmla="*/ 0 h 998"/>
                <a:gd name="T34" fmla="*/ 0 w 499"/>
                <a:gd name="T35" fmla="*/ 0 h 998"/>
                <a:gd name="T36" fmla="*/ 0 w 499"/>
                <a:gd name="T37" fmla="*/ 0 h 998"/>
                <a:gd name="T38" fmla="*/ 0 w 499"/>
                <a:gd name="T39" fmla="*/ 0 h 998"/>
                <a:gd name="T40" fmla="*/ 0 w 499"/>
                <a:gd name="T41" fmla="*/ 0 h 998"/>
                <a:gd name="T42" fmla="*/ 0 w 499"/>
                <a:gd name="T43" fmla="*/ 0 h 998"/>
                <a:gd name="T44" fmla="*/ 0 w 499"/>
                <a:gd name="T45" fmla="*/ 0 h 998"/>
                <a:gd name="T46" fmla="*/ 0 w 499"/>
                <a:gd name="T47" fmla="*/ 0 h 998"/>
                <a:gd name="T48" fmla="*/ 0 w 499"/>
                <a:gd name="T49" fmla="*/ 0 h 998"/>
                <a:gd name="T50" fmla="*/ 0 w 499"/>
                <a:gd name="T51" fmla="*/ 0 h 998"/>
                <a:gd name="T52" fmla="*/ 0 w 499"/>
                <a:gd name="T53" fmla="*/ 0 h 998"/>
                <a:gd name="T54" fmla="*/ 0 w 499"/>
                <a:gd name="T55" fmla="*/ 0 h 998"/>
                <a:gd name="T56" fmla="*/ 0 w 499"/>
                <a:gd name="T57" fmla="*/ 0 h 998"/>
                <a:gd name="T58" fmla="*/ 0 w 499"/>
                <a:gd name="T59" fmla="*/ 0 h 998"/>
                <a:gd name="T60" fmla="*/ 0 w 499"/>
                <a:gd name="T61" fmla="*/ 0 h 998"/>
                <a:gd name="T62" fmla="*/ 0 w 499"/>
                <a:gd name="T63" fmla="*/ 0 h 998"/>
                <a:gd name="T64" fmla="*/ 0 w 499"/>
                <a:gd name="T65" fmla="*/ 0 h 998"/>
                <a:gd name="T66" fmla="*/ 0 w 499"/>
                <a:gd name="T67" fmla="*/ 0 h 998"/>
                <a:gd name="T68" fmla="*/ 0 w 499"/>
                <a:gd name="T69" fmla="*/ 0 h 998"/>
                <a:gd name="T70" fmla="*/ 0 w 499"/>
                <a:gd name="T71" fmla="*/ 0 h 998"/>
                <a:gd name="T72" fmla="*/ 0 w 499"/>
                <a:gd name="T73" fmla="*/ 0 h 9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9" h="998">
                  <a:moveTo>
                    <a:pt x="0" y="21"/>
                  </a:moveTo>
                  <a:lnTo>
                    <a:pt x="0" y="998"/>
                  </a:lnTo>
                  <a:lnTo>
                    <a:pt x="78" y="993"/>
                  </a:lnTo>
                  <a:lnTo>
                    <a:pt x="96" y="992"/>
                  </a:lnTo>
                  <a:lnTo>
                    <a:pt x="112" y="992"/>
                  </a:lnTo>
                  <a:lnTo>
                    <a:pt x="129" y="992"/>
                  </a:lnTo>
                  <a:lnTo>
                    <a:pt x="147" y="992"/>
                  </a:lnTo>
                  <a:lnTo>
                    <a:pt x="164" y="993"/>
                  </a:lnTo>
                  <a:lnTo>
                    <a:pt x="181" y="993"/>
                  </a:lnTo>
                  <a:lnTo>
                    <a:pt x="199" y="994"/>
                  </a:lnTo>
                  <a:lnTo>
                    <a:pt x="215" y="995"/>
                  </a:lnTo>
                  <a:lnTo>
                    <a:pt x="215" y="592"/>
                  </a:lnTo>
                  <a:lnTo>
                    <a:pt x="216" y="571"/>
                  </a:lnTo>
                  <a:lnTo>
                    <a:pt x="216" y="543"/>
                  </a:lnTo>
                  <a:lnTo>
                    <a:pt x="217" y="526"/>
                  </a:lnTo>
                  <a:lnTo>
                    <a:pt x="219" y="507"/>
                  </a:lnTo>
                  <a:lnTo>
                    <a:pt x="221" y="488"/>
                  </a:lnTo>
                  <a:lnTo>
                    <a:pt x="225" y="468"/>
                  </a:lnTo>
                  <a:lnTo>
                    <a:pt x="229" y="446"/>
                  </a:lnTo>
                  <a:lnTo>
                    <a:pt x="236" y="425"/>
                  </a:lnTo>
                  <a:lnTo>
                    <a:pt x="243" y="403"/>
                  </a:lnTo>
                  <a:lnTo>
                    <a:pt x="252" y="381"/>
                  </a:lnTo>
                  <a:lnTo>
                    <a:pt x="263" y="360"/>
                  </a:lnTo>
                  <a:lnTo>
                    <a:pt x="276" y="339"/>
                  </a:lnTo>
                  <a:lnTo>
                    <a:pt x="283" y="328"/>
                  </a:lnTo>
                  <a:lnTo>
                    <a:pt x="292" y="319"/>
                  </a:lnTo>
                  <a:lnTo>
                    <a:pt x="300" y="309"/>
                  </a:lnTo>
                  <a:lnTo>
                    <a:pt x="309" y="300"/>
                  </a:lnTo>
                  <a:lnTo>
                    <a:pt x="319" y="289"/>
                  </a:lnTo>
                  <a:lnTo>
                    <a:pt x="329" y="281"/>
                  </a:lnTo>
                  <a:lnTo>
                    <a:pt x="340" y="274"/>
                  </a:lnTo>
                  <a:lnTo>
                    <a:pt x="349" y="267"/>
                  </a:lnTo>
                  <a:lnTo>
                    <a:pt x="359" y="262"/>
                  </a:lnTo>
                  <a:lnTo>
                    <a:pt x="368" y="257"/>
                  </a:lnTo>
                  <a:lnTo>
                    <a:pt x="377" y="253"/>
                  </a:lnTo>
                  <a:lnTo>
                    <a:pt x="386" y="250"/>
                  </a:lnTo>
                  <a:lnTo>
                    <a:pt x="403" y="246"/>
                  </a:lnTo>
                  <a:lnTo>
                    <a:pt x="419" y="243"/>
                  </a:lnTo>
                  <a:lnTo>
                    <a:pt x="433" y="241"/>
                  </a:lnTo>
                  <a:lnTo>
                    <a:pt x="447" y="240"/>
                  </a:lnTo>
                  <a:lnTo>
                    <a:pt x="453" y="240"/>
                  </a:lnTo>
                  <a:lnTo>
                    <a:pt x="459" y="238"/>
                  </a:lnTo>
                  <a:lnTo>
                    <a:pt x="465" y="238"/>
                  </a:lnTo>
                  <a:lnTo>
                    <a:pt x="471" y="238"/>
                  </a:lnTo>
                  <a:lnTo>
                    <a:pt x="478" y="238"/>
                  </a:lnTo>
                  <a:lnTo>
                    <a:pt x="484" y="237"/>
                  </a:lnTo>
                  <a:lnTo>
                    <a:pt x="491" y="237"/>
                  </a:lnTo>
                  <a:lnTo>
                    <a:pt x="497" y="237"/>
                  </a:lnTo>
                  <a:lnTo>
                    <a:pt x="499" y="0"/>
                  </a:lnTo>
                  <a:lnTo>
                    <a:pt x="487" y="0"/>
                  </a:lnTo>
                  <a:lnTo>
                    <a:pt x="473" y="1"/>
                  </a:lnTo>
                  <a:lnTo>
                    <a:pt x="457" y="2"/>
                  </a:lnTo>
                  <a:lnTo>
                    <a:pt x="438" y="5"/>
                  </a:lnTo>
                  <a:lnTo>
                    <a:pt x="418" y="9"/>
                  </a:lnTo>
                  <a:lnTo>
                    <a:pt x="396" y="16"/>
                  </a:lnTo>
                  <a:lnTo>
                    <a:pt x="385" y="20"/>
                  </a:lnTo>
                  <a:lnTo>
                    <a:pt x="373" y="25"/>
                  </a:lnTo>
                  <a:lnTo>
                    <a:pt x="362" y="31"/>
                  </a:lnTo>
                  <a:lnTo>
                    <a:pt x="351" y="37"/>
                  </a:lnTo>
                  <a:lnTo>
                    <a:pt x="335" y="47"/>
                  </a:lnTo>
                  <a:lnTo>
                    <a:pt x="321" y="57"/>
                  </a:lnTo>
                  <a:lnTo>
                    <a:pt x="308" y="69"/>
                  </a:lnTo>
                  <a:lnTo>
                    <a:pt x="296" y="81"/>
                  </a:lnTo>
                  <a:lnTo>
                    <a:pt x="284" y="94"/>
                  </a:lnTo>
                  <a:lnTo>
                    <a:pt x="274" y="107"/>
                  </a:lnTo>
                  <a:lnTo>
                    <a:pt x="264" y="120"/>
                  </a:lnTo>
                  <a:lnTo>
                    <a:pt x="255" y="135"/>
                  </a:lnTo>
                  <a:lnTo>
                    <a:pt x="247" y="150"/>
                  </a:lnTo>
                  <a:lnTo>
                    <a:pt x="239" y="165"/>
                  </a:lnTo>
                  <a:lnTo>
                    <a:pt x="231" y="180"/>
                  </a:lnTo>
                  <a:lnTo>
                    <a:pt x="224" y="196"/>
                  </a:lnTo>
                  <a:lnTo>
                    <a:pt x="210" y="228"/>
                  </a:lnTo>
                  <a:lnTo>
                    <a:pt x="197" y="262"/>
                  </a:lnTo>
                  <a:lnTo>
                    <a:pt x="197" y="21"/>
                  </a:lnTo>
                  <a:lnTo>
                    <a:pt x="0" y="21"/>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8" name="Freeform 56"/>
            <p:cNvSpPr>
              <a:spLocks/>
            </p:cNvSpPr>
            <p:nvPr userDrawn="1"/>
          </p:nvSpPr>
          <p:spPr bwMode="auto">
            <a:xfrm>
              <a:off x="5531" y="346"/>
              <a:ext cx="12" cy="65"/>
            </a:xfrm>
            <a:custGeom>
              <a:avLst/>
              <a:gdLst>
                <a:gd name="T0" fmla="*/ 0 w 244"/>
                <a:gd name="T1" fmla="*/ 0 h 1304"/>
                <a:gd name="T2" fmla="*/ 0 w 244"/>
                <a:gd name="T3" fmla="*/ 0 h 1304"/>
                <a:gd name="T4" fmla="*/ 0 w 244"/>
                <a:gd name="T5" fmla="*/ 0 h 1304"/>
                <a:gd name="T6" fmla="*/ 0 w 244"/>
                <a:gd name="T7" fmla="*/ 0 h 1304"/>
                <a:gd name="T8" fmla="*/ 0 w 244"/>
                <a:gd name="T9" fmla="*/ 0 h 1304"/>
                <a:gd name="T10" fmla="*/ 0 w 244"/>
                <a:gd name="T11" fmla="*/ 0 h 1304"/>
                <a:gd name="T12" fmla="*/ 0 w 244"/>
                <a:gd name="T13" fmla="*/ 0 h 1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 h="1304">
                  <a:moveTo>
                    <a:pt x="0" y="1203"/>
                  </a:moveTo>
                  <a:lnTo>
                    <a:pt x="0" y="1304"/>
                  </a:lnTo>
                  <a:lnTo>
                    <a:pt x="244" y="1304"/>
                  </a:lnTo>
                  <a:lnTo>
                    <a:pt x="244" y="0"/>
                  </a:lnTo>
                  <a:lnTo>
                    <a:pt x="1" y="0"/>
                  </a:lnTo>
                  <a:lnTo>
                    <a:pt x="1" y="136"/>
                  </a:lnTo>
                  <a:lnTo>
                    <a:pt x="0" y="120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9" name="Freeform 57"/>
            <p:cNvSpPr>
              <a:spLocks/>
            </p:cNvSpPr>
            <p:nvPr userDrawn="1"/>
          </p:nvSpPr>
          <p:spPr bwMode="auto">
            <a:xfrm>
              <a:off x="5557"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9" y="391"/>
                  </a:lnTo>
                  <a:lnTo>
                    <a:pt x="232" y="374"/>
                  </a:lnTo>
                  <a:lnTo>
                    <a:pt x="235" y="358"/>
                  </a:lnTo>
                  <a:lnTo>
                    <a:pt x="240" y="340"/>
                  </a:lnTo>
                  <a:lnTo>
                    <a:pt x="245" y="324"/>
                  </a:lnTo>
                  <a:lnTo>
                    <a:pt x="251" y="309"/>
                  </a:lnTo>
                  <a:lnTo>
                    <a:pt x="259" y="293"/>
                  </a:lnTo>
                  <a:lnTo>
                    <a:pt x="268" y="278"/>
                  </a:lnTo>
                  <a:lnTo>
                    <a:pt x="279" y="264"/>
                  </a:lnTo>
                  <a:lnTo>
                    <a:pt x="291" y="251"/>
                  </a:lnTo>
                  <a:lnTo>
                    <a:pt x="304" y="237"/>
                  </a:lnTo>
                  <a:lnTo>
                    <a:pt x="319" y="225"/>
                  </a:lnTo>
                  <a:lnTo>
                    <a:pt x="337" y="212"/>
                  </a:lnTo>
                  <a:lnTo>
                    <a:pt x="353" y="202"/>
                  </a:lnTo>
                  <a:lnTo>
                    <a:pt x="368" y="195"/>
                  </a:lnTo>
                  <a:lnTo>
                    <a:pt x="384" y="190"/>
                  </a:lnTo>
                  <a:lnTo>
                    <a:pt x="398" y="186"/>
                  </a:lnTo>
                  <a:lnTo>
                    <a:pt x="410" y="183"/>
                  </a:lnTo>
                  <a:lnTo>
                    <a:pt x="421" y="182"/>
                  </a:lnTo>
                  <a:lnTo>
                    <a:pt x="431" y="181"/>
                  </a:lnTo>
                  <a:lnTo>
                    <a:pt x="448" y="182"/>
                  </a:lnTo>
                  <a:lnTo>
                    <a:pt x="464" y="186"/>
                  </a:lnTo>
                  <a:lnTo>
                    <a:pt x="480" y="190"/>
                  </a:lnTo>
                  <a:lnTo>
                    <a:pt x="493" y="195"/>
                  </a:lnTo>
                  <a:lnTo>
                    <a:pt x="504" y="201"/>
                  </a:lnTo>
                  <a:lnTo>
                    <a:pt x="513" y="206"/>
                  </a:lnTo>
                  <a:lnTo>
                    <a:pt x="521" y="212"/>
                  </a:lnTo>
                  <a:lnTo>
                    <a:pt x="527" y="217"/>
                  </a:lnTo>
                  <a:lnTo>
                    <a:pt x="538" y="227"/>
                  </a:lnTo>
                  <a:lnTo>
                    <a:pt x="547" y="237"/>
                  </a:lnTo>
                  <a:lnTo>
                    <a:pt x="555" y="248"/>
                  </a:lnTo>
                  <a:lnTo>
                    <a:pt x="561" y="259"/>
                  </a:lnTo>
                  <a:lnTo>
                    <a:pt x="567" y="270"/>
                  </a:lnTo>
                  <a:lnTo>
                    <a:pt x="572" y="281"/>
                  </a:lnTo>
                  <a:lnTo>
                    <a:pt x="575" y="293"/>
                  </a:lnTo>
                  <a:lnTo>
                    <a:pt x="578" y="306"/>
                  </a:lnTo>
                  <a:lnTo>
                    <a:pt x="584" y="331"/>
                  </a:lnTo>
                  <a:lnTo>
                    <a:pt x="586" y="358"/>
                  </a:lnTo>
                  <a:lnTo>
                    <a:pt x="587" y="384"/>
                  </a:lnTo>
                  <a:lnTo>
                    <a:pt x="588" y="412"/>
                  </a:lnTo>
                  <a:lnTo>
                    <a:pt x="588" y="1000"/>
                  </a:lnTo>
                  <a:lnTo>
                    <a:pt x="798" y="1000"/>
                  </a:lnTo>
                  <a:lnTo>
                    <a:pt x="798" y="339"/>
                  </a:lnTo>
                  <a:lnTo>
                    <a:pt x="798" y="333"/>
                  </a:lnTo>
                  <a:lnTo>
                    <a:pt x="797" y="323"/>
                  </a:lnTo>
                  <a:lnTo>
                    <a:pt x="796" y="311"/>
                  </a:lnTo>
                  <a:lnTo>
                    <a:pt x="795" y="296"/>
                  </a:lnTo>
                  <a:lnTo>
                    <a:pt x="794" y="281"/>
                  </a:lnTo>
                  <a:lnTo>
                    <a:pt x="792" y="264"/>
                  </a:lnTo>
                  <a:lnTo>
                    <a:pt x="789" y="247"/>
                  </a:lnTo>
                  <a:lnTo>
                    <a:pt x="785" y="230"/>
                  </a:lnTo>
                  <a:lnTo>
                    <a:pt x="780" y="213"/>
                  </a:lnTo>
                  <a:lnTo>
                    <a:pt x="775" y="198"/>
                  </a:lnTo>
                  <a:lnTo>
                    <a:pt x="770" y="184"/>
                  </a:lnTo>
                  <a:lnTo>
                    <a:pt x="766" y="171"/>
                  </a:lnTo>
                  <a:lnTo>
                    <a:pt x="761" y="161"/>
                  </a:lnTo>
                  <a:lnTo>
                    <a:pt x="756" y="151"/>
                  </a:lnTo>
                  <a:lnTo>
                    <a:pt x="753" y="143"/>
                  </a:lnTo>
                  <a:lnTo>
                    <a:pt x="749" y="137"/>
                  </a:lnTo>
                  <a:lnTo>
                    <a:pt x="742" y="125"/>
                  </a:lnTo>
                  <a:lnTo>
                    <a:pt x="735" y="113"/>
                  </a:lnTo>
                  <a:lnTo>
                    <a:pt x="726" y="102"/>
                  </a:lnTo>
                  <a:lnTo>
                    <a:pt x="717" y="91"/>
                  </a:lnTo>
                  <a:lnTo>
                    <a:pt x="708" y="81"/>
                  </a:lnTo>
                  <a:lnTo>
                    <a:pt x="699" y="71"/>
                  </a:lnTo>
                  <a:lnTo>
                    <a:pt x="689" y="62"/>
                  </a:lnTo>
                  <a:lnTo>
                    <a:pt x="678" y="54"/>
                  </a:lnTo>
                  <a:lnTo>
                    <a:pt x="666" y="47"/>
                  </a:lnTo>
                  <a:lnTo>
                    <a:pt x="652" y="38"/>
                  </a:lnTo>
                  <a:lnTo>
                    <a:pt x="635" y="30"/>
                  </a:lnTo>
                  <a:lnTo>
                    <a:pt x="614" y="21"/>
                  </a:lnTo>
                  <a:lnTo>
                    <a:pt x="592" y="13"/>
                  </a:lnTo>
                  <a:lnTo>
                    <a:pt x="565" y="6"/>
                  </a:lnTo>
                  <a:lnTo>
                    <a:pt x="551" y="4"/>
                  </a:lnTo>
                  <a:lnTo>
                    <a:pt x="536" y="2"/>
                  </a:lnTo>
                  <a:lnTo>
                    <a:pt x="520" y="0"/>
                  </a:lnTo>
                  <a:lnTo>
                    <a:pt x="503" y="0"/>
                  </a:lnTo>
                  <a:lnTo>
                    <a:pt x="489" y="0"/>
                  </a:lnTo>
                  <a:lnTo>
                    <a:pt x="475" y="1"/>
                  </a:lnTo>
                  <a:lnTo>
                    <a:pt x="462" y="2"/>
                  </a:lnTo>
                  <a:lnTo>
                    <a:pt x="450" y="4"/>
                  </a:lnTo>
                  <a:lnTo>
                    <a:pt x="425" y="9"/>
                  </a:lnTo>
                  <a:lnTo>
                    <a:pt x="403" y="15"/>
                  </a:lnTo>
                  <a:lnTo>
                    <a:pt x="382" y="24"/>
                  </a:lnTo>
                  <a:lnTo>
                    <a:pt x="363" y="33"/>
                  </a:lnTo>
                  <a:lnTo>
                    <a:pt x="345" y="43"/>
                  </a:lnTo>
                  <a:lnTo>
                    <a:pt x="330" y="54"/>
                  </a:lnTo>
                  <a:lnTo>
                    <a:pt x="314" y="65"/>
                  </a:lnTo>
                  <a:lnTo>
                    <a:pt x="302" y="78"/>
                  </a:lnTo>
                  <a:lnTo>
                    <a:pt x="290" y="89"/>
                  </a:lnTo>
                  <a:lnTo>
                    <a:pt x="280" y="101"/>
                  </a:lnTo>
                  <a:lnTo>
                    <a:pt x="261" y="124"/>
                  </a:lnTo>
                  <a:lnTo>
                    <a:pt x="248" y="144"/>
                  </a:lnTo>
                  <a:lnTo>
                    <a:pt x="242" y="154"/>
                  </a:lnTo>
                  <a:lnTo>
                    <a:pt x="236" y="165"/>
                  </a:lnTo>
                  <a:lnTo>
                    <a:pt x="229" y="176"/>
                  </a:lnTo>
                  <a:lnTo>
                    <a:pt x="222" y="189"/>
                  </a:lnTo>
                  <a:lnTo>
                    <a:pt x="216" y="200"/>
                  </a:lnTo>
                  <a:lnTo>
                    <a:pt x="211" y="211"/>
                  </a:lnTo>
                  <a:lnTo>
                    <a:pt x="206"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50" name="Freeform 58"/>
            <p:cNvSpPr>
              <a:spLocks/>
            </p:cNvSpPr>
            <p:nvPr userDrawn="1"/>
          </p:nvSpPr>
          <p:spPr bwMode="auto">
            <a:xfrm>
              <a:off x="5604" y="349"/>
              <a:ext cx="27" cy="63"/>
            </a:xfrm>
            <a:custGeom>
              <a:avLst/>
              <a:gdLst>
                <a:gd name="T0" fmla="*/ 0 w 538"/>
                <a:gd name="T1" fmla="*/ 0 h 1259"/>
                <a:gd name="T2" fmla="*/ 0 w 538"/>
                <a:gd name="T3" fmla="*/ 0 h 1259"/>
                <a:gd name="T4" fmla="*/ 0 w 538"/>
                <a:gd name="T5" fmla="*/ 0 h 1259"/>
                <a:gd name="T6" fmla="*/ 0 w 538"/>
                <a:gd name="T7" fmla="*/ 0 h 1259"/>
                <a:gd name="T8" fmla="*/ 0 w 538"/>
                <a:gd name="T9" fmla="*/ 0 h 1259"/>
                <a:gd name="T10" fmla="*/ 0 w 538"/>
                <a:gd name="T11" fmla="*/ 0 h 1259"/>
                <a:gd name="T12" fmla="*/ 0 w 538"/>
                <a:gd name="T13" fmla="*/ 0 h 1259"/>
                <a:gd name="T14" fmla="*/ 0 w 538"/>
                <a:gd name="T15" fmla="*/ 0 h 1259"/>
                <a:gd name="T16" fmla="*/ 0 w 538"/>
                <a:gd name="T17" fmla="*/ 0 h 1259"/>
                <a:gd name="T18" fmla="*/ 0 w 538"/>
                <a:gd name="T19" fmla="*/ 0 h 1259"/>
                <a:gd name="T20" fmla="*/ 0 w 538"/>
                <a:gd name="T21" fmla="*/ 0 h 1259"/>
                <a:gd name="T22" fmla="*/ 0 w 538"/>
                <a:gd name="T23" fmla="*/ 0 h 1259"/>
                <a:gd name="T24" fmla="*/ 0 w 538"/>
                <a:gd name="T25" fmla="*/ 0 h 1259"/>
                <a:gd name="T26" fmla="*/ 0 w 538"/>
                <a:gd name="T27" fmla="*/ 0 h 1259"/>
                <a:gd name="T28" fmla="*/ 0 w 538"/>
                <a:gd name="T29" fmla="*/ 0 h 1259"/>
                <a:gd name="T30" fmla="*/ 0 w 538"/>
                <a:gd name="T31" fmla="*/ 0 h 1259"/>
                <a:gd name="T32" fmla="*/ 0 w 538"/>
                <a:gd name="T33" fmla="*/ 0 h 1259"/>
                <a:gd name="T34" fmla="*/ 0 w 538"/>
                <a:gd name="T35" fmla="*/ 0 h 1259"/>
                <a:gd name="T36" fmla="*/ 0 w 538"/>
                <a:gd name="T37" fmla="*/ 0 h 1259"/>
                <a:gd name="T38" fmla="*/ 0 w 538"/>
                <a:gd name="T39" fmla="*/ 0 h 1259"/>
                <a:gd name="T40" fmla="*/ 0 w 538"/>
                <a:gd name="T41" fmla="*/ 0 h 1259"/>
                <a:gd name="T42" fmla="*/ 0 w 538"/>
                <a:gd name="T43" fmla="*/ 0 h 1259"/>
                <a:gd name="T44" fmla="*/ 0 w 538"/>
                <a:gd name="T45" fmla="*/ 0 h 1259"/>
                <a:gd name="T46" fmla="*/ 0 w 538"/>
                <a:gd name="T47" fmla="*/ 0 h 1259"/>
                <a:gd name="T48" fmla="*/ 0 w 538"/>
                <a:gd name="T49" fmla="*/ 0 h 1259"/>
                <a:gd name="T50" fmla="*/ 0 w 538"/>
                <a:gd name="T51" fmla="*/ 0 h 1259"/>
                <a:gd name="T52" fmla="*/ 0 w 538"/>
                <a:gd name="T53" fmla="*/ 0 h 1259"/>
                <a:gd name="T54" fmla="*/ 0 w 538"/>
                <a:gd name="T55" fmla="*/ 0 h 1259"/>
                <a:gd name="T56" fmla="*/ 0 w 538"/>
                <a:gd name="T57" fmla="*/ 0 h 1259"/>
                <a:gd name="T58" fmla="*/ 0 w 538"/>
                <a:gd name="T59" fmla="*/ 0 h 1259"/>
                <a:gd name="T60" fmla="*/ 0 w 538"/>
                <a:gd name="T61" fmla="*/ 0 h 1259"/>
                <a:gd name="T62" fmla="*/ 0 w 538"/>
                <a:gd name="T63" fmla="*/ 0 h 1259"/>
                <a:gd name="T64" fmla="*/ 0 w 538"/>
                <a:gd name="T65" fmla="*/ 0 h 1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8" h="1259">
                  <a:moveTo>
                    <a:pt x="0" y="276"/>
                  </a:moveTo>
                  <a:lnTo>
                    <a:pt x="0" y="457"/>
                  </a:lnTo>
                  <a:lnTo>
                    <a:pt x="118" y="457"/>
                  </a:lnTo>
                  <a:lnTo>
                    <a:pt x="118" y="996"/>
                  </a:lnTo>
                  <a:lnTo>
                    <a:pt x="121" y="1025"/>
                  </a:lnTo>
                  <a:lnTo>
                    <a:pt x="125" y="1051"/>
                  </a:lnTo>
                  <a:lnTo>
                    <a:pt x="130" y="1077"/>
                  </a:lnTo>
                  <a:lnTo>
                    <a:pt x="136" y="1101"/>
                  </a:lnTo>
                  <a:lnTo>
                    <a:pt x="140" y="1114"/>
                  </a:lnTo>
                  <a:lnTo>
                    <a:pt x="146" y="1126"/>
                  </a:lnTo>
                  <a:lnTo>
                    <a:pt x="151" y="1137"/>
                  </a:lnTo>
                  <a:lnTo>
                    <a:pt x="157" y="1148"/>
                  </a:lnTo>
                  <a:lnTo>
                    <a:pt x="164" y="1159"/>
                  </a:lnTo>
                  <a:lnTo>
                    <a:pt x="172" y="1171"/>
                  </a:lnTo>
                  <a:lnTo>
                    <a:pt x="181" y="1181"/>
                  </a:lnTo>
                  <a:lnTo>
                    <a:pt x="190" y="1191"/>
                  </a:lnTo>
                  <a:lnTo>
                    <a:pt x="202" y="1202"/>
                  </a:lnTo>
                  <a:lnTo>
                    <a:pt x="212" y="1211"/>
                  </a:lnTo>
                  <a:lnTo>
                    <a:pt x="223" y="1219"/>
                  </a:lnTo>
                  <a:lnTo>
                    <a:pt x="235" y="1227"/>
                  </a:lnTo>
                  <a:lnTo>
                    <a:pt x="248" y="1233"/>
                  </a:lnTo>
                  <a:lnTo>
                    <a:pt x="260" y="1239"/>
                  </a:lnTo>
                  <a:lnTo>
                    <a:pt x="272" y="1243"/>
                  </a:lnTo>
                  <a:lnTo>
                    <a:pt x="285" y="1247"/>
                  </a:lnTo>
                  <a:lnTo>
                    <a:pt x="299" y="1250"/>
                  </a:lnTo>
                  <a:lnTo>
                    <a:pt x="313" y="1253"/>
                  </a:lnTo>
                  <a:lnTo>
                    <a:pt x="327" y="1255"/>
                  </a:lnTo>
                  <a:lnTo>
                    <a:pt x="341" y="1256"/>
                  </a:lnTo>
                  <a:lnTo>
                    <a:pt x="371" y="1258"/>
                  </a:lnTo>
                  <a:lnTo>
                    <a:pt x="402" y="1259"/>
                  </a:lnTo>
                  <a:lnTo>
                    <a:pt x="418" y="1259"/>
                  </a:lnTo>
                  <a:lnTo>
                    <a:pt x="435" y="1258"/>
                  </a:lnTo>
                  <a:lnTo>
                    <a:pt x="452" y="1258"/>
                  </a:lnTo>
                  <a:lnTo>
                    <a:pt x="469" y="1257"/>
                  </a:lnTo>
                  <a:lnTo>
                    <a:pt x="485" y="1256"/>
                  </a:lnTo>
                  <a:lnTo>
                    <a:pt x="503" y="1255"/>
                  </a:lnTo>
                  <a:lnTo>
                    <a:pt x="519" y="1254"/>
                  </a:lnTo>
                  <a:lnTo>
                    <a:pt x="536" y="1253"/>
                  </a:lnTo>
                  <a:lnTo>
                    <a:pt x="538" y="1074"/>
                  </a:lnTo>
                  <a:lnTo>
                    <a:pt x="515" y="1076"/>
                  </a:lnTo>
                  <a:lnTo>
                    <a:pt x="491" y="1077"/>
                  </a:lnTo>
                  <a:lnTo>
                    <a:pt x="467" y="1078"/>
                  </a:lnTo>
                  <a:lnTo>
                    <a:pt x="442" y="1076"/>
                  </a:lnTo>
                  <a:lnTo>
                    <a:pt x="431" y="1075"/>
                  </a:lnTo>
                  <a:lnTo>
                    <a:pt x="420" y="1072"/>
                  </a:lnTo>
                  <a:lnTo>
                    <a:pt x="409" y="1069"/>
                  </a:lnTo>
                  <a:lnTo>
                    <a:pt x="399" y="1065"/>
                  </a:lnTo>
                  <a:lnTo>
                    <a:pt x="388" y="1060"/>
                  </a:lnTo>
                  <a:lnTo>
                    <a:pt x="378" y="1054"/>
                  </a:lnTo>
                  <a:lnTo>
                    <a:pt x="370" y="1046"/>
                  </a:lnTo>
                  <a:lnTo>
                    <a:pt x="362" y="1038"/>
                  </a:lnTo>
                  <a:lnTo>
                    <a:pt x="356" y="1030"/>
                  </a:lnTo>
                  <a:lnTo>
                    <a:pt x="351" y="1022"/>
                  </a:lnTo>
                  <a:lnTo>
                    <a:pt x="347" y="1013"/>
                  </a:lnTo>
                  <a:lnTo>
                    <a:pt x="342" y="1003"/>
                  </a:lnTo>
                  <a:lnTo>
                    <a:pt x="339" y="991"/>
                  </a:lnTo>
                  <a:lnTo>
                    <a:pt x="337" y="978"/>
                  </a:lnTo>
                  <a:lnTo>
                    <a:pt x="335" y="963"/>
                  </a:lnTo>
                  <a:lnTo>
                    <a:pt x="333" y="945"/>
                  </a:lnTo>
                  <a:lnTo>
                    <a:pt x="333" y="455"/>
                  </a:lnTo>
                  <a:lnTo>
                    <a:pt x="527" y="455"/>
                  </a:lnTo>
                  <a:lnTo>
                    <a:pt x="527" y="274"/>
                  </a:lnTo>
                  <a:lnTo>
                    <a:pt x="331" y="274"/>
                  </a:lnTo>
                  <a:lnTo>
                    <a:pt x="331" y="0"/>
                  </a:lnTo>
                  <a:lnTo>
                    <a:pt x="156" y="13"/>
                  </a:lnTo>
                  <a:lnTo>
                    <a:pt x="131" y="276"/>
                  </a:lnTo>
                  <a:lnTo>
                    <a:pt x="0" y="276"/>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51" name="Freeform 59"/>
            <p:cNvSpPr>
              <a:spLocks noEditPoints="1"/>
            </p:cNvSpPr>
            <p:nvPr userDrawn="1"/>
          </p:nvSpPr>
          <p:spPr bwMode="auto">
            <a:xfrm>
              <a:off x="5635"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70" y="423"/>
                  </a:lnTo>
                  <a:lnTo>
                    <a:pt x="867" y="394"/>
                  </a:lnTo>
                  <a:lnTo>
                    <a:pt x="863" y="366"/>
                  </a:lnTo>
                  <a:lnTo>
                    <a:pt x="859" y="338"/>
                  </a:lnTo>
                  <a:lnTo>
                    <a:pt x="853" y="311"/>
                  </a:lnTo>
                  <a:lnTo>
                    <a:pt x="849" y="301"/>
                  </a:lnTo>
                  <a:lnTo>
                    <a:pt x="845" y="287"/>
                  </a:lnTo>
                  <a:lnTo>
                    <a:pt x="839" y="273"/>
                  </a:lnTo>
                  <a:lnTo>
                    <a:pt x="833" y="256"/>
                  </a:lnTo>
                  <a:lnTo>
                    <a:pt x="825" y="238"/>
                  </a:lnTo>
                  <a:lnTo>
                    <a:pt x="816" y="219"/>
                  </a:lnTo>
                  <a:lnTo>
                    <a:pt x="804" y="199"/>
                  </a:lnTo>
                  <a:lnTo>
                    <a:pt x="791" y="178"/>
                  </a:lnTo>
                  <a:lnTo>
                    <a:pt x="780" y="163"/>
                  </a:lnTo>
                  <a:lnTo>
                    <a:pt x="769" y="150"/>
                  </a:lnTo>
                  <a:lnTo>
                    <a:pt x="758" y="137"/>
                  </a:lnTo>
                  <a:lnTo>
                    <a:pt x="747" y="124"/>
                  </a:lnTo>
                  <a:lnTo>
                    <a:pt x="735" y="112"/>
                  </a:lnTo>
                  <a:lnTo>
                    <a:pt x="723" y="102"/>
                  </a:lnTo>
                  <a:lnTo>
                    <a:pt x="711" y="92"/>
                  </a:lnTo>
                  <a:lnTo>
                    <a:pt x="700" y="82"/>
                  </a:lnTo>
                  <a:lnTo>
                    <a:pt x="687" y="74"/>
                  </a:lnTo>
                  <a:lnTo>
                    <a:pt x="675" y="65"/>
                  </a:lnTo>
                  <a:lnTo>
                    <a:pt x="663" y="57"/>
                  </a:lnTo>
                  <a:lnTo>
                    <a:pt x="651" y="51"/>
                  </a:lnTo>
                  <a:lnTo>
                    <a:pt x="626" y="39"/>
                  </a:lnTo>
                  <a:lnTo>
                    <a:pt x="602" y="29"/>
                  </a:lnTo>
                  <a:lnTo>
                    <a:pt x="578" y="21"/>
                  </a:lnTo>
                  <a:lnTo>
                    <a:pt x="556" y="13"/>
                  </a:lnTo>
                  <a:lnTo>
                    <a:pt x="533" y="8"/>
                  </a:lnTo>
                  <a:lnTo>
                    <a:pt x="513" y="5"/>
                  </a:lnTo>
                  <a:lnTo>
                    <a:pt x="494" y="2"/>
                  </a:lnTo>
                  <a:lnTo>
                    <a:pt x="475" y="1"/>
                  </a:lnTo>
                  <a:lnTo>
                    <a:pt x="459" y="0"/>
                  </a:lnTo>
                  <a:lnTo>
                    <a:pt x="445" y="0"/>
                  </a:lnTo>
                  <a:lnTo>
                    <a:pt x="426" y="0"/>
                  </a:lnTo>
                  <a:lnTo>
                    <a:pt x="408" y="1"/>
                  </a:lnTo>
                  <a:lnTo>
                    <a:pt x="390" y="3"/>
                  </a:lnTo>
                  <a:lnTo>
                    <a:pt x="372" y="5"/>
                  </a:lnTo>
                  <a:lnTo>
                    <a:pt x="354" y="8"/>
                  </a:lnTo>
                  <a:lnTo>
                    <a:pt x="338" y="12"/>
                  </a:lnTo>
                  <a:lnTo>
                    <a:pt x="320" y="17"/>
                  </a:lnTo>
                  <a:lnTo>
                    <a:pt x="304" y="22"/>
                  </a:lnTo>
                  <a:lnTo>
                    <a:pt x="288" y="28"/>
                  </a:lnTo>
                  <a:lnTo>
                    <a:pt x="271" y="34"/>
                  </a:lnTo>
                  <a:lnTo>
                    <a:pt x="256" y="41"/>
                  </a:lnTo>
                  <a:lnTo>
                    <a:pt x="241" y="48"/>
                  </a:lnTo>
                  <a:lnTo>
                    <a:pt x="225" y="56"/>
                  </a:lnTo>
                  <a:lnTo>
                    <a:pt x="211" y="65"/>
                  </a:lnTo>
                  <a:lnTo>
                    <a:pt x="198" y="75"/>
                  </a:lnTo>
                  <a:lnTo>
                    <a:pt x="184" y="84"/>
                  </a:lnTo>
                  <a:lnTo>
                    <a:pt x="170" y="95"/>
                  </a:lnTo>
                  <a:lnTo>
                    <a:pt x="158" y="105"/>
                  </a:lnTo>
                  <a:lnTo>
                    <a:pt x="146" y="117"/>
                  </a:lnTo>
                  <a:lnTo>
                    <a:pt x="134" y="129"/>
                  </a:lnTo>
                  <a:lnTo>
                    <a:pt x="122" y="142"/>
                  </a:lnTo>
                  <a:lnTo>
                    <a:pt x="111" y="154"/>
                  </a:lnTo>
                  <a:lnTo>
                    <a:pt x="101" y="168"/>
                  </a:lnTo>
                  <a:lnTo>
                    <a:pt x="91" y="181"/>
                  </a:lnTo>
                  <a:lnTo>
                    <a:pt x="81" y="196"/>
                  </a:lnTo>
                  <a:lnTo>
                    <a:pt x="71" y="211"/>
                  </a:lnTo>
                  <a:lnTo>
                    <a:pt x="63" y="226"/>
                  </a:lnTo>
                  <a:lnTo>
                    <a:pt x="55" y="242"/>
                  </a:lnTo>
                  <a:lnTo>
                    <a:pt x="48" y="258"/>
                  </a:lnTo>
                  <a:lnTo>
                    <a:pt x="41" y="275"/>
                  </a:lnTo>
                  <a:lnTo>
                    <a:pt x="35" y="291"/>
                  </a:lnTo>
                  <a:lnTo>
                    <a:pt x="29"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9" y="723"/>
                  </a:lnTo>
                  <a:lnTo>
                    <a:pt x="34" y="739"/>
                  </a:lnTo>
                  <a:lnTo>
                    <a:pt x="40" y="756"/>
                  </a:lnTo>
                  <a:lnTo>
                    <a:pt x="46" y="771"/>
                  </a:lnTo>
                  <a:lnTo>
                    <a:pt x="53" y="786"/>
                  </a:lnTo>
                  <a:lnTo>
                    <a:pt x="60" y="801"/>
                  </a:lnTo>
                  <a:lnTo>
                    <a:pt x="67" y="814"/>
                  </a:lnTo>
                  <a:lnTo>
                    <a:pt x="75" y="827"/>
                  </a:lnTo>
                  <a:lnTo>
                    <a:pt x="83" y="839"/>
                  </a:lnTo>
                  <a:lnTo>
                    <a:pt x="91" y="850"/>
                  </a:lnTo>
                  <a:lnTo>
                    <a:pt x="100" y="862"/>
                  </a:lnTo>
                  <a:lnTo>
                    <a:pt x="117" y="882"/>
                  </a:lnTo>
                  <a:lnTo>
                    <a:pt x="136" y="900"/>
                  </a:lnTo>
                  <a:lnTo>
                    <a:pt x="154" y="918"/>
                  </a:lnTo>
                  <a:lnTo>
                    <a:pt x="173" y="932"/>
                  </a:lnTo>
                  <a:lnTo>
                    <a:pt x="193" y="945"/>
                  </a:lnTo>
                  <a:lnTo>
                    <a:pt x="212" y="957"/>
                  </a:lnTo>
                  <a:lnTo>
                    <a:pt x="230" y="967"/>
                  </a:lnTo>
                  <a:lnTo>
                    <a:pt x="247" y="976"/>
                  </a:lnTo>
                  <a:lnTo>
                    <a:pt x="264" y="983"/>
                  </a:lnTo>
                  <a:lnTo>
                    <a:pt x="282" y="990"/>
                  </a:lnTo>
                  <a:lnTo>
                    <a:pt x="298" y="995"/>
                  </a:lnTo>
                  <a:lnTo>
                    <a:pt x="314" y="1000"/>
                  </a:lnTo>
                  <a:lnTo>
                    <a:pt x="329" y="1004"/>
                  </a:lnTo>
                  <a:lnTo>
                    <a:pt x="345" y="1007"/>
                  </a:lnTo>
                  <a:lnTo>
                    <a:pt x="372" y="1012"/>
                  </a:lnTo>
                  <a:lnTo>
                    <a:pt x="398" y="1015"/>
                  </a:lnTo>
                  <a:lnTo>
                    <a:pt x="419" y="1016"/>
                  </a:lnTo>
                  <a:lnTo>
                    <a:pt x="438" y="1017"/>
                  </a:lnTo>
                  <a:lnTo>
                    <a:pt x="464" y="1016"/>
                  </a:lnTo>
                  <a:lnTo>
                    <a:pt x="491" y="1014"/>
                  </a:lnTo>
                  <a:lnTo>
                    <a:pt x="517" y="1010"/>
                  </a:lnTo>
                  <a:lnTo>
                    <a:pt x="543" y="1005"/>
                  </a:lnTo>
                  <a:lnTo>
                    <a:pt x="568" y="999"/>
                  </a:lnTo>
                  <a:lnTo>
                    <a:pt x="593" y="991"/>
                  </a:lnTo>
                  <a:lnTo>
                    <a:pt x="617" y="982"/>
                  </a:lnTo>
                  <a:lnTo>
                    <a:pt x="641" y="972"/>
                  </a:lnTo>
                  <a:lnTo>
                    <a:pt x="664" y="959"/>
                  </a:lnTo>
                  <a:lnTo>
                    <a:pt x="685" y="946"/>
                  </a:lnTo>
                  <a:lnTo>
                    <a:pt x="707" y="932"/>
                  </a:lnTo>
                  <a:lnTo>
                    <a:pt x="727" y="916"/>
                  </a:lnTo>
                  <a:lnTo>
                    <a:pt x="747" y="898"/>
                  </a:lnTo>
                  <a:lnTo>
                    <a:pt x="765" y="880"/>
                  </a:lnTo>
                  <a:lnTo>
                    <a:pt x="782" y="861"/>
                  </a:lnTo>
                  <a:lnTo>
                    <a:pt x="798" y="839"/>
                  </a:lnTo>
                  <a:lnTo>
                    <a:pt x="810" y="821"/>
                  </a:lnTo>
                  <a:lnTo>
                    <a:pt x="820" y="802"/>
                  </a:lnTo>
                  <a:lnTo>
                    <a:pt x="830" y="783"/>
                  </a:lnTo>
                  <a:lnTo>
                    <a:pt x="839" y="765"/>
                  </a:lnTo>
                  <a:lnTo>
                    <a:pt x="848" y="748"/>
                  </a:lnTo>
                  <a:lnTo>
                    <a:pt x="854" y="733"/>
                  </a:lnTo>
                  <a:lnTo>
                    <a:pt x="859" y="722"/>
                  </a:lnTo>
                  <a:lnTo>
                    <a:pt x="862" y="715"/>
                  </a:lnTo>
                  <a:lnTo>
                    <a:pt x="661" y="683"/>
                  </a:lnTo>
                  <a:lnTo>
                    <a:pt x="658" y="692"/>
                  </a:lnTo>
                  <a:lnTo>
                    <a:pt x="655" y="700"/>
                  </a:lnTo>
                  <a:lnTo>
                    <a:pt x="652" y="708"/>
                  </a:lnTo>
                  <a:lnTo>
                    <a:pt x="649" y="715"/>
                  </a:lnTo>
                  <a:lnTo>
                    <a:pt x="646" y="723"/>
                  </a:lnTo>
                  <a:lnTo>
                    <a:pt x="642" y="730"/>
                  </a:lnTo>
                  <a:lnTo>
                    <a:pt x="638" y="737"/>
                  </a:lnTo>
                  <a:lnTo>
                    <a:pt x="632" y="746"/>
                  </a:lnTo>
                  <a:lnTo>
                    <a:pt x="624" y="757"/>
                  </a:lnTo>
                  <a:lnTo>
                    <a:pt x="616" y="767"/>
                  </a:lnTo>
                  <a:lnTo>
                    <a:pt x="607" y="776"/>
                  </a:lnTo>
                  <a:lnTo>
                    <a:pt x="597" y="786"/>
                  </a:lnTo>
                  <a:lnTo>
                    <a:pt x="587" y="794"/>
                  </a:lnTo>
                  <a:lnTo>
                    <a:pt x="575" y="803"/>
                  </a:lnTo>
                  <a:lnTo>
                    <a:pt x="564" y="810"/>
                  </a:lnTo>
                  <a:lnTo>
                    <a:pt x="553" y="817"/>
                  </a:lnTo>
                  <a:lnTo>
                    <a:pt x="541" y="823"/>
                  </a:lnTo>
                  <a:lnTo>
                    <a:pt x="528" y="828"/>
                  </a:lnTo>
                  <a:lnTo>
                    <a:pt x="516" y="832"/>
                  </a:lnTo>
                  <a:lnTo>
                    <a:pt x="504" y="836"/>
                  </a:lnTo>
                  <a:lnTo>
                    <a:pt x="491" y="839"/>
                  </a:lnTo>
                  <a:lnTo>
                    <a:pt x="477" y="841"/>
                  </a:lnTo>
                  <a:lnTo>
                    <a:pt x="464" y="842"/>
                  </a:lnTo>
                  <a:lnTo>
                    <a:pt x="451" y="842"/>
                  </a:lnTo>
                  <a:lnTo>
                    <a:pt x="440" y="842"/>
                  </a:lnTo>
                  <a:lnTo>
                    <a:pt x="426" y="841"/>
                  </a:lnTo>
                  <a:lnTo>
                    <a:pt x="412" y="839"/>
                  </a:lnTo>
                  <a:lnTo>
                    <a:pt x="396" y="835"/>
                  </a:lnTo>
                  <a:lnTo>
                    <a:pt x="388" y="833"/>
                  </a:lnTo>
                  <a:lnTo>
                    <a:pt x="379" y="829"/>
                  </a:lnTo>
                  <a:lnTo>
                    <a:pt x="371" y="826"/>
                  </a:lnTo>
                  <a:lnTo>
                    <a:pt x="362" y="821"/>
                  </a:lnTo>
                  <a:lnTo>
                    <a:pt x="353" y="816"/>
                  </a:lnTo>
                  <a:lnTo>
                    <a:pt x="344" y="810"/>
                  </a:lnTo>
                  <a:lnTo>
                    <a:pt x="335" y="803"/>
                  </a:lnTo>
                  <a:lnTo>
                    <a:pt x="325" y="794"/>
                  </a:lnTo>
                  <a:lnTo>
                    <a:pt x="311" y="781"/>
                  </a:lnTo>
                  <a:lnTo>
                    <a:pt x="298" y="767"/>
                  </a:lnTo>
                  <a:lnTo>
                    <a:pt x="287" y="753"/>
                  </a:lnTo>
                  <a:lnTo>
                    <a:pt x="277" y="737"/>
                  </a:lnTo>
                  <a:lnTo>
                    <a:pt x="269" y="723"/>
                  </a:lnTo>
                  <a:lnTo>
                    <a:pt x="262" y="708"/>
                  </a:lnTo>
                  <a:lnTo>
                    <a:pt x="256" y="694"/>
                  </a:lnTo>
                  <a:lnTo>
                    <a:pt x="251" y="679"/>
                  </a:lnTo>
                  <a:lnTo>
                    <a:pt x="247" y="666"/>
                  </a:lnTo>
                  <a:lnTo>
                    <a:pt x="244" y="653"/>
                  </a:lnTo>
                  <a:lnTo>
                    <a:pt x="241" y="641"/>
                  </a:lnTo>
                  <a:lnTo>
                    <a:pt x="239" y="629"/>
                  </a:lnTo>
                  <a:lnTo>
                    <a:pt x="237" y="609"/>
                  </a:lnTo>
                  <a:lnTo>
                    <a:pt x="235" y="594"/>
                  </a:lnTo>
                  <a:lnTo>
                    <a:pt x="234" y="587"/>
                  </a:lnTo>
                  <a:lnTo>
                    <a:pt x="234" y="580"/>
                  </a:lnTo>
                  <a:lnTo>
                    <a:pt x="233" y="572"/>
                  </a:lnTo>
                  <a:lnTo>
                    <a:pt x="233" y="565"/>
                  </a:lnTo>
                  <a:lnTo>
                    <a:pt x="232" y="559"/>
                  </a:lnTo>
                  <a:lnTo>
                    <a:pt x="232" y="552"/>
                  </a:lnTo>
                  <a:lnTo>
                    <a:pt x="231" y="546"/>
                  </a:lnTo>
                  <a:lnTo>
                    <a:pt x="231" y="540"/>
                  </a:lnTo>
                  <a:lnTo>
                    <a:pt x="873" y="537"/>
                  </a:lnTo>
                  <a:close/>
                  <a:moveTo>
                    <a:pt x="225" y="397"/>
                  </a:moveTo>
                  <a:lnTo>
                    <a:pt x="227" y="380"/>
                  </a:lnTo>
                  <a:lnTo>
                    <a:pt x="230" y="365"/>
                  </a:lnTo>
                  <a:lnTo>
                    <a:pt x="232"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1" y="201"/>
                  </a:lnTo>
                  <a:lnTo>
                    <a:pt x="338" y="190"/>
                  </a:lnTo>
                  <a:lnTo>
                    <a:pt x="352" y="180"/>
                  </a:lnTo>
                  <a:lnTo>
                    <a:pt x="364" y="174"/>
                  </a:lnTo>
                  <a:lnTo>
                    <a:pt x="369" y="171"/>
                  </a:lnTo>
                  <a:lnTo>
                    <a:pt x="376" y="168"/>
                  </a:lnTo>
                  <a:lnTo>
                    <a:pt x="385" y="165"/>
                  </a:lnTo>
                  <a:lnTo>
                    <a:pt x="394" y="162"/>
                  </a:lnTo>
                  <a:lnTo>
                    <a:pt x="404" y="160"/>
                  </a:lnTo>
                  <a:lnTo>
                    <a:pt x="416" y="157"/>
                  </a:lnTo>
                  <a:lnTo>
                    <a:pt x="428" y="156"/>
                  </a:lnTo>
                  <a:lnTo>
                    <a:pt x="442" y="155"/>
                  </a:lnTo>
                  <a:lnTo>
                    <a:pt x="451" y="155"/>
                  </a:lnTo>
                  <a:lnTo>
                    <a:pt x="462" y="156"/>
                  </a:lnTo>
                  <a:lnTo>
                    <a:pt x="474" y="158"/>
                  </a:lnTo>
                  <a:lnTo>
                    <a:pt x="489" y="162"/>
                  </a:lnTo>
                  <a:lnTo>
                    <a:pt x="504" y="167"/>
                  </a:lnTo>
                  <a:lnTo>
                    <a:pt x="520" y="174"/>
                  </a:lnTo>
                  <a:lnTo>
                    <a:pt x="538" y="185"/>
                  </a:lnTo>
                  <a:lnTo>
                    <a:pt x="556" y="197"/>
                  </a:lnTo>
                  <a:lnTo>
                    <a:pt x="568" y="207"/>
                  </a:lnTo>
                  <a:lnTo>
                    <a:pt x="580" y="217"/>
                  </a:lnTo>
                  <a:lnTo>
                    <a:pt x="590" y="227"/>
                  </a:lnTo>
                  <a:lnTo>
                    <a:pt x="599" y="238"/>
                  </a:lnTo>
                  <a:lnTo>
                    <a:pt x="607" y="250"/>
                  </a:lnTo>
                  <a:lnTo>
                    <a:pt x="614" y="261"/>
                  </a:lnTo>
                  <a:lnTo>
                    <a:pt x="621" y="273"/>
                  </a:lnTo>
                  <a:lnTo>
                    <a:pt x="626" y="285"/>
                  </a:lnTo>
                  <a:lnTo>
                    <a:pt x="631" y="299"/>
                  </a:lnTo>
                  <a:lnTo>
                    <a:pt x="635" y="311"/>
                  </a:lnTo>
                  <a:lnTo>
                    <a:pt x="640" y="324"/>
                  </a:lnTo>
                  <a:lnTo>
                    <a:pt x="643" y="338"/>
                  </a:lnTo>
                  <a:lnTo>
                    <a:pt x="649" y="367"/>
                  </a:lnTo>
                  <a:lnTo>
                    <a:pt x="654"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52" name="Rectangle 60"/>
            <p:cNvSpPr>
              <a:spLocks noChangeArrowheads="1"/>
            </p:cNvSpPr>
            <p:nvPr userDrawn="1"/>
          </p:nvSpPr>
          <p:spPr bwMode="auto">
            <a:xfrm>
              <a:off x="5688" y="345"/>
              <a:ext cx="12" cy="66"/>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sp>
          <p:nvSpPr>
            <p:cNvPr id="1053" name="Rectangle 61"/>
            <p:cNvSpPr>
              <a:spLocks noChangeArrowheads="1"/>
            </p:cNvSpPr>
            <p:nvPr userDrawn="1"/>
          </p:nvSpPr>
          <p:spPr bwMode="auto">
            <a:xfrm>
              <a:off x="5712" y="345"/>
              <a:ext cx="11" cy="66"/>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sp>
          <p:nvSpPr>
            <p:cNvPr id="1054" name="Freeform 62"/>
            <p:cNvSpPr>
              <a:spLocks noEditPoints="1"/>
            </p:cNvSpPr>
            <p:nvPr userDrawn="1"/>
          </p:nvSpPr>
          <p:spPr bwMode="auto">
            <a:xfrm>
              <a:off x="5734" y="346"/>
              <a:ext cx="12" cy="65"/>
            </a:xfrm>
            <a:custGeom>
              <a:avLst/>
              <a:gdLst>
                <a:gd name="T0" fmla="*/ 0 w 223"/>
                <a:gd name="T1" fmla="*/ 0 h 1313"/>
                <a:gd name="T2" fmla="*/ 0 w 223"/>
                <a:gd name="T3" fmla="*/ 0 h 1313"/>
                <a:gd name="T4" fmla="*/ 0 w 223"/>
                <a:gd name="T5" fmla="*/ 0 h 1313"/>
                <a:gd name="T6" fmla="*/ 0 w 223"/>
                <a:gd name="T7" fmla="*/ 0 h 1313"/>
                <a:gd name="T8" fmla="*/ 0 w 223"/>
                <a:gd name="T9" fmla="*/ 0 h 1313"/>
                <a:gd name="T10" fmla="*/ 0 w 223"/>
                <a:gd name="T11" fmla="*/ 0 h 1313"/>
                <a:gd name="T12" fmla="*/ 0 w 223"/>
                <a:gd name="T13" fmla="*/ 0 h 1313"/>
                <a:gd name="T14" fmla="*/ 0 w 223"/>
                <a:gd name="T15" fmla="*/ 0 h 1313"/>
                <a:gd name="T16" fmla="*/ 0 w 223"/>
                <a:gd name="T17" fmla="*/ 0 h 1313"/>
                <a:gd name="T18" fmla="*/ 0 w 223"/>
                <a:gd name="T19" fmla="*/ 0 h 1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 h="1313">
                  <a:moveTo>
                    <a:pt x="0" y="339"/>
                  </a:moveTo>
                  <a:lnTo>
                    <a:pt x="0" y="1313"/>
                  </a:lnTo>
                  <a:lnTo>
                    <a:pt x="223" y="1313"/>
                  </a:lnTo>
                  <a:lnTo>
                    <a:pt x="223" y="339"/>
                  </a:lnTo>
                  <a:lnTo>
                    <a:pt x="0" y="339"/>
                  </a:lnTo>
                  <a:close/>
                  <a:moveTo>
                    <a:pt x="6" y="0"/>
                  </a:moveTo>
                  <a:lnTo>
                    <a:pt x="6" y="232"/>
                  </a:lnTo>
                  <a:lnTo>
                    <a:pt x="221" y="232"/>
                  </a:lnTo>
                  <a:lnTo>
                    <a:pt x="221" y="0"/>
                  </a:lnTo>
                  <a:lnTo>
                    <a:pt x="6" y="0"/>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55" name="Freeform 63"/>
            <p:cNvSpPr>
              <a:spLocks noEditPoints="1"/>
            </p:cNvSpPr>
            <p:nvPr userDrawn="1"/>
          </p:nvSpPr>
          <p:spPr bwMode="auto">
            <a:xfrm>
              <a:off x="5754" y="353"/>
              <a:ext cx="49" cy="75"/>
            </a:xfrm>
            <a:custGeom>
              <a:avLst/>
              <a:gdLst>
                <a:gd name="T0" fmla="*/ 0 w 977"/>
                <a:gd name="T1" fmla="*/ 0 h 1500"/>
                <a:gd name="T2" fmla="*/ 0 w 977"/>
                <a:gd name="T3" fmla="*/ 0 h 1500"/>
                <a:gd name="T4" fmla="*/ 0 w 977"/>
                <a:gd name="T5" fmla="*/ 0 h 1500"/>
                <a:gd name="T6" fmla="*/ 0 w 977"/>
                <a:gd name="T7" fmla="*/ 0 h 1500"/>
                <a:gd name="T8" fmla="*/ 0 w 977"/>
                <a:gd name="T9" fmla="*/ 0 h 1500"/>
                <a:gd name="T10" fmla="*/ 0 w 977"/>
                <a:gd name="T11" fmla="*/ 0 h 1500"/>
                <a:gd name="T12" fmla="*/ 0 w 977"/>
                <a:gd name="T13" fmla="*/ 0 h 1500"/>
                <a:gd name="T14" fmla="*/ 0 w 977"/>
                <a:gd name="T15" fmla="*/ 0 h 1500"/>
                <a:gd name="T16" fmla="*/ 0 w 977"/>
                <a:gd name="T17" fmla="*/ 0 h 1500"/>
                <a:gd name="T18" fmla="*/ 0 w 977"/>
                <a:gd name="T19" fmla="*/ 0 h 1500"/>
                <a:gd name="T20" fmla="*/ 0 w 977"/>
                <a:gd name="T21" fmla="*/ 0 h 1500"/>
                <a:gd name="T22" fmla="*/ 0 w 977"/>
                <a:gd name="T23" fmla="*/ 0 h 1500"/>
                <a:gd name="T24" fmla="*/ 0 w 977"/>
                <a:gd name="T25" fmla="*/ 0 h 1500"/>
                <a:gd name="T26" fmla="*/ 0 w 977"/>
                <a:gd name="T27" fmla="*/ 0 h 1500"/>
                <a:gd name="T28" fmla="*/ 0 w 977"/>
                <a:gd name="T29" fmla="*/ 0 h 1500"/>
                <a:gd name="T30" fmla="*/ 0 w 977"/>
                <a:gd name="T31" fmla="*/ 0 h 1500"/>
                <a:gd name="T32" fmla="*/ 0 w 977"/>
                <a:gd name="T33" fmla="*/ 0 h 1500"/>
                <a:gd name="T34" fmla="*/ 0 w 977"/>
                <a:gd name="T35" fmla="*/ 0 h 1500"/>
                <a:gd name="T36" fmla="*/ 0 w 977"/>
                <a:gd name="T37" fmla="*/ 0 h 1500"/>
                <a:gd name="T38" fmla="*/ 0 w 977"/>
                <a:gd name="T39" fmla="*/ 0 h 1500"/>
                <a:gd name="T40" fmla="*/ 0 w 977"/>
                <a:gd name="T41" fmla="*/ 0 h 1500"/>
                <a:gd name="T42" fmla="*/ 0 w 977"/>
                <a:gd name="T43" fmla="*/ 0 h 1500"/>
                <a:gd name="T44" fmla="*/ 0 w 977"/>
                <a:gd name="T45" fmla="*/ 0 h 1500"/>
                <a:gd name="T46" fmla="*/ 0 w 977"/>
                <a:gd name="T47" fmla="*/ 0 h 1500"/>
                <a:gd name="T48" fmla="*/ 0 w 977"/>
                <a:gd name="T49" fmla="*/ 0 h 1500"/>
                <a:gd name="T50" fmla="*/ 0 w 977"/>
                <a:gd name="T51" fmla="*/ 0 h 1500"/>
                <a:gd name="T52" fmla="*/ 0 w 977"/>
                <a:gd name="T53" fmla="*/ 0 h 1500"/>
                <a:gd name="T54" fmla="*/ 0 w 977"/>
                <a:gd name="T55" fmla="*/ 0 h 1500"/>
                <a:gd name="T56" fmla="*/ 0 w 977"/>
                <a:gd name="T57" fmla="*/ 0 h 1500"/>
                <a:gd name="T58" fmla="*/ 0 w 977"/>
                <a:gd name="T59" fmla="*/ 0 h 1500"/>
                <a:gd name="T60" fmla="*/ 0 w 977"/>
                <a:gd name="T61" fmla="*/ 0 h 1500"/>
                <a:gd name="T62" fmla="*/ 0 w 977"/>
                <a:gd name="T63" fmla="*/ 0 h 1500"/>
                <a:gd name="T64" fmla="*/ 0 w 977"/>
                <a:gd name="T65" fmla="*/ 0 h 1500"/>
                <a:gd name="T66" fmla="*/ 0 w 977"/>
                <a:gd name="T67" fmla="*/ 0 h 1500"/>
                <a:gd name="T68" fmla="*/ 0 w 977"/>
                <a:gd name="T69" fmla="*/ 0 h 1500"/>
                <a:gd name="T70" fmla="*/ 0 w 977"/>
                <a:gd name="T71" fmla="*/ 0 h 1500"/>
                <a:gd name="T72" fmla="*/ 0 w 977"/>
                <a:gd name="T73" fmla="*/ 0 h 1500"/>
                <a:gd name="T74" fmla="*/ 0 w 977"/>
                <a:gd name="T75" fmla="*/ 0 h 1500"/>
                <a:gd name="T76" fmla="*/ 0 w 977"/>
                <a:gd name="T77" fmla="*/ 0 h 1500"/>
                <a:gd name="T78" fmla="*/ 0 w 977"/>
                <a:gd name="T79" fmla="*/ 0 h 1500"/>
                <a:gd name="T80" fmla="*/ 0 w 977"/>
                <a:gd name="T81" fmla="*/ 0 h 1500"/>
                <a:gd name="T82" fmla="*/ 0 w 977"/>
                <a:gd name="T83" fmla="*/ 0 h 1500"/>
                <a:gd name="T84" fmla="*/ 0 w 977"/>
                <a:gd name="T85" fmla="*/ 0 h 1500"/>
                <a:gd name="T86" fmla="*/ 0 w 977"/>
                <a:gd name="T87" fmla="*/ 0 h 1500"/>
                <a:gd name="T88" fmla="*/ 0 w 977"/>
                <a:gd name="T89" fmla="*/ 0 h 1500"/>
                <a:gd name="T90" fmla="*/ 0 w 977"/>
                <a:gd name="T91" fmla="*/ 0 h 1500"/>
                <a:gd name="T92" fmla="*/ 0 w 977"/>
                <a:gd name="T93" fmla="*/ 0 h 1500"/>
                <a:gd name="T94" fmla="*/ 0 w 977"/>
                <a:gd name="T95" fmla="*/ 0 h 1500"/>
                <a:gd name="T96" fmla="*/ 0 w 977"/>
                <a:gd name="T97" fmla="*/ 0 h 1500"/>
                <a:gd name="T98" fmla="*/ 0 w 977"/>
                <a:gd name="T99" fmla="*/ 0 h 1500"/>
                <a:gd name="T100" fmla="*/ 0 w 977"/>
                <a:gd name="T101" fmla="*/ 0 h 1500"/>
                <a:gd name="T102" fmla="*/ 0 w 977"/>
                <a:gd name="T103" fmla="*/ 0 h 1500"/>
                <a:gd name="T104" fmla="*/ 0 w 977"/>
                <a:gd name="T105" fmla="*/ 0 h 1500"/>
                <a:gd name="T106" fmla="*/ 0 w 977"/>
                <a:gd name="T107" fmla="*/ 0 h 1500"/>
                <a:gd name="T108" fmla="*/ 0 w 977"/>
                <a:gd name="T109" fmla="*/ 0 h 1500"/>
                <a:gd name="T110" fmla="*/ 0 w 977"/>
                <a:gd name="T111" fmla="*/ 0 h 1500"/>
                <a:gd name="T112" fmla="*/ 0 w 977"/>
                <a:gd name="T113" fmla="*/ 0 h 1500"/>
                <a:gd name="T114" fmla="*/ 0 w 977"/>
                <a:gd name="T115" fmla="*/ 0 h 1500"/>
                <a:gd name="T116" fmla="*/ 0 w 977"/>
                <a:gd name="T117" fmla="*/ 0 h 1500"/>
                <a:gd name="T118" fmla="*/ 0 w 977"/>
                <a:gd name="T119" fmla="*/ 0 h 1500"/>
                <a:gd name="T120" fmla="*/ 0 w 977"/>
                <a:gd name="T121" fmla="*/ 0 h 1500"/>
                <a:gd name="T122" fmla="*/ 0 w 977"/>
                <a:gd name="T123" fmla="*/ 0 h 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7" h="1500">
                  <a:moveTo>
                    <a:pt x="977" y="1"/>
                  </a:moveTo>
                  <a:lnTo>
                    <a:pt x="933" y="0"/>
                  </a:lnTo>
                  <a:lnTo>
                    <a:pt x="894" y="1"/>
                  </a:lnTo>
                  <a:lnTo>
                    <a:pt x="861" y="3"/>
                  </a:lnTo>
                  <a:lnTo>
                    <a:pt x="834" y="7"/>
                  </a:lnTo>
                  <a:lnTo>
                    <a:pt x="821" y="9"/>
                  </a:lnTo>
                  <a:lnTo>
                    <a:pt x="809" y="12"/>
                  </a:lnTo>
                  <a:lnTo>
                    <a:pt x="798" y="16"/>
                  </a:lnTo>
                  <a:lnTo>
                    <a:pt x="788" y="21"/>
                  </a:lnTo>
                  <a:lnTo>
                    <a:pt x="778" y="25"/>
                  </a:lnTo>
                  <a:lnTo>
                    <a:pt x="769" y="30"/>
                  </a:lnTo>
                  <a:lnTo>
                    <a:pt x="759" y="36"/>
                  </a:lnTo>
                  <a:lnTo>
                    <a:pt x="750" y="42"/>
                  </a:lnTo>
                  <a:lnTo>
                    <a:pt x="740" y="50"/>
                  </a:lnTo>
                  <a:lnTo>
                    <a:pt x="732" y="58"/>
                  </a:lnTo>
                  <a:lnTo>
                    <a:pt x="724" y="66"/>
                  </a:lnTo>
                  <a:lnTo>
                    <a:pt x="717" y="75"/>
                  </a:lnTo>
                  <a:lnTo>
                    <a:pt x="710" y="83"/>
                  </a:lnTo>
                  <a:lnTo>
                    <a:pt x="704" y="92"/>
                  </a:lnTo>
                  <a:lnTo>
                    <a:pt x="699" y="101"/>
                  </a:lnTo>
                  <a:lnTo>
                    <a:pt x="694" y="109"/>
                  </a:lnTo>
                  <a:lnTo>
                    <a:pt x="685" y="128"/>
                  </a:lnTo>
                  <a:lnTo>
                    <a:pt x="678" y="149"/>
                  </a:lnTo>
                  <a:lnTo>
                    <a:pt x="671" y="170"/>
                  </a:lnTo>
                  <a:lnTo>
                    <a:pt x="664" y="193"/>
                  </a:lnTo>
                  <a:lnTo>
                    <a:pt x="638" y="187"/>
                  </a:lnTo>
                  <a:lnTo>
                    <a:pt x="616" y="182"/>
                  </a:lnTo>
                  <a:lnTo>
                    <a:pt x="593" y="178"/>
                  </a:lnTo>
                  <a:lnTo>
                    <a:pt x="572" y="174"/>
                  </a:lnTo>
                  <a:lnTo>
                    <a:pt x="550" y="171"/>
                  </a:lnTo>
                  <a:lnTo>
                    <a:pt x="528" y="169"/>
                  </a:lnTo>
                  <a:lnTo>
                    <a:pt x="503" y="168"/>
                  </a:lnTo>
                  <a:lnTo>
                    <a:pt x="478" y="168"/>
                  </a:lnTo>
                  <a:lnTo>
                    <a:pt x="438" y="168"/>
                  </a:lnTo>
                  <a:lnTo>
                    <a:pt x="399" y="171"/>
                  </a:lnTo>
                  <a:lnTo>
                    <a:pt x="380" y="173"/>
                  </a:lnTo>
                  <a:lnTo>
                    <a:pt x="361" y="175"/>
                  </a:lnTo>
                  <a:lnTo>
                    <a:pt x="341" y="179"/>
                  </a:lnTo>
                  <a:lnTo>
                    <a:pt x="322" y="182"/>
                  </a:lnTo>
                  <a:lnTo>
                    <a:pt x="302" y="188"/>
                  </a:lnTo>
                  <a:lnTo>
                    <a:pt x="284" y="193"/>
                  </a:lnTo>
                  <a:lnTo>
                    <a:pt x="266" y="199"/>
                  </a:lnTo>
                  <a:lnTo>
                    <a:pt x="247" y="206"/>
                  </a:lnTo>
                  <a:lnTo>
                    <a:pt x="230" y="214"/>
                  </a:lnTo>
                  <a:lnTo>
                    <a:pt x="214" y="222"/>
                  </a:lnTo>
                  <a:lnTo>
                    <a:pt x="196" y="232"/>
                  </a:lnTo>
                  <a:lnTo>
                    <a:pt x="181" y="243"/>
                  </a:lnTo>
                  <a:lnTo>
                    <a:pt x="168" y="253"/>
                  </a:lnTo>
                  <a:lnTo>
                    <a:pt x="157" y="264"/>
                  </a:lnTo>
                  <a:lnTo>
                    <a:pt x="145" y="275"/>
                  </a:lnTo>
                  <a:lnTo>
                    <a:pt x="134" y="287"/>
                  </a:lnTo>
                  <a:lnTo>
                    <a:pt x="125" y="300"/>
                  </a:lnTo>
                  <a:lnTo>
                    <a:pt x="116" y="312"/>
                  </a:lnTo>
                  <a:lnTo>
                    <a:pt x="108" y="325"/>
                  </a:lnTo>
                  <a:lnTo>
                    <a:pt x="100" y="339"/>
                  </a:lnTo>
                  <a:lnTo>
                    <a:pt x="94" y="352"/>
                  </a:lnTo>
                  <a:lnTo>
                    <a:pt x="88" y="368"/>
                  </a:lnTo>
                  <a:lnTo>
                    <a:pt x="83" y="382"/>
                  </a:lnTo>
                  <a:lnTo>
                    <a:pt x="79" y="397"/>
                  </a:lnTo>
                  <a:lnTo>
                    <a:pt x="76" y="413"/>
                  </a:lnTo>
                  <a:lnTo>
                    <a:pt x="74" y="428"/>
                  </a:lnTo>
                  <a:lnTo>
                    <a:pt x="73" y="444"/>
                  </a:lnTo>
                  <a:lnTo>
                    <a:pt x="72" y="460"/>
                  </a:lnTo>
                  <a:lnTo>
                    <a:pt x="72" y="473"/>
                  </a:lnTo>
                  <a:lnTo>
                    <a:pt x="73" y="485"/>
                  </a:lnTo>
                  <a:lnTo>
                    <a:pt x="75" y="497"/>
                  </a:lnTo>
                  <a:lnTo>
                    <a:pt x="76" y="508"/>
                  </a:lnTo>
                  <a:lnTo>
                    <a:pt x="81" y="530"/>
                  </a:lnTo>
                  <a:lnTo>
                    <a:pt x="88" y="550"/>
                  </a:lnTo>
                  <a:lnTo>
                    <a:pt x="95" y="568"/>
                  </a:lnTo>
                  <a:lnTo>
                    <a:pt x="105" y="585"/>
                  </a:lnTo>
                  <a:lnTo>
                    <a:pt x="115" y="601"/>
                  </a:lnTo>
                  <a:lnTo>
                    <a:pt x="125" y="615"/>
                  </a:lnTo>
                  <a:lnTo>
                    <a:pt x="136" y="628"/>
                  </a:lnTo>
                  <a:lnTo>
                    <a:pt x="147" y="640"/>
                  </a:lnTo>
                  <a:lnTo>
                    <a:pt x="159" y="651"/>
                  </a:lnTo>
                  <a:lnTo>
                    <a:pt x="170" y="660"/>
                  </a:lnTo>
                  <a:lnTo>
                    <a:pt x="189" y="675"/>
                  </a:lnTo>
                  <a:lnTo>
                    <a:pt x="206" y="687"/>
                  </a:lnTo>
                  <a:lnTo>
                    <a:pt x="186" y="699"/>
                  </a:lnTo>
                  <a:lnTo>
                    <a:pt x="167" y="711"/>
                  </a:lnTo>
                  <a:lnTo>
                    <a:pt x="148" y="724"/>
                  </a:lnTo>
                  <a:lnTo>
                    <a:pt x="130" y="737"/>
                  </a:lnTo>
                  <a:lnTo>
                    <a:pt x="114" y="752"/>
                  </a:lnTo>
                  <a:lnTo>
                    <a:pt x="98" y="767"/>
                  </a:lnTo>
                  <a:lnTo>
                    <a:pt x="91" y="776"/>
                  </a:lnTo>
                  <a:lnTo>
                    <a:pt x="84" y="784"/>
                  </a:lnTo>
                  <a:lnTo>
                    <a:pt x="78" y="793"/>
                  </a:lnTo>
                  <a:lnTo>
                    <a:pt x="72" y="803"/>
                  </a:lnTo>
                  <a:lnTo>
                    <a:pt x="69" y="808"/>
                  </a:lnTo>
                  <a:lnTo>
                    <a:pt x="66" y="815"/>
                  </a:lnTo>
                  <a:lnTo>
                    <a:pt x="62" y="823"/>
                  </a:lnTo>
                  <a:lnTo>
                    <a:pt x="58" y="832"/>
                  </a:lnTo>
                  <a:lnTo>
                    <a:pt x="55" y="842"/>
                  </a:lnTo>
                  <a:lnTo>
                    <a:pt x="53" y="853"/>
                  </a:lnTo>
                  <a:lnTo>
                    <a:pt x="51" y="867"/>
                  </a:lnTo>
                  <a:lnTo>
                    <a:pt x="49" y="880"/>
                  </a:lnTo>
                  <a:lnTo>
                    <a:pt x="51" y="893"/>
                  </a:lnTo>
                  <a:lnTo>
                    <a:pt x="52" y="905"/>
                  </a:lnTo>
                  <a:lnTo>
                    <a:pt x="54" y="918"/>
                  </a:lnTo>
                  <a:lnTo>
                    <a:pt x="57" y="929"/>
                  </a:lnTo>
                  <a:lnTo>
                    <a:pt x="60" y="939"/>
                  </a:lnTo>
                  <a:lnTo>
                    <a:pt x="65" y="950"/>
                  </a:lnTo>
                  <a:lnTo>
                    <a:pt x="70" y="960"/>
                  </a:lnTo>
                  <a:lnTo>
                    <a:pt x="75" y="970"/>
                  </a:lnTo>
                  <a:lnTo>
                    <a:pt x="87" y="989"/>
                  </a:lnTo>
                  <a:lnTo>
                    <a:pt x="102" y="1007"/>
                  </a:lnTo>
                  <a:lnTo>
                    <a:pt x="118" y="1026"/>
                  </a:lnTo>
                  <a:lnTo>
                    <a:pt x="134" y="1045"/>
                  </a:lnTo>
                  <a:lnTo>
                    <a:pt x="109" y="1061"/>
                  </a:lnTo>
                  <a:lnTo>
                    <a:pt x="87" y="1076"/>
                  </a:lnTo>
                  <a:lnTo>
                    <a:pt x="69" y="1091"/>
                  </a:lnTo>
                  <a:lnTo>
                    <a:pt x="55" y="1104"/>
                  </a:lnTo>
                  <a:lnTo>
                    <a:pt x="42" y="1117"/>
                  </a:lnTo>
                  <a:lnTo>
                    <a:pt x="32" y="1130"/>
                  </a:lnTo>
                  <a:lnTo>
                    <a:pt x="24" y="1145"/>
                  </a:lnTo>
                  <a:lnTo>
                    <a:pt x="16" y="1161"/>
                  </a:lnTo>
                  <a:lnTo>
                    <a:pt x="11" y="1174"/>
                  </a:lnTo>
                  <a:lnTo>
                    <a:pt x="6" y="1186"/>
                  </a:lnTo>
                  <a:lnTo>
                    <a:pt x="4" y="1198"/>
                  </a:lnTo>
                  <a:lnTo>
                    <a:pt x="2" y="1208"/>
                  </a:lnTo>
                  <a:lnTo>
                    <a:pt x="0" y="1218"/>
                  </a:lnTo>
                  <a:lnTo>
                    <a:pt x="0" y="1227"/>
                  </a:lnTo>
                  <a:lnTo>
                    <a:pt x="0" y="1234"/>
                  </a:lnTo>
                  <a:lnTo>
                    <a:pt x="0" y="1241"/>
                  </a:lnTo>
                  <a:lnTo>
                    <a:pt x="1" y="1263"/>
                  </a:lnTo>
                  <a:lnTo>
                    <a:pt x="3" y="1283"/>
                  </a:lnTo>
                  <a:lnTo>
                    <a:pt x="8" y="1302"/>
                  </a:lnTo>
                  <a:lnTo>
                    <a:pt x="14" y="1320"/>
                  </a:lnTo>
                  <a:lnTo>
                    <a:pt x="21" y="1336"/>
                  </a:lnTo>
                  <a:lnTo>
                    <a:pt x="29" y="1351"/>
                  </a:lnTo>
                  <a:lnTo>
                    <a:pt x="38" y="1366"/>
                  </a:lnTo>
                  <a:lnTo>
                    <a:pt x="48" y="1378"/>
                  </a:lnTo>
                  <a:lnTo>
                    <a:pt x="58" y="1389"/>
                  </a:lnTo>
                  <a:lnTo>
                    <a:pt x="69" y="1399"/>
                  </a:lnTo>
                  <a:lnTo>
                    <a:pt x="79" y="1409"/>
                  </a:lnTo>
                  <a:lnTo>
                    <a:pt x="88" y="1417"/>
                  </a:lnTo>
                  <a:lnTo>
                    <a:pt x="107" y="1430"/>
                  </a:lnTo>
                  <a:lnTo>
                    <a:pt x="121" y="1438"/>
                  </a:lnTo>
                  <a:lnTo>
                    <a:pt x="134" y="1445"/>
                  </a:lnTo>
                  <a:lnTo>
                    <a:pt x="147" y="1451"/>
                  </a:lnTo>
                  <a:lnTo>
                    <a:pt x="160" y="1457"/>
                  </a:lnTo>
                  <a:lnTo>
                    <a:pt x="171" y="1461"/>
                  </a:lnTo>
                  <a:lnTo>
                    <a:pt x="181" y="1465"/>
                  </a:lnTo>
                  <a:lnTo>
                    <a:pt x="190" y="1467"/>
                  </a:lnTo>
                  <a:lnTo>
                    <a:pt x="198" y="1470"/>
                  </a:lnTo>
                  <a:lnTo>
                    <a:pt x="206" y="1471"/>
                  </a:lnTo>
                  <a:lnTo>
                    <a:pt x="225" y="1477"/>
                  </a:lnTo>
                  <a:lnTo>
                    <a:pt x="249" y="1481"/>
                  </a:lnTo>
                  <a:lnTo>
                    <a:pt x="278" y="1486"/>
                  </a:lnTo>
                  <a:lnTo>
                    <a:pt x="310" y="1490"/>
                  </a:lnTo>
                  <a:lnTo>
                    <a:pt x="345" y="1494"/>
                  </a:lnTo>
                  <a:lnTo>
                    <a:pt x="384" y="1497"/>
                  </a:lnTo>
                  <a:lnTo>
                    <a:pt x="426" y="1499"/>
                  </a:lnTo>
                  <a:lnTo>
                    <a:pt x="470" y="1500"/>
                  </a:lnTo>
                  <a:lnTo>
                    <a:pt x="503" y="1500"/>
                  </a:lnTo>
                  <a:lnTo>
                    <a:pt x="535" y="1499"/>
                  </a:lnTo>
                  <a:lnTo>
                    <a:pt x="565" y="1497"/>
                  </a:lnTo>
                  <a:lnTo>
                    <a:pt x="592" y="1494"/>
                  </a:lnTo>
                  <a:lnTo>
                    <a:pt x="619" y="1492"/>
                  </a:lnTo>
                  <a:lnTo>
                    <a:pt x="643" y="1488"/>
                  </a:lnTo>
                  <a:lnTo>
                    <a:pt x="667" y="1484"/>
                  </a:lnTo>
                  <a:lnTo>
                    <a:pt x="688" y="1479"/>
                  </a:lnTo>
                  <a:lnTo>
                    <a:pt x="708" y="1474"/>
                  </a:lnTo>
                  <a:lnTo>
                    <a:pt x="729" y="1468"/>
                  </a:lnTo>
                  <a:lnTo>
                    <a:pt x="747" y="1462"/>
                  </a:lnTo>
                  <a:lnTo>
                    <a:pt x="765" y="1456"/>
                  </a:lnTo>
                  <a:lnTo>
                    <a:pt x="781" y="1449"/>
                  </a:lnTo>
                  <a:lnTo>
                    <a:pt x="796" y="1442"/>
                  </a:lnTo>
                  <a:lnTo>
                    <a:pt x="810" y="1435"/>
                  </a:lnTo>
                  <a:lnTo>
                    <a:pt x="825" y="1427"/>
                  </a:lnTo>
                  <a:lnTo>
                    <a:pt x="848" y="1412"/>
                  </a:lnTo>
                  <a:lnTo>
                    <a:pt x="869" y="1398"/>
                  </a:lnTo>
                  <a:lnTo>
                    <a:pt x="887" y="1383"/>
                  </a:lnTo>
                  <a:lnTo>
                    <a:pt x="903" y="1368"/>
                  </a:lnTo>
                  <a:lnTo>
                    <a:pt x="916" y="1352"/>
                  </a:lnTo>
                  <a:lnTo>
                    <a:pt x="929" y="1336"/>
                  </a:lnTo>
                  <a:lnTo>
                    <a:pt x="940" y="1321"/>
                  </a:lnTo>
                  <a:lnTo>
                    <a:pt x="948" y="1305"/>
                  </a:lnTo>
                  <a:lnTo>
                    <a:pt x="955" y="1288"/>
                  </a:lnTo>
                  <a:lnTo>
                    <a:pt x="961" y="1273"/>
                  </a:lnTo>
                  <a:lnTo>
                    <a:pt x="966" y="1258"/>
                  </a:lnTo>
                  <a:lnTo>
                    <a:pt x="970" y="1242"/>
                  </a:lnTo>
                  <a:lnTo>
                    <a:pt x="973" y="1228"/>
                  </a:lnTo>
                  <a:lnTo>
                    <a:pt x="974" y="1214"/>
                  </a:lnTo>
                  <a:lnTo>
                    <a:pt x="975" y="1201"/>
                  </a:lnTo>
                  <a:lnTo>
                    <a:pt x="975" y="1188"/>
                  </a:lnTo>
                  <a:lnTo>
                    <a:pt x="975" y="1170"/>
                  </a:lnTo>
                  <a:lnTo>
                    <a:pt x="972" y="1152"/>
                  </a:lnTo>
                  <a:lnTo>
                    <a:pt x="969" y="1133"/>
                  </a:lnTo>
                  <a:lnTo>
                    <a:pt x="963" y="1116"/>
                  </a:lnTo>
                  <a:lnTo>
                    <a:pt x="957" y="1100"/>
                  </a:lnTo>
                  <a:lnTo>
                    <a:pt x="950" y="1084"/>
                  </a:lnTo>
                  <a:lnTo>
                    <a:pt x="941" y="1068"/>
                  </a:lnTo>
                  <a:lnTo>
                    <a:pt x="932" y="1053"/>
                  </a:lnTo>
                  <a:lnTo>
                    <a:pt x="921" y="1039"/>
                  </a:lnTo>
                  <a:lnTo>
                    <a:pt x="909" y="1026"/>
                  </a:lnTo>
                  <a:lnTo>
                    <a:pt x="896" y="1013"/>
                  </a:lnTo>
                  <a:lnTo>
                    <a:pt x="882" y="1001"/>
                  </a:lnTo>
                  <a:lnTo>
                    <a:pt x="868" y="990"/>
                  </a:lnTo>
                  <a:lnTo>
                    <a:pt x="852" y="980"/>
                  </a:lnTo>
                  <a:lnTo>
                    <a:pt x="836" y="971"/>
                  </a:lnTo>
                  <a:lnTo>
                    <a:pt x="820" y="962"/>
                  </a:lnTo>
                  <a:lnTo>
                    <a:pt x="806" y="957"/>
                  </a:lnTo>
                  <a:lnTo>
                    <a:pt x="793" y="952"/>
                  </a:lnTo>
                  <a:lnTo>
                    <a:pt x="779" y="948"/>
                  </a:lnTo>
                  <a:lnTo>
                    <a:pt x="763" y="945"/>
                  </a:lnTo>
                  <a:lnTo>
                    <a:pt x="730" y="938"/>
                  </a:lnTo>
                  <a:lnTo>
                    <a:pt x="693" y="934"/>
                  </a:lnTo>
                  <a:lnTo>
                    <a:pt x="651" y="930"/>
                  </a:lnTo>
                  <a:lnTo>
                    <a:pt x="604" y="927"/>
                  </a:lnTo>
                  <a:lnTo>
                    <a:pt x="553" y="925"/>
                  </a:lnTo>
                  <a:lnTo>
                    <a:pt x="496" y="923"/>
                  </a:lnTo>
                  <a:lnTo>
                    <a:pt x="462" y="923"/>
                  </a:lnTo>
                  <a:lnTo>
                    <a:pt x="431" y="923"/>
                  </a:lnTo>
                  <a:lnTo>
                    <a:pt x="405" y="923"/>
                  </a:lnTo>
                  <a:lnTo>
                    <a:pt x="384" y="922"/>
                  </a:lnTo>
                  <a:lnTo>
                    <a:pt x="364" y="920"/>
                  </a:lnTo>
                  <a:lnTo>
                    <a:pt x="345" y="917"/>
                  </a:lnTo>
                  <a:lnTo>
                    <a:pt x="327" y="913"/>
                  </a:lnTo>
                  <a:lnTo>
                    <a:pt x="309" y="906"/>
                  </a:lnTo>
                  <a:lnTo>
                    <a:pt x="298" y="902"/>
                  </a:lnTo>
                  <a:lnTo>
                    <a:pt x="289" y="897"/>
                  </a:lnTo>
                  <a:lnTo>
                    <a:pt x="281" y="892"/>
                  </a:lnTo>
                  <a:lnTo>
                    <a:pt x="274" y="887"/>
                  </a:lnTo>
                  <a:lnTo>
                    <a:pt x="268" y="882"/>
                  </a:lnTo>
                  <a:lnTo>
                    <a:pt x="262" y="876"/>
                  </a:lnTo>
                  <a:lnTo>
                    <a:pt x="257" y="870"/>
                  </a:lnTo>
                  <a:lnTo>
                    <a:pt x="252" y="864"/>
                  </a:lnTo>
                  <a:lnTo>
                    <a:pt x="249" y="859"/>
                  </a:lnTo>
                  <a:lnTo>
                    <a:pt x="246" y="852"/>
                  </a:lnTo>
                  <a:lnTo>
                    <a:pt x="244" y="846"/>
                  </a:lnTo>
                  <a:lnTo>
                    <a:pt x="242" y="840"/>
                  </a:lnTo>
                  <a:lnTo>
                    <a:pt x="240" y="829"/>
                  </a:lnTo>
                  <a:lnTo>
                    <a:pt x="239" y="818"/>
                  </a:lnTo>
                  <a:lnTo>
                    <a:pt x="239" y="811"/>
                  </a:lnTo>
                  <a:lnTo>
                    <a:pt x="240" y="804"/>
                  </a:lnTo>
                  <a:lnTo>
                    <a:pt x="242" y="797"/>
                  </a:lnTo>
                  <a:lnTo>
                    <a:pt x="243" y="791"/>
                  </a:lnTo>
                  <a:lnTo>
                    <a:pt x="248" y="780"/>
                  </a:lnTo>
                  <a:lnTo>
                    <a:pt x="255" y="770"/>
                  </a:lnTo>
                  <a:lnTo>
                    <a:pt x="261" y="763"/>
                  </a:lnTo>
                  <a:lnTo>
                    <a:pt x="267" y="756"/>
                  </a:lnTo>
                  <a:lnTo>
                    <a:pt x="273" y="751"/>
                  </a:lnTo>
                  <a:lnTo>
                    <a:pt x="277" y="747"/>
                  </a:lnTo>
                  <a:lnTo>
                    <a:pt x="279" y="745"/>
                  </a:lnTo>
                  <a:lnTo>
                    <a:pt x="281" y="742"/>
                  </a:lnTo>
                  <a:lnTo>
                    <a:pt x="284" y="740"/>
                  </a:lnTo>
                  <a:lnTo>
                    <a:pt x="286" y="738"/>
                  </a:lnTo>
                  <a:lnTo>
                    <a:pt x="289" y="736"/>
                  </a:lnTo>
                  <a:lnTo>
                    <a:pt x="292" y="733"/>
                  </a:lnTo>
                  <a:lnTo>
                    <a:pt x="294" y="731"/>
                  </a:lnTo>
                  <a:lnTo>
                    <a:pt x="297" y="728"/>
                  </a:lnTo>
                  <a:lnTo>
                    <a:pt x="331" y="736"/>
                  </a:lnTo>
                  <a:lnTo>
                    <a:pt x="361" y="742"/>
                  </a:lnTo>
                  <a:lnTo>
                    <a:pt x="385" y="748"/>
                  </a:lnTo>
                  <a:lnTo>
                    <a:pt x="408" y="752"/>
                  </a:lnTo>
                  <a:lnTo>
                    <a:pt x="428" y="754"/>
                  </a:lnTo>
                  <a:lnTo>
                    <a:pt x="447" y="755"/>
                  </a:lnTo>
                  <a:lnTo>
                    <a:pt x="467" y="756"/>
                  </a:lnTo>
                  <a:lnTo>
                    <a:pt x="487" y="756"/>
                  </a:lnTo>
                  <a:lnTo>
                    <a:pt x="515" y="756"/>
                  </a:lnTo>
                  <a:lnTo>
                    <a:pt x="541" y="754"/>
                  </a:lnTo>
                  <a:lnTo>
                    <a:pt x="567" y="751"/>
                  </a:lnTo>
                  <a:lnTo>
                    <a:pt x="590" y="747"/>
                  </a:lnTo>
                  <a:lnTo>
                    <a:pt x="614" y="741"/>
                  </a:lnTo>
                  <a:lnTo>
                    <a:pt x="635" y="735"/>
                  </a:lnTo>
                  <a:lnTo>
                    <a:pt x="656" y="729"/>
                  </a:lnTo>
                  <a:lnTo>
                    <a:pt x="676" y="722"/>
                  </a:lnTo>
                  <a:lnTo>
                    <a:pt x="694" y="714"/>
                  </a:lnTo>
                  <a:lnTo>
                    <a:pt x="710" y="707"/>
                  </a:lnTo>
                  <a:lnTo>
                    <a:pt x="727" y="699"/>
                  </a:lnTo>
                  <a:lnTo>
                    <a:pt x="741" y="691"/>
                  </a:lnTo>
                  <a:lnTo>
                    <a:pt x="766" y="675"/>
                  </a:lnTo>
                  <a:lnTo>
                    <a:pt x="785" y="661"/>
                  </a:lnTo>
                  <a:lnTo>
                    <a:pt x="800" y="647"/>
                  </a:lnTo>
                  <a:lnTo>
                    <a:pt x="814" y="634"/>
                  </a:lnTo>
                  <a:lnTo>
                    <a:pt x="826" y="619"/>
                  </a:lnTo>
                  <a:lnTo>
                    <a:pt x="837" y="605"/>
                  </a:lnTo>
                  <a:lnTo>
                    <a:pt x="846" y="590"/>
                  </a:lnTo>
                  <a:lnTo>
                    <a:pt x="853" y="575"/>
                  </a:lnTo>
                  <a:lnTo>
                    <a:pt x="860" y="561"/>
                  </a:lnTo>
                  <a:lnTo>
                    <a:pt x="865" y="547"/>
                  </a:lnTo>
                  <a:lnTo>
                    <a:pt x="870" y="534"/>
                  </a:lnTo>
                  <a:lnTo>
                    <a:pt x="874" y="520"/>
                  </a:lnTo>
                  <a:lnTo>
                    <a:pt x="877" y="507"/>
                  </a:lnTo>
                  <a:lnTo>
                    <a:pt x="879" y="496"/>
                  </a:lnTo>
                  <a:lnTo>
                    <a:pt x="881" y="474"/>
                  </a:lnTo>
                  <a:lnTo>
                    <a:pt x="881" y="456"/>
                  </a:lnTo>
                  <a:lnTo>
                    <a:pt x="881" y="441"/>
                  </a:lnTo>
                  <a:lnTo>
                    <a:pt x="880" y="427"/>
                  </a:lnTo>
                  <a:lnTo>
                    <a:pt x="878" y="413"/>
                  </a:lnTo>
                  <a:lnTo>
                    <a:pt x="876" y="400"/>
                  </a:lnTo>
                  <a:lnTo>
                    <a:pt x="873" y="387"/>
                  </a:lnTo>
                  <a:lnTo>
                    <a:pt x="870" y="376"/>
                  </a:lnTo>
                  <a:lnTo>
                    <a:pt x="865" y="365"/>
                  </a:lnTo>
                  <a:lnTo>
                    <a:pt x="861" y="355"/>
                  </a:lnTo>
                  <a:lnTo>
                    <a:pt x="853" y="335"/>
                  </a:lnTo>
                  <a:lnTo>
                    <a:pt x="844" y="320"/>
                  </a:lnTo>
                  <a:lnTo>
                    <a:pt x="835" y="307"/>
                  </a:lnTo>
                  <a:lnTo>
                    <a:pt x="827" y="298"/>
                  </a:lnTo>
                  <a:lnTo>
                    <a:pt x="820" y="289"/>
                  </a:lnTo>
                  <a:lnTo>
                    <a:pt x="812" y="282"/>
                  </a:lnTo>
                  <a:lnTo>
                    <a:pt x="805" y="276"/>
                  </a:lnTo>
                  <a:lnTo>
                    <a:pt x="798" y="270"/>
                  </a:lnTo>
                  <a:lnTo>
                    <a:pt x="791" y="264"/>
                  </a:lnTo>
                  <a:lnTo>
                    <a:pt x="783" y="258"/>
                  </a:lnTo>
                  <a:lnTo>
                    <a:pt x="775" y="252"/>
                  </a:lnTo>
                  <a:lnTo>
                    <a:pt x="767" y="245"/>
                  </a:lnTo>
                  <a:lnTo>
                    <a:pt x="770" y="238"/>
                  </a:lnTo>
                  <a:lnTo>
                    <a:pt x="774" y="231"/>
                  </a:lnTo>
                  <a:lnTo>
                    <a:pt x="778" y="225"/>
                  </a:lnTo>
                  <a:lnTo>
                    <a:pt x="781" y="219"/>
                  </a:lnTo>
                  <a:lnTo>
                    <a:pt x="786" y="213"/>
                  </a:lnTo>
                  <a:lnTo>
                    <a:pt x="790" y="208"/>
                  </a:lnTo>
                  <a:lnTo>
                    <a:pt x="795" y="203"/>
                  </a:lnTo>
                  <a:lnTo>
                    <a:pt x="800" y="198"/>
                  </a:lnTo>
                  <a:lnTo>
                    <a:pt x="808" y="192"/>
                  </a:lnTo>
                  <a:lnTo>
                    <a:pt x="818" y="187"/>
                  </a:lnTo>
                  <a:lnTo>
                    <a:pt x="827" y="182"/>
                  </a:lnTo>
                  <a:lnTo>
                    <a:pt x="837" y="178"/>
                  </a:lnTo>
                  <a:lnTo>
                    <a:pt x="848" y="175"/>
                  </a:lnTo>
                  <a:lnTo>
                    <a:pt x="859" y="173"/>
                  </a:lnTo>
                  <a:lnTo>
                    <a:pt x="871" y="171"/>
                  </a:lnTo>
                  <a:lnTo>
                    <a:pt x="883" y="169"/>
                  </a:lnTo>
                  <a:lnTo>
                    <a:pt x="907" y="167"/>
                  </a:lnTo>
                  <a:lnTo>
                    <a:pt x="931" y="167"/>
                  </a:lnTo>
                  <a:lnTo>
                    <a:pt x="954" y="167"/>
                  </a:lnTo>
                  <a:lnTo>
                    <a:pt x="977" y="168"/>
                  </a:lnTo>
                  <a:lnTo>
                    <a:pt x="977" y="1"/>
                  </a:lnTo>
                  <a:close/>
                  <a:moveTo>
                    <a:pt x="232" y="1101"/>
                  </a:moveTo>
                  <a:lnTo>
                    <a:pt x="284" y="1110"/>
                  </a:lnTo>
                  <a:lnTo>
                    <a:pt x="330" y="1117"/>
                  </a:lnTo>
                  <a:lnTo>
                    <a:pt x="372" y="1121"/>
                  </a:lnTo>
                  <a:lnTo>
                    <a:pt x="411" y="1124"/>
                  </a:lnTo>
                  <a:lnTo>
                    <a:pt x="449" y="1125"/>
                  </a:lnTo>
                  <a:lnTo>
                    <a:pt x="491" y="1126"/>
                  </a:lnTo>
                  <a:lnTo>
                    <a:pt x="538" y="1126"/>
                  </a:lnTo>
                  <a:lnTo>
                    <a:pt x="592" y="1127"/>
                  </a:lnTo>
                  <a:lnTo>
                    <a:pt x="622" y="1128"/>
                  </a:lnTo>
                  <a:lnTo>
                    <a:pt x="647" y="1130"/>
                  </a:lnTo>
                  <a:lnTo>
                    <a:pt x="670" y="1134"/>
                  </a:lnTo>
                  <a:lnTo>
                    <a:pt x="688" y="1139"/>
                  </a:lnTo>
                  <a:lnTo>
                    <a:pt x="705" y="1145"/>
                  </a:lnTo>
                  <a:lnTo>
                    <a:pt x="720" y="1152"/>
                  </a:lnTo>
                  <a:lnTo>
                    <a:pt x="732" y="1160"/>
                  </a:lnTo>
                  <a:lnTo>
                    <a:pt x="744" y="1170"/>
                  </a:lnTo>
                  <a:lnTo>
                    <a:pt x="752" y="1179"/>
                  </a:lnTo>
                  <a:lnTo>
                    <a:pt x="758" y="1188"/>
                  </a:lnTo>
                  <a:lnTo>
                    <a:pt x="763" y="1197"/>
                  </a:lnTo>
                  <a:lnTo>
                    <a:pt x="767" y="1205"/>
                  </a:lnTo>
                  <a:lnTo>
                    <a:pt x="769" y="1212"/>
                  </a:lnTo>
                  <a:lnTo>
                    <a:pt x="770" y="1219"/>
                  </a:lnTo>
                  <a:lnTo>
                    <a:pt x="771" y="1225"/>
                  </a:lnTo>
                  <a:lnTo>
                    <a:pt x="771" y="1230"/>
                  </a:lnTo>
                  <a:lnTo>
                    <a:pt x="770" y="1240"/>
                  </a:lnTo>
                  <a:lnTo>
                    <a:pt x="769" y="1250"/>
                  </a:lnTo>
                  <a:lnTo>
                    <a:pt x="766" y="1259"/>
                  </a:lnTo>
                  <a:lnTo>
                    <a:pt x="762" y="1267"/>
                  </a:lnTo>
                  <a:lnTo>
                    <a:pt x="758" y="1275"/>
                  </a:lnTo>
                  <a:lnTo>
                    <a:pt x="753" y="1283"/>
                  </a:lnTo>
                  <a:lnTo>
                    <a:pt x="748" y="1290"/>
                  </a:lnTo>
                  <a:lnTo>
                    <a:pt x="742" y="1297"/>
                  </a:lnTo>
                  <a:lnTo>
                    <a:pt x="735" y="1303"/>
                  </a:lnTo>
                  <a:lnTo>
                    <a:pt x="728" y="1310"/>
                  </a:lnTo>
                  <a:lnTo>
                    <a:pt x="721" y="1316"/>
                  </a:lnTo>
                  <a:lnTo>
                    <a:pt x="712" y="1321"/>
                  </a:lnTo>
                  <a:lnTo>
                    <a:pt x="696" y="1330"/>
                  </a:lnTo>
                  <a:lnTo>
                    <a:pt x="678" y="1337"/>
                  </a:lnTo>
                  <a:lnTo>
                    <a:pt x="667" y="1341"/>
                  </a:lnTo>
                  <a:lnTo>
                    <a:pt x="655" y="1344"/>
                  </a:lnTo>
                  <a:lnTo>
                    <a:pt x="643" y="1346"/>
                  </a:lnTo>
                  <a:lnTo>
                    <a:pt x="631" y="1349"/>
                  </a:lnTo>
                  <a:lnTo>
                    <a:pt x="605" y="1352"/>
                  </a:lnTo>
                  <a:lnTo>
                    <a:pt x="582" y="1355"/>
                  </a:lnTo>
                  <a:lnTo>
                    <a:pt x="559" y="1356"/>
                  </a:lnTo>
                  <a:lnTo>
                    <a:pt x="541" y="1357"/>
                  </a:lnTo>
                  <a:lnTo>
                    <a:pt x="527" y="1357"/>
                  </a:lnTo>
                  <a:lnTo>
                    <a:pt x="519" y="1357"/>
                  </a:lnTo>
                  <a:lnTo>
                    <a:pt x="489" y="1357"/>
                  </a:lnTo>
                  <a:lnTo>
                    <a:pt x="461" y="1356"/>
                  </a:lnTo>
                  <a:lnTo>
                    <a:pt x="433" y="1354"/>
                  </a:lnTo>
                  <a:lnTo>
                    <a:pt x="408" y="1351"/>
                  </a:lnTo>
                  <a:lnTo>
                    <a:pt x="384" y="1348"/>
                  </a:lnTo>
                  <a:lnTo>
                    <a:pt x="362" y="1343"/>
                  </a:lnTo>
                  <a:lnTo>
                    <a:pt x="340" y="1339"/>
                  </a:lnTo>
                  <a:lnTo>
                    <a:pt x="321" y="1333"/>
                  </a:lnTo>
                  <a:lnTo>
                    <a:pt x="302" y="1327"/>
                  </a:lnTo>
                  <a:lnTo>
                    <a:pt x="286" y="1320"/>
                  </a:lnTo>
                  <a:lnTo>
                    <a:pt x="271" y="1312"/>
                  </a:lnTo>
                  <a:lnTo>
                    <a:pt x="258" y="1303"/>
                  </a:lnTo>
                  <a:lnTo>
                    <a:pt x="244" y="1294"/>
                  </a:lnTo>
                  <a:lnTo>
                    <a:pt x="233" y="1284"/>
                  </a:lnTo>
                  <a:lnTo>
                    <a:pt x="223" y="1273"/>
                  </a:lnTo>
                  <a:lnTo>
                    <a:pt x="215" y="1262"/>
                  </a:lnTo>
                  <a:lnTo>
                    <a:pt x="212" y="1258"/>
                  </a:lnTo>
                  <a:lnTo>
                    <a:pt x="208" y="1252"/>
                  </a:lnTo>
                  <a:lnTo>
                    <a:pt x="204" y="1244"/>
                  </a:lnTo>
                  <a:lnTo>
                    <a:pt x="199" y="1235"/>
                  </a:lnTo>
                  <a:lnTo>
                    <a:pt x="196" y="1225"/>
                  </a:lnTo>
                  <a:lnTo>
                    <a:pt x="193" y="1213"/>
                  </a:lnTo>
                  <a:lnTo>
                    <a:pt x="191" y="1201"/>
                  </a:lnTo>
                  <a:lnTo>
                    <a:pt x="190" y="1187"/>
                  </a:lnTo>
                  <a:lnTo>
                    <a:pt x="191" y="1173"/>
                  </a:lnTo>
                  <a:lnTo>
                    <a:pt x="193" y="1161"/>
                  </a:lnTo>
                  <a:lnTo>
                    <a:pt x="196" y="1150"/>
                  </a:lnTo>
                  <a:lnTo>
                    <a:pt x="201" y="1140"/>
                  </a:lnTo>
                  <a:lnTo>
                    <a:pt x="208" y="1130"/>
                  </a:lnTo>
                  <a:lnTo>
                    <a:pt x="215" y="1121"/>
                  </a:lnTo>
                  <a:lnTo>
                    <a:pt x="223" y="1111"/>
                  </a:lnTo>
                  <a:lnTo>
                    <a:pt x="232" y="1101"/>
                  </a:lnTo>
                  <a:close/>
                  <a:moveTo>
                    <a:pt x="299" y="443"/>
                  </a:moveTo>
                  <a:lnTo>
                    <a:pt x="301" y="434"/>
                  </a:lnTo>
                  <a:lnTo>
                    <a:pt x="303" y="424"/>
                  </a:lnTo>
                  <a:lnTo>
                    <a:pt x="307" y="413"/>
                  </a:lnTo>
                  <a:lnTo>
                    <a:pt x="311" y="401"/>
                  </a:lnTo>
                  <a:lnTo>
                    <a:pt x="316" y="389"/>
                  </a:lnTo>
                  <a:lnTo>
                    <a:pt x="323" y="378"/>
                  </a:lnTo>
                  <a:lnTo>
                    <a:pt x="330" y="366"/>
                  </a:lnTo>
                  <a:lnTo>
                    <a:pt x="339" y="355"/>
                  </a:lnTo>
                  <a:lnTo>
                    <a:pt x="350" y="343"/>
                  </a:lnTo>
                  <a:lnTo>
                    <a:pt x="363" y="334"/>
                  </a:lnTo>
                  <a:lnTo>
                    <a:pt x="376" y="325"/>
                  </a:lnTo>
                  <a:lnTo>
                    <a:pt x="392" y="317"/>
                  </a:lnTo>
                  <a:lnTo>
                    <a:pt x="400" y="313"/>
                  </a:lnTo>
                  <a:lnTo>
                    <a:pt x="410" y="310"/>
                  </a:lnTo>
                  <a:lnTo>
                    <a:pt x="420" y="308"/>
                  </a:lnTo>
                  <a:lnTo>
                    <a:pt x="430" y="306"/>
                  </a:lnTo>
                  <a:lnTo>
                    <a:pt x="440" y="304"/>
                  </a:lnTo>
                  <a:lnTo>
                    <a:pt x="451" y="302"/>
                  </a:lnTo>
                  <a:lnTo>
                    <a:pt x="464" y="302"/>
                  </a:lnTo>
                  <a:lnTo>
                    <a:pt x="476" y="301"/>
                  </a:lnTo>
                  <a:lnTo>
                    <a:pt x="488" y="302"/>
                  </a:lnTo>
                  <a:lnTo>
                    <a:pt x="501" y="302"/>
                  </a:lnTo>
                  <a:lnTo>
                    <a:pt x="513" y="304"/>
                  </a:lnTo>
                  <a:lnTo>
                    <a:pt x="524" y="305"/>
                  </a:lnTo>
                  <a:lnTo>
                    <a:pt x="543" y="310"/>
                  </a:lnTo>
                  <a:lnTo>
                    <a:pt x="561" y="315"/>
                  </a:lnTo>
                  <a:lnTo>
                    <a:pt x="575" y="322"/>
                  </a:lnTo>
                  <a:lnTo>
                    <a:pt x="587" y="328"/>
                  </a:lnTo>
                  <a:lnTo>
                    <a:pt x="597" y="335"/>
                  </a:lnTo>
                  <a:lnTo>
                    <a:pt x="605" y="342"/>
                  </a:lnTo>
                  <a:lnTo>
                    <a:pt x="614" y="349"/>
                  </a:lnTo>
                  <a:lnTo>
                    <a:pt x="621" y="358"/>
                  </a:lnTo>
                  <a:lnTo>
                    <a:pt x="627" y="366"/>
                  </a:lnTo>
                  <a:lnTo>
                    <a:pt x="633" y="375"/>
                  </a:lnTo>
                  <a:lnTo>
                    <a:pt x="638" y="383"/>
                  </a:lnTo>
                  <a:lnTo>
                    <a:pt x="642" y="392"/>
                  </a:lnTo>
                  <a:lnTo>
                    <a:pt x="645" y="401"/>
                  </a:lnTo>
                  <a:lnTo>
                    <a:pt x="648" y="410"/>
                  </a:lnTo>
                  <a:lnTo>
                    <a:pt x="652" y="426"/>
                  </a:lnTo>
                  <a:lnTo>
                    <a:pt x="654" y="441"/>
                  </a:lnTo>
                  <a:lnTo>
                    <a:pt x="655" y="454"/>
                  </a:lnTo>
                  <a:lnTo>
                    <a:pt x="655" y="464"/>
                  </a:lnTo>
                  <a:lnTo>
                    <a:pt x="655" y="476"/>
                  </a:lnTo>
                  <a:lnTo>
                    <a:pt x="654" y="489"/>
                  </a:lnTo>
                  <a:lnTo>
                    <a:pt x="651" y="502"/>
                  </a:lnTo>
                  <a:lnTo>
                    <a:pt x="648" y="515"/>
                  </a:lnTo>
                  <a:lnTo>
                    <a:pt x="644" y="530"/>
                  </a:lnTo>
                  <a:lnTo>
                    <a:pt x="638" y="543"/>
                  </a:lnTo>
                  <a:lnTo>
                    <a:pt x="631" y="556"/>
                  </a:lnTo>
                  <a:lnTo>
                    <a:pt x="622" y="568"/>
                  </a:lnTo>
                  <a:lnTo>
                    <a:pt x="610" y="581"/>
                  </a:lnTo>
                  <a:lnTo>
                    <a:pt x="598" y="592"/>
                  </a:lnTo>
                  <a:lnTo>
                    <a:pt x="591" y="597"/>
                  </a:lnTo>
                  <a:lnTo>
                    <a:pt x="584" y="602"/>
                  </a:lnTo>
                  <a:lnTo>
                    <a:pt x="576" y="606"/>
                  </a:lnTo>
                  <a:lnTo>
                    <a:pt x="567" y="610"/>
                  </a:lnTo>
                  <a:lnTo>
                    <a:pt x="557" y="614"/>
                  </a:lnTo>
                  <a:lnTo>
                    <a:pt x="548" y="617"/>
                  </a:lnTo>
                  <a:lnTo>
                    <a:pt x="538" y="620"/>
                  </a:lnTo>
                  <a:lnTo>
                    <a:pt x="527" y="622"/>
                  </a:lnTo>
                  <a:lnTo>
                    <a:pt x="516" y="624"/>
                  </a:lnTo>
                  <a:lnTo>
                    <a:pt x="503" y="626"/>
                  </a:lnTo>
                  <a:lnTo>
                    <a:pt x="491" y="626"/>
                  </a:lnTo>
                  <a:lnTo>
                    <a:pt x="478" y="627"/>
                  </a:lnTo>
                  <a:lnTo>
                    <a:pt x="463" y="626"/>
                  </a:lnTo>
                  <a:lnTo>
                    <a:pt x="447" y="625"/>
                  </a:lnTo>
                  <a:lnTo>
                    <a:pt x="433" y="623"/>
                  </a:lnTo>
                  <a:lnTo>
                    <a:pt x="420" y="620"/>
                  </a:lnTo>
                  <a:lnTo>
                    <a:pt x="406" y="616"/>
                  </a:lnTo>
                  <a:lnTo>
                    <a:pt x="393" y="611"/>
                  </a:lnTo>
                  <a:lnTo>
                    <a:pt x="381" y="606"/>
                  </a:lnTo>
                  <a:lnTo>
                    <a:pt x="370" y="599"/>
                  </a:lnTo>
                  <a:lnTo>
                    <a:pt x="359" y="592"/>
                  </a:lnTo>
                  <a:lnTo>
                    <a:pt x="348" y="584"/>
                  </a:lnTo>
                  <a:lnTo>
                    <a:pt x="338" y="574"/>
                  </a:lnTo>
                  <a:lnTo>
                    <a:pt x="330" y="564"/>
                  </a:lnTo>
                  <a:lnTo>
                    <a:pt x="322" y="554"/>
                  </a:lnTo>
                  <a:lnTo>
                    <a:pt x="316" y="542"/>
                  </a:lnTo>
                  <a:lnTo>
                    <a:pt x="310" y="530"/>
                  </a:lnTo>
                  <a:lnTo>
                    <a:pt x="304" y="516"/>
                  </a:lnTo>
                  <a:lnTo>
                    <a:pt x="301" y="504"/>
                  </a:lnTo>
                  <a:lnTo>
                    <a:pt x="299" y="494"/>
                  </a:lnTo>
                  <a:lnTo>
                    <a:pt x="298" y="483"/>
                  </a:lnTo>
                  <a:lnTo>
                    <a:pt x="298" y="474"/>
                  </a:lnTo>
                  <a:lnTo>
                    <a:pt x="297" y="464"/>
                  </a:lnTo>
                  <a:lnTo>
                    <a:pt x="298" y="456"/>
                  </a:lnTo>
                  <a:lnTo>
                    <a:pt x="298" y="449"/>
                  </a:lnTo>
                  <a:lnTo>
                    <a:pt x="299" y="44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56" name="Freeform 64"/>
            <p:cNvSpPr>
              <a:spLocks noEditPoints="1"/>
            </p:cNvSpPr>
            <p:nvPr userDrawn="1"/>
          </p:nvSpPr>
          <p:spPr bwMode="auto">
            <a:xfrm>
              <a:off x="5808" y="362"/>
              <a:ext cx="43"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3" y="366"/>
                  </a:lnTo>
                  <a:lnTo>
                    <a:pt x="857" y="338"/>
                  </a:lnTo>
                  <a:lnTo>
                    <a:pt x="851" y="311"/>
                  </a:lnTo>
                  <a:lnTo>
                    <a:pt x="848" y="301"/>
                  </a:lnTo>
                  <a:lnTo>
                    <a:pt x="844" y="287"/>
                  </a:lnTo>
                  <a:lnTo>
                    <a:pt x="839" y="273"/>
                  </a:lnTo>
                  <a:lnTo>
                    <a:pt x="833" y="256"/>
                  </a:lnTo>
                  <a:lnTo>
                    <a:pt x="825" y="238"/>
                  </a:lnTo>
                  <a:lnTo>
                    <a:pt x="815" y="219"/>
                  </a:lnTo>
                  <a:lnTo>
                    <a:pt x="803" y="199"/>
                  </a:lnTo>
                  <a:lnTo>
                    <a:pt x="790" y="178"/>
                  </a:lnTo>
                  <a:lnTo>
                    <a:pt x="779" y="163"/>
                  </a:lnTo>
                  <a:lnTo>
                    <a:pt x="769" y="150"/>
                  </a:lnTo>
                  <a:lnTo>
                    <a:pt x="757" y="137"/>
                  </a:lnTo>
                  <a:lnTo>
                    <a:pt x="746" y="124"/>
                  </a:lnTo>
                  <a:lnTo>
                    <a:pt x="734" y="112"/>
                  </a:lnTo>
                  <a:lnTo>
                    <a:pt x="723" y="102"/>
                  </a:lnTo>
                  <a:lnTo>
                    <a:pt x="711" y="92"/>
                  </a:lnTo>
                  <a:lnTo>
                    <a:pt x="699" y="82"/>
                  </a:lnTo>
                  <a:lnTo>
                    <a:pt x="687" y="74"/>
                  </a:lnTo>
                  <a:lnTo>
                    <a:pt x="675" y="65"/>
                  </a:lnTo>
                  <a:lnTo>
                    <a:pt x="663" y="57"/>
                  </a:lnTo>
                  <a:lnTo>
                    <a:pt x="650" y="51"/>
                  </a:lnTo>
                  <a:lnTo>
                    <a:pt x="626" y="39"/>
                  </a:lnTo>
                  <a:lnTo>
                    <a:pt x="601" y="29"/>
                  </a:lnTo>
                  <a:lnTo>
                    <a:pt x="578" y="21"/>
                  </a:lnTo>
                  <a:lnTo>
                    <a:pt x="555" y="13"/>
                  </a:lnTo>
                  <a:lnTo>
                    <a:pt x="533" y="8"/>
                  </a:lnTo>
                  <a:lnTo>
                    <a:pt x="512" y="5"/>
                  </a:lnTo>
                  <a:lnTo>
                    <a:pt x="492" y="2"/>
                  </a:lnTo>
                  <a:lnTo>
                    <a:pt x="475" y="1"/>
                  </a:lnTo>
                  <a:lnTo>
                    <a:pt x="459" y="0"/>
                  </a:lnTo>
                  <a:lnTo>
                    <a:pt x="444" y="0"/>
                  </a:lnTo>
                  <a:lnTo>
                    <a:pt x="426" y="0"/>
                  </a:lnTo>
                  <a:lnTo>
                    <a:pt x="408" y="1"/>
                  </a:lnTo>
                  <a:lnTo>
                    <a:pt x="389" y="3"/>
                  </a:lnTo>
                  <a:lnTo>
                    <a:pt x="371" y="5"/>
                  </a:lnTo>
                  <a:lnTo>
                    <a:pt x="354" y="8"/>
                  </a:lnTo>
                  <a:lnTo>
                    <a:pt x="336" y="12"/>
                  </a:lnTo>
                  <a:lnTo>
                    <a:pt x="320" y="17"/>
                  </a:lnTo>
                  <a:lnTo>
                    <a:pt x="304" y="22"/>
                  </a:lnTo>
                  <a:lnTo>
                    <a:pt x="287" y="28"/>
                  </a:lnTo>
                  <a:lnTo>
                    <a:pt x="271" y="34"/>
                  </a:lnTo>
                  <a:lnTo>
                    <a:pt x="256" y="41"/>
                  </a:lnTo>
                  <a:lnTo>
                    <a:pt x="240" y="48"/>
                  </a:lnTo>
                  <a:lnTo>
                    <a:pt x="225" y="56"/>
                  </a:lnTo>
                  <a:lnTo>
                    <a:pt x="211" y="65"/>
                  </a:lnTo>
                  <a:lnTo>
                    <a:pt x="196" y="75"/>
                  </a:lnTo>
                  <a:lnTo>
                    <a:pt x="183" y="84"/>
                  </a:lnTo>
                  <a:lnTo>
                    <a:pt x="170" y="95"/>
                  </a:lnTo>
                  <a:lnTo>
                    <a:pt x="158" y="105"/>
                  </a:lnTo>
                  <a:lnTo>
                    <a:pt x="144" y="117"/>
                  </a:lnTo>
                  <a:lnTo>
                    <a:pt x="133" y="129"/>
                  </a:lnTo>
                  <a:lnTo>
                    <a:pt x="122" y="142"/>
                  </a:lnTo>
                  <a:lnTo>
                    <a:pt x="111" y="154"/>
                  </a:lnTo>
                  <a:lnTo>
                    <a:pt x="100" y="168"/>
                  </a:lnTo>
                  <a:lnTo>
                    <a:pt x="90" y="181"/>
                  </a:lnTo>
                  <a:lnTo>
                    <a:pt x="80" y="196"/>
                  </a:lnTo>
                  <a:lnTo>
                    <a:pt x="71" y="211"/>
                  </a:lnTo>
                  <a:lnTo>
                    <a:pt x="63" y="226"/>
                  </a:lnTo>
                  <a:lnTo>
                    <a:pt x="55" y="242"/>
                  </a:lnTo>
                  <a:lnTo>
                    <a:pt x="48" y="258"/>
                  </a:lnTo>
                  <a:lnTo>
                    <a:pt x="40" y="275"/>
                  </a:lnTo>
                  <a:lnTo>
                    <a:pt x="33" y="291"/>
                  </a:lnTo>
                  <a:lnTo>
                    <a:pt x="28" y="309"/>
                  </a:lnTo>
                  <a:lnTo>
                    <a:pt x="19"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100"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19" y="1016"/>
                  </a:lnTo>
                  <a:lnTo>
                    <a:pt x="437" y="1017"/>
                  </a:lnTo>
                  <a:lnTo>
                    <a:pt x="464" y="1016"/>
                  </a:lnTo>
                  <a:lnTo>
                    <a:pt x="490" y="1014"/>
                  </a:lnTo>
                  <a:lnTo>
                    <a:pt x="516"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8" y="821"/>
                  </a:lnTo>
                  <a:lnTo>
                    <a:pt x="820" y="802"/>
                  </a:lnTo>
                  <a:lnTo>
                    <a:pt x="830" y="783"/>
                  </a:lnTo>
                  <a:lnTo>
                    <a:pt x="839" y="765"/>
                  </a:lnTo>
                  <a:lnTo>
                    <a:pt x="847" y="748"/>
                  </a:lnTo>
                  <a:lnTo>
                    <a:pt x="853" y="733"/>
                  </a:lnTo>
                  <a:lnTo>
                    <a:pt x="858" y="722"/>
                  </a:lnTo>
                  <a:lnTo>
                    <a:pt x="861" y="715"/>
                  </a:lnTo>
                  <a:lnTo>
                    <a:pt x="661"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3" y="816"/>
                  </a:lnTo>
                  <a:lnTo>
                    <a:pt x="343" y="810"/>
                  </a:lnTo>
                  <a:lnTo>
                    <a:pt x="334" y="803"/>
                  </a:lnTo>
                  <a:lnTo>
                    <a:pt x="325" y="794"/>
                  </a:lnTo>
                  <a:lnTo>
                    <a:pt x="311" y="781"/>
                  </a:lnTo>
                  <a:lnTo>
                    <a:pt x="297" y="767"/>
                  </a:lnTo>
                  <a:lnTo>
                    <a:pt x="286" y="753"/>
                  </a:lnTo>
                  <a:lnTo>
                    <a:pt x="277" y="737"/>
                  </a:lnTo>
                  <a:lnTo>
                    <a:pt x="269" y="723"/>
                  </a:lnTo>
                  <a:lnTo>
                    <a:pt x="262" y="708"/>
                  </a:lnTo>
                  <a:lnTo>
                    <a:pt x="256" y="694"/>
                  </a:lnTo>
                  <a:lnTo>
                    <a:pt x="251" y="679"/>
                  </a:lnTo>
                  <a:lnTo>
                    <a:pt x="246" y="666"/>
                  </a:lnTo>
                  <a:lnTo>
                    <a:pt x="243" y="653"/>
                  </a:lnTo>
                  <a:lnTo>
                    <a:pt x="240" y="641"/>
                  </a:lnTo>
                  <a:lnTo>
                    <a:pt x="238" y="629"/>
                  </a:lnTo>
                  <a:lnTo>
                    <a:pt x="236" y="609"/>
                  </a:lnTo>
                  <a:lnTo>
                    <a:pt x="234" y="594"/>
                  </a:lnTo>
                  <a:lnTo>
                    <a:pt x="233" y="587"/>
                  </a:lnTo>
                  <a:lnTo>
                    <a:pt x="233" y="580"/>
                  </a:lnTo>
                  <a:lnTo>
                    <a:pt x="232" y="572"/>
                  </a:lnTo>
                  <a:lnTo>
                    <a:pt x="232" y="565"/>
                  </a:lnTo>
                  <a:lnTo>
                    <a:pt x="231" y="559"/>
                  </a:lnTo>
                  <a:lnTo>
                    <a:pt x="231" y="552"/>
                  </a:lnTo>
                  <a:lnTo>
                    <a:pt x="230" y="546"/>
                  </a:lnTo>
                  <a:lnTo>
                    <a:pt x="230"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2" y="290"/>
                  </a:lnTo>
                  <a:lnTo>
                    <a:pt x="258" y="277"/>
                  </a:lnTo>
                  <a:lnTo>
                    <a:pt x="265" y="265"/>
                  </a:lnTo>
                  <a:lnTo>
                    <a:pt x="272" y="253"/>
                  </a:lnTo>
                  <a:lnTo>
                    <a:pt x="280" y="243"/>
                  </a:lnTo>
                  <a:lnTo>
                    <a:pt x="288" y="232"/>
                  </a:lnTo>
                  <a:lnTo>
                    <a:pt x="296" y="223"/>
                  </a:lnTo>
                  <a:lnTo>
                    <a:pt x="305" y="215"/>
                  </a:lnTo>
                  <a:lnTo>
                    <a:pt x="321"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0"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57" name="Freeform 65"/>
            <p:cNvSpPr>
              <a:spLocks/>
            </p:cNvSpPr>
            <p:nvPr userDrawn="1"/>
          </p:nvSpPr>
          <p:spPr bwMode="auto">
            <a:xfrm>
              <a:off x="5861"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w 798"/>
                <a:gd name="T109" fmla="*/ 0 h 1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8" h="1000">
                  <a:moveTo>
                    <a:pt x="0" y="23"/>
                  </a:moveTo>
                  <a:lnTo>
                    <a:pt x="0" y="993"/>
                  </a:lnTo>
                  <a:lnTo>
                    <a:pt x="220" y="1000"/>
                  </a:lnTo>
                  <a:lnTo>
                    <a:pt x="220" y="483"/>
                  </a:lnTo>
                  <a:lnTo>
                    <a:pt x="222" y="446"/>
                  </a:lnTo>
                  <a:lnTo>
                    <a:pt x="225" y="410"/>
                  </a:lnTo>
                  <a:lnTo>
                    <a:pt x="228" y="391"/>
                  </a:lnTo>
                  <a:lnTo>
                    <a:pt x="231" y="374"/>
                  </a:lnTo>
                  <a:lnTo>
                    <a:pt x="234" y="358"/>
                  </a:lnTo>
                  <a:lnTo>
                    <a:pt x="239" y="340"/>
                  </a:lnTo>
                  <a:lnTo>
                    <a:pt x="244" y="324"/>
                  </a:lnTo>
                  <a:lnTo>
                    <a:pt x="251" y="309"/>
                  </a:lnTo>
                  <a:lnTo>
                    <a:pt x="259" y="293"/>
                  </a:lnTo>
                  <a:lnTo>
                    <a:pt x="268" y="278"/>
                  </a:lnTo>
                  <a:lnTo>
                    <a:pt x="278" y="264"/>
                  </a:lnTo>
                  <a:lnTo>
                    <a:pt x="290" y="251"/>
                  </a:lnTo>
                  <a:lnTo>
                    <a:pt x="303" y="237"/>
                  </a:lnTo>
                  <a:lnTo>
                    <a:pt x="319" y="225"/>
                  </a:lnTo>
                  <a:lnTo>
                    <a:pt x="328" y="218"/>
                  </a:lnTo>
                  <a:lnTo>
                    <a:pt x="336" y="212"/>
                  </a:lnTo>
                  <a:lnTo>
                    <a:pt x="344" y="207"/>
                  </a:lnTo>
                  <a:lnTo>
                    <a:pt x="352" y="202"/>
                  </a:lnTo>
                  <a:lnTo>
                    <a:pt x="369" y="195"/>
                  </a:lnTo>
                  <a:lnTo>
                    <a:pt x="384" y="190"/>
                  </a:lnTo>
                  <a:lnTo>
                    <a:pt x="397" y="186"/>
                  </a:lnTo>
                  <a:lnTo>
                    <a:pt x="411" y="183"/>
                  </a:lnTo>
                  <a:lnTo>
                    <a:pt x="421" y="182"/>
                  </a:lnTo>
                  <a:lnTo>
                    <a:pt x="430" y="181"/>
                  </a:lnTo>
                  <a:lnTo>
                    <a:pt x="448" y="182"/>
                  </a:lnTo>
                  <a:lnTo>
                    <a:pt x="465" y="186"/>
                  </a:lnTo>
                  <a:lnTo>
                    <a:pt x="479" y="190"/>
                  </a:lnTo>
                  <a:lnTo>
                    <a:pt x="492" y="195"/>
                  </a:lnTo>
                  <a:lnTo>
                    <a:pt x="503" y="201"/>
                  </a:lnTo>
                  <a:lnTo>
                    <a:pt x="514" y="206"/>
                  </a:lnTo>
                  <a:lnTo>
                    <a:pt x="521" y="212"/>
                  </a:lnTo>
                  <a:lnTo>
                    <a:pt x="528" y="217"/>
                  </a:lnTo>
                  <a:lnTo>
                    <a:pt x="538" y="227"/>
                  </a:lnTo>
                  <a:lnTo>
                    <a:pt x="546" y="237"/>
                  </a:lnTo>
                  <a:lnTo>
                    <a:pt x="554" y="248"/>
                  </a:lnTo>
                  <a:lnTo>
                    <a:pt x="561" y="259"/>
                  </a:lnTo>
                  <a:lnTo>
                    <a:pt x="567" y="270"/>
                  </a:lnTo>
                  <a:lnTo>
                    <a:pt x="572" y="281"/>
                  </a:lnTo>
                  <a:lnTo>
                    <a:pt x="576" y="293"/>
                  </a:lnTo>
                  <a:lnTo>
                    <a:pt x="579" y="306"/>
                  </a:lnTo>
                  <a:lnTo>
                    <a:pt x="583" y="331"/>
                  </a:lnTo>
                  <a:lnTo>
                    <a:pt x="585" y="358"/>
                  </a:lnTo>
                  <a:lnTo>
                    <a:pt x="587" y="384"/>
                  </a:lnTo>
                  <a:lnTo>
                    <a:pt x="587" y="412"/>
                  </a:lnTo>
                  <a:lnTo>
                    <a:pt x="587"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1" y="184"/>
                  </a:lnTo>
                  <a:lnTo>
                    <a:pt x="765" y="171"/>
                  </a:lnTo>
                  <a:lnTo>
                    <a:pt x="760" y="161"/>
                  </a:lnTo>
                  <a:lnTo>
                    <a:pt x="756" y="151"/>
                  </a:lnTo>
                  <a:lnTo>
                    <a:pt x="752" y="143"/>
                  </a:lnTo>
                  <a:lnTo>
                    <a:pt x="749" y="137"/>
                  </a:lnTo>
                  <a:lnTo>
                    <a:pt x="742" y="125"/>
                  </a:lnTo>
                  <a:lnTo>
                    <a:pt x="734" y="113"/>
                  </a:lnTo>
                  <a:lnTo>
                    <a:pt x="726" y="102"/>
                  </a:lnTo>
                  <a:lnTo>
                    <a:pt x="717" y="91"/>
                  </a:lnTo>
                  <a:lnTo>
                    <a:pt x="707" y="81"/>
                  </a:lnTo>
                  <a:lnTo>
                    <a:pt x="698" y="71"/>
                  </a:lnTo>
                  <a:lnTo>
                    <a:pt x="688" y="62"/>
                  </a:lnTo>
                  <a:lnTo>
                    <a:pt x="678" y="54"/>
                  </a:lnTo>
                  <a:lnTo>
                    <a:pt x="667" y="47"/>
                  </a:lnTo>
                  <a:lnTo>
                    <a:pt x="652" y="38"/>
                  </a:lnTo>
                  <a:lnTo>
                    <a:pt x="635" y="30"/>
                  </a:lnTo>
                  <a:lnTo>
                    <a:pt x="615" y="21"/>
                  </a:lnTo>
                  <a:lnTo>
                    <a:pt x="591" y="13"/>
                  </a:lnTo>
                  <a:lnTo>
                    <a:pt x="565" y="6"/>
                  </a:lnTo>
                  <a:lnTo>
                    <a:pt x="550" y="4"/>
                  </a:lnTo>
                  <a:lnTo>
                    <a:pt x="535" y="2"/>
                  </a:lnTo>
                  <a:lnTo>
                    <a:pt x="520" y="0"/>
                  </a:lnTo>
                  <a:lnTo>
                    <a:pt x="503" y="0"/>
                  </a:lnTo>
                  <a:lnTo>
                    <a:pt x="489" y="0"/>
                  </a:lnTo>
                  <a:lnTo>
                    <a:pt x="475" y="1"/>
                  </a:lnTo>
                  <a:lnTo>
                    <a:pt x="462" y="2"/>
                  </a:lnTo>
                  <a:lnTo>
                    <a:pt x="449" y="4"/>
                  </a:lnTo>
                  <a:lnTo>
                    <a:pt x="425" y="9"/>
                  </a:lnTo>
                  <a:lnTo>
                    <a:pt x="402" y="15"/>
                  </a:lnTo>
                  <a:lnTo>
                    <a:pt x="382" y="24"/>
                  </a:lnTo>
                  <a:lnTo>
                    <a:pt x="363" y="33"/>
                  </a:lnTo>
                  <a:lnTo>
                    <a:pt x="345" y="43"/>
                  </a:lnTo>
                  <a:lnTo>
                    <a:pt x="329" y="54"/>
                  </a:lnTo>
                  <a:lnTo>
                    <a:pt x="315" y="65"/>
                  </a:lnTo>
                  <a:lnTo>
                    <a:pt x="301" y="78"/>
                  </a:lnTo>
                  <a:lnTo>
                    <a:pt x="289" y="89"/>
                  </a:lnTo>
                  <a:lnTo>
                    <a:pt x="279" y="101"/>
                  </a:lnTo>
                  <a:lnTo>
                    <a:pt x="261" y="124"/>
                  </a:lnTo>
                  <a:lnTo>
                    <a:pt x="247" y="144"/>
                  </a:lnTo>
                  <a:lnTo>
                    <a:pt x="241" y="154"/>
                  </a:lnTo>
                  <a:lnTo>
                    <a:pt x="235" y="165"/>
                  </a:lnTo>
                  <a:lnTo>
                    <a:pt x="228" y="176"/>
                  </a:lnTo>
                  <a:lnTo>
                    <a:pt x="222" y="189"/>
                  </a:lnTo>
                  <a:lnTo>
                    <a:pt x="217" y="200"/>
                  </a:lnTo>
                  <a:lnTo>
                    <a:pt x="211" y="211"/>
                  </a:lnTo>
                  <a:lnTo>
                    <a:pt x="205"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58" name="Freeform 66"/>
            <p:cNvSpPr>
              <a:spLocks/>
            </p:cNvSpPr>
            <p:nvPr userDrawn="1"/>
          </p:nvSpPr>
          <p:spPr bwMode="auto">
            <a:xfrm>
              <a:off x="5911" y="362"/>
              <a:ext cx="41" cy="50"/>
            </a:xfrm>
            <a:custGeom>
              <a:avLst/>
              <a:gdLst>
                <a:gd name="T0" fmla="*/ 0 w 817"/>
                <a:gd name="T1" fmla="*/ 0 h 1014"/>
                <a:gd name="T2" fmla="*/ 0 w 817"/>
                <a:gd name="T3" fmla="*/ 0 h 1014"/>
                <a:gd name="T4" fmla="*/ 0 w 817"/>
                <a:gd name="T5" fmla="*/ 0 h 1014"/>
                <a:gd name="T6" fmla="*/ 0 w 817"/>
                <a:gd name="T7" fmla="*/ 0 h 1014"/>
                <a:gd name="T8" fmla="*/ 0 w 817"/>
                <a:gd name="T9" fmla="*/ 0 h 1014"/>
                <a:gd name="T10" fmla="*/ 0 w 817"/>
                <a:gd name="T11" fmla="*/ 0 h 1014"/>
                <a:gd name="T12" fmla="*/ 0 w 817"/>
                <a:gd name="T13" fmla="*/ 0 h 1014"/>
                <a:gd name="T14" fmla="*/ 0 w 817"/>
                <a:gd name="T15" fmla="*/ 0 h 1014"/>
                <a:gd name="T16" fmla="*/ 0 w 817"/>
                <a:gd name="T17" fmla="*/ 0 h 1014"/>
                <a:gd name="T18" fmla="*/ 0 w 817"/>
                <a:gd name="T19" fmla="*/ 0 h 1014"/>
                <a:gd name="T20" fmla="*/ 0 w 817"/>
                <a:gd name="T21" fmla="*/ 0 h 1014"/>
                <a:gd name="T22" fmla="*/ 0 w 817"/>
                <a:gd name="T23" fmla="*/ 0 h 1014"/>
                <a:gd name="T24" fmla="*/ 0 w 817"/>
                <a:gd name="T25" fmla="*/ 0 h 1014"/>
                <a:gd name="T26" fmla="*/ 0 w 817"/>
                <a:gd name="T27" fmla="*/ 0 h 1014"/>
                <a:gd name="T28" fmla="*/ 0 w 817"/>
                <a:gd name="T29" fmla="*/ 0 h 1014"/>
                <a:gd name="T30" fmla="*/ 0 w 817"/>
                <a:gd name="T31" fmla="*/ 0 h 1014"/>
                <a:gd name="T32" fmla="*/ 0 w 817"/>
                <a:gd name="T33" fmla="*/ 0 h 1014"/>
                <a:gd name="T34" fmla="*/ 0 w 817"/>
                <a:gd name="T35" fmla="*/ 0 h 1014"/>
                <a:gd name="T36" fmla="*/ 0 w 817"/>
                <a:gd name="T37" fmla="*/ 0 h 1014"/>
                <a:gd name="T38" fmla="*/ 0 w 817"/>
                <a:gd name="T39" fmla="*/ 0 h 1014"/>
                <a:gd name="T40" fmla="*/ 0 w 817"/>
                <a:gd name="T41" fmla="*/ 0 h 1014"/>
                <a:gd name="T42" fmla="*/ 0 w 817"/>
                <a:gd name="T43" fmla="*/ 0 h 1014"/>
                <a:gd name="T44" fmla="*/ 0 w 817"/>
                <a:gd name="T45" fmla="*/ 0 h 1014"/>
                <a:gd name="T46" fmla="*/ 0 w 817"/>
                <a:gd name="T47" fmla="*/ 0 h 1014"/>
                <a:gd name="T48" fmla="*/ 0 w 817"/>
                <a:gd name="T49" fmla="*/ 0 h 1014"/>
                <a:gd name="T50" fmla="*/ 0 w 817"/>
                <a:gd name="T51" fmla="*/ 0 h 1014"/>
                <a:gd name="T52" fmla="*/ 0 w 817"/>
                <a:gd name="T53" fmla="*/ 0 h 1014"/>
                <a:gd name="T54" fmla="*/ 0 w 817"/>
                <a:gd name="T55" fmla="*/ 0 h 1014"/>
                <a:gd name="T56" fmla="*/ 0 w 817"/>
                <a:gd name="T57" fmla="*/ 0 h 1014"/>
                <a:gd name="T58" fmla="*/ 0 w 817"/>
                <a:gd name="T59" fmla="*/ 0 h 1014"/>
                <a:gd name="T60" fmla="*/ 0 w 817"/>
                <a:gd name="T61" fmla="*/ 0 h 1014"/>
                <a:gd name="T62" fmla="*/ 0 w 817"/>
                <a:gd name="T63" fmla="*/ 0 h 1014"/>
                <a:gd name="T64" fmla="*/ 0 w 817"/>
                <a:gd name="T65" fmla="*/ 0 h 1014"/>
                <a:gd name="T66" fmla="*/ 0 w 817"/>
                <a:gd name="T67" fmla="*/ 0 h 1014"/>
                <a:gd name="T68" fmla="*/ 0 w 817"/>
                <a:gd name="T69" fmla="*/ 0 h 1014"/>
                <a:gd name="T70" fmla="*/ 0 w 817"/>
                <a:gd name="T71" fmla="*/ 0 h 1014"/>
                <a:gd name="T72" fmla="*/ 0 w 817"/>
                <a:gd name="T73" fmla="*/ 0 h 1014"/>
                <a:gd name="T74" fmla="*/ 0 w 817"/>
                <a:gd name="T75" fmla="*/ 0 h 1014"/>
                <a:gd name="T76" fmla="*/ 0 w 817"/>
                <a:gd name="T77" fmla="*/ 0 h 1014"/>
                <a:gd name="T78" fmla="*/ 0 w 817"/>
                <a:gd name="T79" fmla="*/ 0 h 1014"/>
                <a:gd name="T80" fmla="*/ 0 w 817"/>
                <a:gd name="T81" fmla="*/ 0 h 1014"/>
                <a:gd name="T82" fmla="*/ 0 w 817"/>
                <a:gd name="T83" fmla="*/ 0 h 1014"/>
                <a:gd name="T84" fmla="*/ 0 w 817"/>
                <a:gd name="T85" fmla="*/ 0 h 1014"/>
                <a:gd name="T86" fmla="*/ 0 w 817"/>
                <a:gd name="T87" fmla="*/ 0 h 1014"/>
                <a:gd name="T88" fmla="*/ 0 w 817"/>
                <a:gd name="T89" fmla="*/ 0 h 1014"/>
                <a:gd name="T90" fmla="*/ 0 w 817"/>
                <a:gd name="T91" fmla="*/ 0 h 1014"/>
                <a:gd name="T92" fmla="*/ 0 w 817"/>
                <a:gd name="T93" fmla="*/ 0 h 1014"/>
                <a:gd name="T94" fmla="*/ 0 w 817"/>
                <a:gd name="T95" fmla="*/ 0 h 1014"/>
                <a:gd name="T96" fmla="*/ 0 w 817"/>
                <a:gd name="T97" fmla="*/ 0 h 1014"/>
                <a:gd name="T98" fmla="*/ 0 w 817"/>
                <a:gd name="T99" fmla="*/ 0 h 1014"/>
                <a:gd name="T100" fmla="*/ 0 w 817"/>
                <a:gd name="T101" fmla="*/ 0 h 1014"/>
                <a:gd name="T102" fmla="*/ 0 w 817"/>
                <a:gd name="T103" fmla="*/ 0 h 1014"/>
                <a:gd name="T104" fmla="*/ 0 w 817"/>
                <a:gd name="T105" fmla="*/ 0 h 1014"/>
                <a:gd name="T106" fmla="*/ 0 w 817"/>
                <a:gd name="T107" fmla="*/ 0 h 1014"/>
                <a:gd name="T108" fmla="*/ 0 w 817"/>
                <a:gd name="T109" fmla="*/ 0 h 1014"/>
                <a:gd name="T110" fmla="*/ 0 w 817"/>
                <a:gd name="T111" fmla="*/ 0 h 1014"/>
                <a:gd name="T112" fmla="*/ 0 w 817"/>
                <a:gd name="T113" fmla="*/ 0 h 1014"/>
                <a:gd name="T114" fmla="*/ 0 w 817"/>
                <a:gd name="T115" fmla="*/ 0 h 10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7" h="1014">
                  <a:moveTo>
                    <a:pt x="817" y="341"/>
                  </a:moveTo>
                  <a:lnTo>
                    <a:pt x="815" y="332"/>
                  </a:lnTo>
                  <a:lnTo>
                    <a:pt x="812" y="320"/>
                  </a:lnTo>
                  <a:lnTo>
                    <a:pt x="808" y="305"/>
                  </a:lnTo>
                  <a:lnTo>
                    <a:pt x="803" y="286"/>
                  </a:lnTo>
                  <a:lnTo>
                    <a:pt x="797" y="267"/>
                  </a:lnTo>
                  <a:lnTo>
                    <a:pt x="789" y="246"/>
                  </a:lnTo>
                  <a:lnTo>
                    <a:pt x="781" y="224"/>
                  </a:lnTo>
                  <a:lnTo>
                    <a:pt x="771" y="203"/>
                  </a:lnTo>
                  <a:lnTo>
                    <a:pt x="763" y="186"/>
                  </a:lnTo>
                  <a:lnTo>
                    <a:pt x="754" y="170"/>
                  </a:lnTo>
                  <a:lnTo>
                    <a:pt x="744" y="155"/>
                  </a:lnTo>
                  <a:lnTo>
                    <a:pt x="733" y="141"/>
                  </a:lnTo>
                  <a:lnTo>
                    <a:pt x="723" y="128"/>
                  </a:lnTo>
                  <a:lnTo>
                    <a:pt x="712" y="115"/>
                  </a:lnTo>
                  <a:lnTo>
                    <a:pt x="701" y="104"/>
                  </a:lnTo>
                  <a:lnTo>
                    <a:pt x="689" y="93"/>
                  </a:lnTo>
                  <a:lnTo>
                    <a:pt x="677" y="83"/>
                  </a:lnTo>
                  <a:lnTo>
                    <a:pt x="666" y="74"/>
                  </a:lnTo>
                  <a:lnTo>
                    <a:pt x="654" y="65"/>
                  </a:lnTo>
                  <a:lnTo>
                    <a:pt x="642" y="57"/>
                  </a:lnTo>
                  <a:lnTo>
                    <a:pt x="629" y="50"/>
                  </a:lnTo>
                  <a:lnTo>
                    <a:pt x="617" y="44"/>
                  </a:lnTo>
                  <a:lnTo>
                    <a:pt x="604" y="38"/>
                  </a:lnTo>
                  <a:lnTo>
                    <a:pt x="592" y="32"/>
                  </a:lnTo>
                  <a:lnTo>
                    <a:pt x="567" y="23"/>
                  </a:lnTo>
                  <a:lnTo>
                    <a:pt x="544" y="16"/>
                  </a:lnTo>
                  <a:lnTo>
                    <a:pt x="520" y="10"/>
                  </a:lnTo>
                  <a:lnTo>
                    <a:pt x="498" y="6"/>
                  </a:lnTo>
                  <a:lnTo>
                    <a:pt x="477" y="3"/>
                  </a:lnTo>
                  <a:lnTo>
                    <a:pt x="459" y="1"/>
                  </a:lnTo>
                  <a:lnTo>
                    <a:pt x="443" y="1"/>
                  </a:lnTo>
                  <a:lnTo>
                    <a:pt x="428" y="0"/>
                  </a:lnTo>
                  <a:lnTo>
                    <a:pt x="410" y="1"/>
                  </a:lnTo>
                  <a:lnTo>
                    <a:pt x="394" y="2"/>
                  </a:lnTo>
                  <a:lnTo>
                    <a:pt x="377" y="3"/>
                  </a:lnTo>
                  <a:lnTo>
                    <a:pt x="361" y="5"/>
                  </a:lnTo>
                  <a:lnTo>
                    <a:pt x="346" y="8"/>
                  </a:lnTo>
                  <a:lnTo>
                    <a:pt x="330" y="11"/>
                  </a:lnTo>
                  <a:lnTo>
                    <a:pt x="316" y="16"/>
                  </a:lnTo>
                  <a:lnTo>
                    <a:pt x="302" y="20"/>
                  </a:lnTo>
                  <a:lnTo>
                    <a:pt x="275" y="29"/>
                  </a:lnTo>
                  <a:lnTo>
                    <a:pt x="251" y="39"/>
                  </a:lnTo>
                  <a:lnTo>
                    <a:pt x="227" y="51"/>
                  </a:lnTo>
                  <a:lnTo>
                    <a:pt x="206" y="64"/>
                  </a:lnTo>
                  <a:lnTo>
                    <a:pt x="187" y="78"/>
                  </a:lnTo>
                  <a:lnTo>
                    <a:pt x="169" y="91"/>
                  </a:lnTo>
                  <a:lnTo>
                    <a:pt x="153" y="105"/>
                  </a:lnTo>
                  <a:lnTo>
                    <a:pt x="139" y="119"/>
                  </a:lnTo>
                  <a:lnTo>
                    <a:pt x="126" y="133"/>
                  </a:lnTo>
                  <a:lnTo>
                    <a:pt x="115" y="146"/>
                  </a:lnTo>
                  <a:lnTo>
                    <a:pt x="106" y="158"/>
                  </a:lnTo>
                  <a:lnTo>
                    <a:pt x="98" y="169"/>
                  </a:lnTo>
                  <a:lnTo>
                    <a:pt x="81" y="194"/>
                  </a:lnTo>
                  <a:lnTo>
                    <a:pt x="66" y="218"/>
                  </a:lnTo>
                  <a:lnTo>
                    <a:pt x="54" y="244"/>
                  </a:lnTo>
                  <a:lnTo>
                    <a:pt x="43" y="269"/>
                  </a:lnTo>
                  <a:lnTo>
                    <a:pt x="34" y="295"/>
                  </a:lnTo>
                  <a:lnTo>
                    <a:pt x="25" y="319"/>
                  </a:lnTo>
                  <a:lnTo>
                    <a:pt x="19" y="343"/>
                  </a:lnTo>
                  <a:lnTo>
                    <a:pt x="13" y="367"/>
                  </a:lnTo>
                  <a:lnTo>
                    <a:pt x="9" y="389"/>
                  </a:lnTo>
                  <a:lnTo>
                    <a:pt x="6" y="411"/>
                  </a:lnTo>
                  <a:lnTo>
                    <a:pt x="4" y="431"/>
                  </a:lnTo>
                  <a:lnTo>
                    <a:pt x="2" y="450"/>
                  </a:lnTo>
                  <a:lnTo>
                    <a:pt x="0" y="482"/>
                  </a:lnTo>
                  <a:lnTo>
                    <a:pt x="0" y="506"/>
                  </a:lnTo>
                  <a:lnTo>
                    <a:pt x="1" y="539"/>
                  </a:lnTo>
                  <a:lnTo>
                    <a:pt x="3" y="570"/>
                  </a:lnTo>
                  <a:lnTo>
                    <a:pt x="6" y="600"/>
                  </a:lnTo>
                  <a:lnTo>
                    <a:pt x="10" y="628"/>
                  </a:lnTo>
                  <a:lnTo>
                    <a:pt x="15" y="655"/>
                  </a:lnTo>
                  <a:lnTo>
                    <a:pt x="21" y="680"/>
                  </a:lnTo>
                  <a:lnTo>
                    <a:pt x="28" y="704"/>
                  </a:lnTo>
                  <a:lnTo>
                    <a:pt x="36" y="726"/>
                  </a:lnTo>
                  <a:lnTo>
                    <a:pt x="43" y="748"/>
                  </a:lnTo>
                  <a:lnTo>
                    <a:pt x="51" y="767"/>
                  </a:lnTo>
                  <a:lnTo>
                    <a:pt x="59" y="785"/>
                  </a:lnTo>
                  <a:lnTo>
                    <a:pt x="68" y="803"/>
                  </a:lnTo>
                  <a:lnTo>
                    <a:pt x="76" y="818"/>
                  </a:lnTo>
                  <a:lnTo>
                    <a:pt x="86" y="832"/>
                  </a:lnTo>
                  <a:lnTo>
                    <a:pt x="94" y="845"/>
                  </a:lnTo>
                  <a:lnTo>
                    <a:pt x="102" y="857"/>
                  </a:lnTo>
                  <a:lnTo>
                    <a:pt x="111" y="870"/>
                  </a:lnTo>
                  <a:lnTo>
                    <a:pt x="120" y="882"/>
                  </a:lnTo>
                  <a:lnTo>
                    <a:pt x="130" y="893"/>
                  </a:lnTo>
                  <a:lnTo>
                    <a:pt x="139" y="902"/>
                  </a:lnTo>
                  <a:lnTo>
                    <a:pt x="146" y="911"/>
                  </a:lnTo>
                  <a:lnTo>
                    <a:pt x="153" y="918"/>
                  </a:lnTo>
                  <a:lnTo>
                    <a:pt x="160" y="924"/>
                  </a:lnTo>
                  <a:lnTo>
                    <a:pt x="165" y="928"/>
                  </a:lnTo>
                  <a:lnTo>
                    <a:pt x="184" y="942"/>
                  </a:lnTo>
                  <a:lnTo>
                    <a:pt x="202" y="954"/>
                  </a:lnTo>
                  <a:lnTo>
                    <a:pt x="220" y="966"/>
                  </a:lnTo>
                  <a:lnTo>
                    <a:pt x="240" y="975"/>
                  </a:lnTo>
                  <a:lnTo>
                    <a:pt x="258" y="983"/>
                  </a:lnTo>
                  <a:lnTo>
                    <a:pt x="277" y="990"/>
                  </a:lnTo>
                  <a:lnTo>
                    <a:pt x="296" y="996"/>
                  </a:lnTo>
                  <a:lnTo>
                    <a:pt x="313" y="1000"/>
                  </a:lnTo>
                  <a:lnTo>
                    <a:pt x="330" y="1004"/>
                  </a:lnTo>
                  <a:lnTo>
                    <a:pt x="347" y="1007"/>
                  </a:lnTo>
                  <a:lnTo>
                    <a:pt x="362" y="1010"/>
                  </a:lnTo>
                  <a:lnTo>
                    <a:pt x="376" y="1011"/>
                  </a:lnTo>
                  <a:lnTo>
                    <a:pt x="402" y="1013"/>
                  </a:lnTo>
                  <a:lnTo>
                    <a:pt x="420" y="1014"/>
                  </a:lnTo>
                  <a:lnTo>
                    <a:pt x="442" y="1013"/>
                  </a:lnTo>
                  <a:lnTo>
                    <a:pt x="461" y="1012"/>
                  </a:lnTo>
                  <a:lnTo>
                    <a:pt x="480" y="1010"/>
                  </a:lnTo>
                  <a:lnTo>
                    <a:pt x="499" y="1007"/>
                  </a:lnTo>
                  <a:lnTo>
                    <a:pt x="516" y="1004"/>
                  </a:lnTo>
                  <a:lnTo>
                    <a:pt x="532" y="1000"/>
                  </a:lnTo>
                  <a:lnTo>
                    <a:pt x="548" y="996"/>
                  </a:lnTo>
                  <a:lnTo>
                    <a:pt x="563" y="991"/>
                  </a:lnTo>
                  <a:lnTo>
                    <a:pt x="589" y="981"/>
                  </a:lnTo>
                  <a:lnTo>
                    <a:pt x="611" y="970"/>
                  </a:lnTo>
                  <a:lnTo>
                    <a:pt x="630" y="959"/>
                  </a:lnTo>
                  <a:lnTo>
                    <a:pt x="646" y="950"/>
                  </a:lnTo>
                  <a:lnTo>
                    <a:pt x="651" y="946"/>
                  </a:lnTo>
                  <a:lnTo>
                    <a:pt x="658" y="941"/>
                  </a:lnTo>
                  <a:lnTo>
                    <a:pt x="667" y="934"/>
                  </a:lnTo>
                  <a:lnTo>
                    <a:pt x="676" y="927"/>
                  </a:lnTo>
                  <a:lnTo>
                    <a:pt x="686" y="917"/>
                  </a:lnTo>
                  <a:lnTo>
                    <a:pt x="698" y="906"/>
                  </a:lnTo>
                  <a:lnTo>
                    <a:pt x="709" y="894"/>
                  </a:lnTo>
                  <a:lnTo>
                    <a:pt x="721" y="881"/>
                  </a:lnTo>
                  <a:lnTo>
                    <a:pt x="733" y="865"/>
                  </a:lnTo>
                  <a:lnTo>
                    <a:pt x="745" y="848"/>
                  </a:lnTo>
                  <a:lnTo>
                    <a:pt x="755" y="832"/>
                  </a:lnTo>
                  <a:lnTo>
                    <a:pt x="764" y="816"/>
                  </a:lnTo>
                  <a:lnTo>
                    <a:pt x="772" y="801"/>
                  </a:lnTo>
                  <a:lnTo>
                    <a:pt x="779" y="784"/>
                  </a:lnTo>
                  <a:lnTo>
                    <a:pt x="786" y="770"/>
                  </a:lnTo>
                  <a:lnTo>
                    <a:pt x="791" y="755"/>
                  </a:lnTo>
                  <a:lnTo>
                    <a:pt x="801" y="727"/>
                  </a:lnTo>
                  <a:lnTo>
                    <a:pt x="807" y="703"/>
                  </a:lnTo>
                  <a:lnTo>
                    <a:pt x="811" y="681"/>
                  </a:lnTo>
                  <a:lnTo>
                    <a:pt x="815" y="664"/>
                  </a:lnTo>
                  <a:lnTo>
                    <a:pt x="640" y="647"/>
                  </a:lnTo>
                  <a:lnTo>
                    <a:pt x="630" y="670"/>
                  </a:lnTo>
                  <a:lnTo>
                    <a:pt x="620" y="692"/>
                  </a:lnTo>
                  <a:lnTo>
                    <a:pt x="610" y="713"/>
                  </a:lnTo>
                  <a:lnTo>
                    <a:pt x="598" y="733"/>
                  </a:lnTo>
                  <a:lnTo>
                    <a:pt x="592" y="743"/>
                  </a:lnTo>
                  <a:lnTo>
                    <a:pt x="584" y="752"/>
                  </a:lnTo>
                  <a:lnTo>
                    <a:pt x="577" y="761"/>
                  </a:lnTo>
                  <a:lnTo>
                    <a:pt x="570" y="770"/>
                  </a:lnTo>
                  <a:lnTo>
                    <a:pt x="562" y="778"/>
                  </a:lnTo>
                  <a:lnTo>
                    <a:pt x="553" y="786"/>
                  </a:lnTo>
                  <a:lnTo>
                    <a:pt x="544" y="793"/>
                  </a:lnTo>
                  <a:lnTo>
                    <a:pt x="533" y="801"/>
                  </a:lnTo>
                  <a:lnTo>
                    <a:pt x="519" y="809"/>
                  </a:lnTo>
                  <a:lnTo>
                    <a:pt x="506" y="815"/>
                  </a:lnTo>
                  <a:lnTo>
                    <a:pt x="493" y="820"/>
                  </a:lnTo>
                  <a:lnTo>
                    <a:pt x="479" y="823"/>
                  </a:lnTo>
                  <a:lnTo>
                    <a:pt x="468" y="825"/>
                  </a:lnTo>
                  <a:lnTo>
                    <a:pt x="457" y="826"/>
                  </a:lnTo>
                  <a:lnTo>
                    <a:pt x="448" y="827"/>
                  </a:lnTo>
                  <a:lnTo>
                    <a:pt x="439" y="827"/>
                  </a:lnTo>
                  <a:lnTo>
                    <a:pt x="427" y="827"/>
                  </a:lnTo>
                  <a:lnTo>
                    <a:pt x="417" y="826"/>
                  </a:lnTo>
                  <a:lnTo>
                    <a:pt x="407" y="825"/>
                  </a:lnTo>
                  <a:lnTo>
                    <a:pt x="397" y="823"/>
                  </a:lnTo>
                  <a:lnTo>
                    <a:pt x="379" y="818"/>
                  </a:lnTo>
                  <a:lnTo>
                    <a:pt x="363" y="812"/>
                  </a:lnTo>
                  <a:lnTo>
                    <a:pt x="350" y="806"/>
                  </a:lnTo>
                  <a:lnTo>
                    <a:pt x="338" y="799"/>
                  </a:lnTo>
                  <a:lnTo>
                    <a:pt x="328" y="791"/>
                  </a:lnTo>
                  <a:lnTo>
                    <a:pt x="321" y="785"/>
                  </a:lnTo>
                  <a:lnTo>
                    <a:pt x="308" y="774"/>
                  </a:lnTo>
                  <a:lnTo>
                    <a:pt x="297" y="762"/>
                  </a:lnTo>
                  <a:lnTo>
                    <a:pt x="287" y="748"/>
                  </a:lnTo>
                  <a:lnTo>
                    <a:pt x="276" y="733"/>
                  </a:lnTo>
                  <a:lnTo>
                    <a:pt x="268" y="718"/>
                  </a:lnTo>
                  <a:lnTo>
                    <a:pt x="261" y="702"/>
                  </a:lnTo>
                  <a:lnTo>
                    <a:pt x="255" y="684"/>
                  </a:lnTo>
                  <a:lnTo>
                    <a:pt x="249" y="667"/>
                  </a:lnTo>
                  <a:lnTo>
                    <a:pt x="245" y="650"/>
                  </a:lnTo>
                  <a:lnTo>
                    <a:pt x="241" y="632"/>
                  </a:lnTo>
                  <a:lnTo>
                    <a:pt x="238" y="614"/>
                  </a:lnTo>
                  <a:lnTo>
                    <a:pt x="235" y="596"/>
                  </a:lnTo>
                  <a:lnTo>
                    <a:pt x="234" y="578"/>
                  </a:lnTo>
                  <a:lnTo>
                    <a:pt x="232" y="560"/>
                  </a:lnTo>
                  <a:lnTo>
                    <a:pt x="232" y="542"/>
                  </a:lnTo>
                  <a:lnTo>
                    <a:pt x="232" y="525"/>
                  </a:lnTo>
                  <a:lnTo>
                    <a:pt x="232" y="501"/>
                  </a:lnTo>
                  <a:lnTo>
                    <a:pt x="233" y="479"/>
                  </a:lnTo>
                  <a:lnTo>
                    <a:pt x="234" y="457"/>
                  </a:lnTo>
                  <a:lnTo>
                    <a:pt x="235" y="437"/>
                  </a:lnTo>
                  <a:lnTo>
                    <a:pt x="238" y="419"/>
                  </a:lnTo>
                  <a:lnTo>
                    <a:pt x="240" y="401"/>
                  </a:lnTo>
                  <a:lnTo>
                    <a:pt x="243" y="384"/>
                  </a:lnTo>
                  <a:lnTo>
                    <a:pt x="246" y="369"/>
                  </a:lnTo>
                  <a:lnTo>
                    <a:pt x="250" y="355"/>
                  </a:lnTo>
                  <a:lnTo>
                    <a:pt x="254" y="340"/>
                  </a:lnTo>
                  <a:lnTo>
                    <a:pt x="258" y="327"/>
                  </a:lnTo>
                  <a:lnTo>
                    <a:pt x="262" y="316"/>
                  </a:lnTo>
                  <a:lnTo>
                    <a:pt x="272" y="293"/>
                  </a:lnTo>
                  <a:lnTo>
                    <a:pt x="284" y="274"/>
                  </a:lnTo>
                  <a:lnTo>
                    <a:pt x="293" y="261"/>
                  </a:lnTo>
                  <a:lnTo>
                    <a:pt x="303" y="249"/>
                  </a:lnTo>
                  <a:lnTo>
                    <a:pt x="313" y="237"/>
                  </a:lnTo>
                  <a:lnTo>
                    <a:pt x="323" y="228"/>
                  </a:lnTo>
                  <a:lnTo>
                    <a:pt x="334" y="220"/>
                  </a:lnTo>
                  <a:lnTo>
                    <a:pt x="345" y="213"/>
                  </a:lnTo>
                  <a:lnTo>
                    <a:pt x="355" y="207"/>
                  </a:lnTo>
                  <a:lnTo>
                    <a:pt x="365" y="201"/>
                  </a:lnTo>
                  <a:lnTo>
                    <a:pt x="375" y="197"/>
                  </a:lnTo>
                  <a:lnTo>
                    <a:pt x="386" y="194"/>
                  </a:lnTo>
                  <a:lnTo>
                    <a:pt x="395" y="191"/>
                  </a:lnTo>
                  <a:lnTo>
                    <a:pt x="405" y="189"/>
                  </a:lnTo>
                  <a:lnTo>
                    <a:pt x="422" y="187"/>
                  </a:lnTo>
                  <a:lnTo>
                    <a:pt x="438" y="186"/>
                  </a:lnTo>
                  <a:lnTo>
                    <a:pt x="453" y="187"/>
                  </a:lnTo>
                  <a:lnTo>
                    <a:pt x="471" y="190"/>
                  </a:lnTo>
                  <a:lnTo>
                    <a:pt x="481" y="192"/>
                  </a:lnTo>
                  <a:lnTo>
                    <a:pt x="493" y="195"/>
                  </a:lnTo>
                  <a:lnTo>
                    <a:pt x="503" y="198"/>
                  </a:lnTo>
                  <a:lnTo>
                    <a:pt x="514" y="203"/>
                  </a:lnTo>
                  <a:lnTo>
                    <a:pt x="526" y="208"/>
                  </a:lnTo>
                  <a:lnTo>
                    <a:pt x="538" y="215"/>
                  </a:lnTo>
                  <a:lnTo>
                    <a:pt x="549" y="223"/>
                  </a:lnTo>
                  <a:lnTo>
                    <a:pt x="560" y="232"/>
                  </a:lnTo>
                  <a:lnTo>
                    <a:pt x="570" y="244"/>
                  </a:lnTo>
                  <a:lnTo>
                    <a:pt x="580" y="256"/>
                  </a:lnTo>
                  <a:lnTo>
                    <a:pt x="590" y="270"/>
                  </a:lnTo>
                  <a:lnTo>
                    <a:pt x="599" y="285"/>
                  </a:lnTo>
                  <a:lnTo>
                    <a:pt x="604" y="296"/>
                  </a:lnTo>
                  <a:lnTo>
                    <a:pt x="608" y="306"/>
                  </a:lnTo>
                  <a:lnTo>
                    <a:pt x="611" y="316"/>
                  </a:lnTo>
                  <a:lnTo>
                    <a:pt x="615" y="326"/>
                  </a:lnTo>
                  <a:lnTo>
                    <a:pt x="618" y="337"/>
                  </a:lnTo>
                  <a:lnTo>
                    <a:pt x="620" y="347"/>
                  </a:lnTo>
                  <a:lnTo>
                    <a:pt x="623" y="359"/>
                  </a:lnTo>
                  <a:lnTo>
                    <a:pt x="625" y="370"/>
                  </a:lnTo>
                  <a:lnTo>
                    <a:pt x="817" y="341"/>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59" name="Freeform 67"/>
            <p:cNvSpPr>
              <a:spLocks noEditPoints="1"/>
            </p:cNvSpPr>
            <p:nvPr userDrawn="1"/>
          </p:nvSpPr>
          <p:spPr bwMode="auto">
            <a:xfrm>
              <a:off x="5957" y="362"/>
              <a:ext cx="44" cy="50"/>
            </a:xfrm>
            <a:custGeom>
              <a:avLst/>
              <a:gdLst>
                <a:gd name="T0" fmla="*/ 0 w 872"/>
                <a:gd name="T1" fmla="*/ 0 h 1017"/>
                <a:gd name="T2" fmla="*/ 0 w 872"/>
                <a:gd name="T3" fmla="*/ 0 h 1017"/>
                <a:gd name="T4" fmla="*/ 0 w 872"/>
                <a:gd name="T5" fmla="*/ 0 h 1017"/>
                <a:gd name="T6" fmla="*/ 0 w 872"/>
                <a:gd name="T7" fmla="*/ 0 h 1017"/>
                <a:gd name="T8" fmla="*/ 0 w 872"/>
                <a:gd name="T9" fmla="*/ 0 h 1017"/>
                <a:gd name="T10" fmla="*/ 0 w 872"/>
                <a:gd name="T11" fmla="*/ 0 h 1017"/>
                <a:gd name="T12" fmla="*/ 0 w 872"/>
                <a:gd name="T13" fmla="*/ 0 h 1017"/>
                <a:gd name="T14" fmla="*/ 0 w 872"/>
                <a:gd name="T15" fmla="*/ 0 h 1017"/>
                <a:gd name="T16" fmla="*/ 0 w 872"/>
                <a:gd name="T17" fmla="*/ 0 h 1017"/>
                <a:gd name="T18" fmla="*/ 0 w 872"/>
                <a:gd name="T19" fmla="*/ 0 h 1017"/>
                <a:gd name="T20" fmla="*/ 0 w 872"/>
                <a:gd name="T21" fmla="*/ 0 h 1017"/>
                <a:gd name="T22" fmla="*/ 0 w 872"/>
                <a:gd name="T23" fmla="*/ 0 h 1017"/>
                <a:gd name="T24" fmla="*/ 0 w 872"/>
                <a:gd name="T25" fmla="*/ 0 h 1017"/>
                <a:gd name="T26" fmla="*/ 0 w 872"/>
                <a:gd name="T27" fmla="*/ 0 h 1017"/>
                <a:gd name="T28" fmla="*/ 0 w 872"/>
                <a:gd name="T29" fmla="*/ 0 h 1017"/>
                <a:gd name="T30" fmla="*/ 0 w 872"/>
                <a:gd name="T31" fmla="*/ 0 h 1017"/>
                <a:gd name="T32" fmla="*/ 0 w 872"/>
                <a:gd name="T33" fmla="*/ 0 h 1017"/>
                <a:gd name="T34" fmla="*/ 0 w 872"/>
                <a:gd name="T35" fmla="*/ 0 h 1017"/>
                <a:gd name="T36" fmla="*/ 0 w 872"/>
                <a:gd name="T37" fmla="*/ 0 h 1017"/>
                <a:gd name="T38" fmla="*/ 0 w 872"/>
                <a:gd name="T39" fmla="*/ 0 h 1017"/>
                <a:gd name="T40" fmla="*/ 0 w 872"/>
                <a:gd name="T41" fmla="*/ 0 h 1017"/>
                <a:gd name="T42" fmla="*/ 0 w 872"/>
                <a:gd name="T43" fmla="*/ 0 h 1017"/>
                <a:gd name="T44" fmla="*/ 0 w 872"/>
                <a:gd name="T45" fmla="*/ 0 h 1017"/>
                <a:gd name="T46" fmla="*/ 0 w 872"/>
                <a:gd name="T47" fmla="*/ 0 h 1017"/>
                <a:gd name="T48" fmla="*/ 0 w 872"/>
                <a:gd name="T49" fmla="*/ 0 h 1017"/>
                <a:gd name="T50" fmla="*/ 0 w 872"/>
                <a:gd name="T51" fmla="*/ 0 h 1017"/>
                <a:gd name="T52" fmla="*/ 0 w 872"/>
                <a:gd name="T53" fmla="*/ 0 h 1017"/>
                <a:gd name="T54" fmla="*/ 0 w 872"/>
                <a:gd name="T55" fmla="*/ 0 h 1017"/>
                <a:gd name="T56" fmla="*/ 0 w 872"/>
                <a:gd name="T57" fmla="*/ 0 h 1017"/>
                <a:gd name="T58" fmla="*/ 0 w 872"/>
                <a:gd name="T59" fmla="*/ 0 h 1017"/>
                <a:gd name="T60" fmla="*/ 0 w 872"/>
                <a:gd name="T61" fmla="*/ 0 h 1017"/>
                <a:gd name="T62" fmla="*/ 0 w 872"/>
                <a:gd name="T63" fmla="*/ 0 h 1017"/>
                <a:gd name="T64" fmla="*/ 0 w 872"/>
                <a:gd name="T65" fmla="*/ 0 h 1017"/>
                <a:gd name="T66" fmla="*/ 0 w 872"/>
                <a:gd name="T67" fmla="*/ 0 h 1017"/>
                <a:gd name="T68" fmla="*/ 0 w 872"/>
                <a:gd name="T69" fmla="*/ 0 h 1017"/>
                <a:gd name="T70" fmla="*/ 0 w 872"/>
                <a:gd name="T71" fmla="*/ 0 h 1017"/>
                <a:gd name="T72" fmla="*/ 0 w 872"/>
                <a:gd name="T73" fmla="*/ 0 h 1017"/>
                <a:gd name="T74" fmla="*/ 0 w 872"/>
                <a:gd name="T75" fmla="*/ 0 h 1017"/>
                <a:gd name="T76" fmla="*/ 0 w 872"/>
                <a:gd name="T77" fmla="*/ 0 h 1017"/>
                <a:gd name="T78" fmla="*/ 0 w 872"/>
                <a:gd name="T79" fmla="*/ 0 h 1017"/>
                <a:gd name="T80" fmla="*/ 0 w 872"/>
                <a:gd name="T81" fmla="*/ 0 h 1017"/>
                <a:gd name="T82" fmla="*/ 0 w 872"/>
                <a:gd name="T83" fmla="*/ 0 h 1017"/>
                <a:gd name="T84" fmla="*/ 0 w 872"/>
                <a:gd name="T85" fmla="*/ 0 h 1017"/>
                <a:gd name="T86" fmla="*/ 0 w 872"/>
                <a:gd name="T87" fmla="*/ 0 h 1017"/>
                <a:gd name="T88" fmla="*/ 0 w 872"/>
                <a:gd name="T89" fmla="*/ 0 h 1017"/>
                <a:gd name="T90" fmla="*/ 0 w 872"/>
                <a:gd name="T91" fmla="*/ 0 h 1017"/>
                <a:gd name="T92" fmla="*/ 0 w 872"/>
                <a:gd name="T93" fmla="*/ 0 h 1017"/>
                <a:gd name="T94" fmla="*/ 0 w 872"/>
                <a:gd name="T95" fmla="*/ 0 h 1017"/>
                <a:gd name="T96" fmla="*/ 0 w 872"/>
                <a:gd name="T97" fmla="*/ 0 h 1017"/>
                <a:gd name="T98" fmla="*/ 0 w 872"/>
                <a:gd name="T99" fmla="*/ 0 h 1017"/>
                <a:gd name="T100" fmla="*/ 0 w 872"/>
                <a:gd name="T101" fmla="*/ 0 h 1017"/>
                <a:gd name="T102" fmla="*/ 0 w 872"/>
                <a:gd name="T103" fmla="*/ 0 h 1017"/>
                <a:gd name="T104" fmla="*/ 0 w 872"/>
                <a:gd name="T105" fmla="*/ 0 h 1017"/>
                <a:gd name="T106" fmla="*/ 0 w 872"/>
                <a:gd name="T107" fmla="*/ 0 h 1017"/>
                <a:gd name="T108" fmla="*/ 0 w 872"/>
                <a:gd name="T109" fmla="*/ 0 h 1017"/>
                <a:gd name="T110" fmla="*/ 0 w 872"/>
                <a:gd name="T111" fmla="*/ 0 h 1017"/>
                <a:gd name="T112" fmla="*/ 0 w 872"/>
                <a:gd name="T113" fmla="*/ 0 h 1017"/>
                <a:gd name="T114" fmla="*/ 0 w 872"/>
                <a:gd name="T115" fmla="*/ 0 h 1017"/>
                <a:gd name="T116" fmla="*/ 0 w 872"/>
                <a:gd name="T117" fmla="*/ 0 h 1017"/>
                <a:gd name="T118" fmla="*/ 0 w 872"/>
                <a:gd name="T119" fmla="*/ 0 h 1017"/>
                <a:gd name="T120" fmla="*/ 0 w 872"/>
                <a:gd name="T121" fmla="*/ 0 h 1017"/>
                <a:gd name="T122" fmla="*/ 0 w 872"/>
                <a:gd name="T123" fmla="*/ 0 h 1017"/>
                <a:gd name="T124" fmla="*/ 0 w 87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2" h="1017">
                  <a:moveTo>
                    <a:pt x="872" y="537"/>
                  </a:moveTo>
                  <a:lnTo>
                    <a:pt x="872" y="509"/>
                  </a:lnTo>
                  <a:lnTo>
                    <a:pt x="872" y="481"/>
                  </a:lnTo>
                  <a:lnTo>
                    <a:pt x="871" y="451"/>
                  </a:lnTo>
                  <a:lnTo>
                    <a:pt x="869" y="423"/>
                  </a:lnTo>
                  <a:lnTo>
                    <a:pt x="867" y="394"/>
                  </a:lnTo>
                  <a:lnTo>
                    <a:pt x="863" y="366"/>
                  </a:lnTo>
                  <a:lnTo>
                    <a:pt x="858" y="338"/>
                  </a:lnTo>
                  <a:lnTo>
                    <a:pt x="852" y="311"/>
                  </a:lnTo>
                  <a:lnTo>
                    <a:pt x="849" y="301"/>
                  </a:lnTo>
                  <a:lnTo>
                    <a:pt x="845" y="287"/>
                  </a:lnTo>
                  <a:lnTo>
                    <a:pt x="840" y="273"/>
                  </a:lnTo>
                  <a:lnTo>
                    <a:pt x="833" y="256"/>
                  </a:lnTo>
                  <a:lnTo>
                    <a:pt x="825" y="238"/>
                  </a:lnTo>
                  <a:lnTo>
                    <a:pt x="815" y="219"/>
                  </a:lnTo>
                  <a:lnTo>
                    <a:pt x="804" y="199"/>
                  </a:lnTo>
                  <a:lnTo>
                    <a:pt x="790" y="178"/>
                  </a:lnTo>
                  <a:lnTo>
                    <a:pt x="780" y="163"/>
                  </a:lnTo>
                  <a:lnTo>
                    <a:pt x="768" y="150"/>
                  </a:lnTo>
                  <a:lnTo>
                    <a:pt x="757" y="137"/>
                  </a:lnTo>
                  <a:lnTo>
                    <a:pt x="746" y="124"/>
                  </a:lnTo>
                  <a:lnTo>
                    <a:pt x="735" y="112"/>
                  </a:lnTo>
                  <a:lnTo>
                    <a:pt x="723" y="102"/>
                  </a:lnTo>
                  <a:lnTo>
                    <a:pt x="711" y="92"/>
                  </a:lnTo>
                  <a:lnTo>
                    <a:pt x="699" y="82"/>
                  </a:lnTo>
                  <a:lnTo>
                    <a:pt x="687" y="74"/>
                  </a:lnTo>
                  <a:lnTo>
                    <a:pt x="674" y="65"/>
                  </a:lnTo>
                  <a:lnTo>
                    <a:pt x="662" y="57"/>
                  </a:lnTo>
                  <a:lnTo>
                    <a:pt x="650" y="51"/>
                  </a:lnTo>
                  <a:lnTo>
                    <a:pt x="627" y="39"/>
                  </a:lnTo>
                  <a:lnTo>
                    <a:pt x="602" y="29"/>
                  </a:lnTo>
                  <a:lnTo>
                    <a:pt x="579" y="21"/>
                  </a:lnTo>
                  <a:lnTo>
                    <a:pt x="555" y="13"/>
                  </a:lnTo>
                  <a:lnTo>
                    <a:pt x="534" y="8"/>
                  </a:lnTo>
                  <a:lnTo>
                    <a:pt x="512" y="5"/>
                  </a:lnTo>
                  <a:lnTo>
                    <a:pt x="493" y="2"/>
                  </a:lnTo>
                  <a:lnTo>
                    <a:pt x="475" y="1"/>
                  </a:lnTo>
                  <a:lnTo>
                    <a:pt x="459" y="0"/>
                  </a:lnTo>
                  <a:lnTo>
                    <a:pt x="445" y="0"/>
                  </a:lnTo>
                  <a:lnTo>
                    <a:pt x="426" y="0"/>
                  </a:lnTo>
                  <a:lnTo>
                    <a:pt x="407" y="1"/>
                  </a:lnTo>
                  <a:lnTo>
                    <a:pt x="390" y="3"/>
                  </a:lnTo>
                  <a:lnTo>
                    <a:pt x="372" y="5"/>
                  </a:lnTo>
                  <a:lnTo>
                    <a:pt x="354" y="8"/>
                  </a:lnTo>
                  <a:lnTo>
                    <a:pt x="337" y="12"/>
                  </a:lnTo>
                  <a:lnTo>
                    <a:pt x="320" y="17"/>
                  </a:lnTo>
                  <a:lnTo>
                    <a:pt x="303" y="22"/>
                  </a:lnTo>
                  <a:lnTo>
                    <a:pt x="287" y="28"/>
                  </a:lnTo>
                  <a:lnTo>
                    <a:pt x="272" y="34"/>
                  </a:lnTo>
                  <a:lnTo>
                    <a:pt x="255" y="41"/>
                  </a:lnTo>
                  <a:lnTo>
                    <a:pt x="241" y="48"/>
                  </a:lnTo>
                  <a:lnTo>
                    <a:pt x="226" y="56"/>
                  </a:lnTo>
                  <a:lnTo>
                    <a:pt x="211" y="65"/>
                  </a:lnTo>
                  <a:lnTo>
                    <a:pt x="197" y="75"/>
                  </a:lnTo>
                  <a:lnTo>
                    <a:pt x="184" y="84"/>
                  </a:lnTo>
                  <a:lnTo>
                    <a:pt x="171" y="95"/>
                  </a:lnTo>
                  <a:lnTo>
                    <a:pt x="157" y="105"/>
                  </a:lnTo>
                  <a:lnTo>
                    <a:pt x="145" y="117"/>
                  </a:lnTo>
                  <a:lnTo>
                    <a:pt x="134" y="129"/>
                  </a:lnTo>
                  <a:lnTo>
                    <a:pt x="122" y="142"/>
                  </a:lnTo>
                  <a:lnTo>
                    <a:pt x="111" y="154"/>
                  </a:lnTo>
                  <a:lnTo>
                    <a:pt x="100" y="168"/>
                  </a:lnTo>
                  <a:lnTo>
                    <a:pt x="90" y="181"/>
                  </a:lnTo>
                  <a:lnTo>
                    <a:pt x="81" y="196"/>
                  </a:lnTo>
                  <a:lnTo>
                    <a:pt x="72" y="211"/>
                  </a:lnTo>
                  <a:lnTo>
                    <a:pt x="63" y="226"/>
                  </a:lnTo>
                  <a:lnTo>
                    <a:pt x="55" y="242"/>
                  </a:lnTo>
                  <a:lnTo>
                    <a:pt x="47" y="258"/>
                  </a:lnTo>
                  <a:lnTo>
                    <a:pt x="41" y="275"/>
                  </a:lnTo>
                  <a:lnTo>
                    <a:pt x="34" y="291"/>
                  </a:lnTo>
                  <a:lnTo>
                    <a:pt x="28" y="309"/>
                  </a:lnTo>
                  <a:lnTo>
                    <a:pt x="20"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0" y="648"/>
                  </a:lnTo>
                  <a:lnTo>
                    <a:pt x="15" y="668"/>
                  </a:lnTo>
                  <a:lnTo>
                    <a:pt x="19" y="688"/>
                  </a:lnTo>
                  <a:lnTo>
                    <a:pt x="24" y="706"/>
                  </a:lnTo>
                  <a:lnTo>
                    <a:pt x="29" y="723"/>
                  </a:lnTo>
                  <a:lnTo>
                    <a:pt x="34" y="739"/>
                  </a:lnTo>
                  <a:lnTo>
                    <a:pt x="40" y="756"/>
                  </a:lnTo>
                  <a:lnTo>
                    <a:pt x="46" y="771"/>
                  </a:lnTo>
                  <a:lnTo>
                    <a:pt x="53" y="786"/>
                  </a:lnTo>
                  <a:lnTo>
                    <a:pt x="60" y="801"/>
                  </a:lnTo>
                  <a:lnTo>
                    <a:pt x="68" y="814"/>
                  </a:lnTo>
                  <a:lnTo>
                    <a:pt x="75" y="827"/>
                  </a:lnTo>
                  <a:lnTo>
                    <a:pt x="83" y="839"/>
                  </a:lnTo>
                  <a:lnTo>
                    <a:pt x="91" y="850"/>
                  </a:lnTo>
                  <a:lnTo>
                    <a:pt x="99" y="862"/>
                  </a:lnTo>
                  <a:lnTo>
                    <a:pt x="118" y="882"/>
                  </a:lnTo>
                  <a:lnTo>
                    <a:pt x="135" y="900"/>
                  </a:lnTo>
                  <a:lnTo>
                    <a:pt x="154" y="918"/>
                  </a:lnTo>
                  <a:lnTo>
                    <a:pt x="174" y="932"/>
                  </a:lnTo>
                  <a:lnTo>
                    <a:pt x="193" y="945"/>
                  </a:lnTo>
                  <a:lnTo>
                    <a:pt x="212" y="957"/>
                  </a:lnTo>
                  <a:lnTo>
                    <a:pt x="230" y="967"/>
                  </a:lnTo>
                  <a:lnTo>
                    <a:pt x="247" y="976"/>
                  </a:lnTo>
                  <a:lnTo>
                    <a:pt x="264" y="983"/>
                  </a:lnTo>
                  <a:lnTo>
                    <a:pt x="281" y="990"/>
                  </a:lnTo>
                  <a:lnTo>
                    <a:pt x="297" y="995"/>
                  </a:lnTo>
                  <a:lnTo>
                    <a:pt x="313" y="1000"/>
                  </a:lnTo>
                  <a:lnTo>
                    <a:pt x="329" y="1004"/>
                  </a:lnTo>
                  <a:lnTo>
                    <a:pt x="344" y="1007"/>
                  </a:lnTo>
                  <a:lnTo>
                    <a:pt x="373" y="1012"/>
                  </a:lnTo>
                  <a:lnTo>
                    <a:pt x="398" y="1015"/>
                  </a:lnTo>
                  <a:lnTo>
                    <a:pt x="419" y="1016"/>
                  </a:lnTo>
                  <a:lnTo>
                    <a:pt x="437" y="1017"/>
                  </a:lnTo>
                  <a:lnTo>
                    <a:pt x="463" y="1016"/>
                  </a:lnTo>
                  <a:lnTo>
                    <a:pt x="490" y="1014"/>
                  </a:lnTo>
                  <a:lnTo>
                    <a:pt x="516" y="1010"/>
                  </a:lnTo>
                  <a:lnTo>
                    <a:pt x="542" y="1005"/>
                  </a:lnTo>
                  <a:lnTo>
                    <a:pt x="567" y="999"/>
                  </a:lnTo>
                  <a:lnTo>
                    <a:pt x="593" y="991"/>
                  </a:lnTo>
                  <a:lnTo>
                    <a:pt x="617" y="982"/>
                  </a:lnTo>
                  <a:lnTo>
                    <a:pt x="641" y="972"/>
                  </a:lnTo>
                  <a:lnTo>
                    <a:pt x="663" y="959"/>
                  </a:lnTo>
                  <a:lnTo>
                    <a:pt x="686" y="946"/>
                  </a:lnTo>
                  <a:lnTo>
                    <a:pt x="707" y="932"/>
                  </a:lnTo>
                  <a:lnTo>
                    <a:pt x="728" y="916"/>
                  </a:lnTo>
                  <a:lnTo>
                    <a:pt x="747" y="898"/>
                  </a:lnTo>
                  <a:lnTo>
                    <a:pt x="764" y="880"/>
                  </a:lnTo>
                  <a:lnTo>
                    <a:pt x="782" y="861"/>
                  </a:lnTo>
                  <a:lnTo>
                    <a:pt x="798" y="839"/>
                  </a:lnTo>
                  <a:lnTo>
                    <a:pt x="809" y="821"/>
                  </a:lnTo>
                  <a:lnTo>
                    <a:pt x="820" y="802"/>
                  </a:lnTo>
                  <a:lnTo>
                    <a:pt x="831" y="783"/>
                  </a:lnTo>
                  <a:lnTo>
                    <a:pt x="840" y="765"/>
                  </a:lnTo>
                  <a:lnTo>
                    <a:pt x="847" y="748"/>
                  </a:lnTo>
                  <a:lnTo>
                    <a:pt x="854" y="733"/>
                  </a:lnTo>
                  <a:lnTo>
                    <a:pt x="858" y="722"/>
                  </a:lnTo>
                  <a:lnTo>
                    <a:pt x="861" y="715"/>
                  </a:lnTo>
                  <a:lnTo>
                    <a:pt x="660" y="683"/>
                  </a:lnTo>
                  <a:lnTo>
                    <a:pt x="658" y="692"/>
                  </a:lnTo>
                  <a:lnTo>
                    <a:pt x="655" y="700"/>
                  </a:lnTo>
                  <a:lnTo>
                    <a:pt x="652" y="708"/>
                  </a:lnTo>
                  <a:lnTo>
                    <a:pt x="649" y="715"/>
                  </a:lnTo>
                  <a:lnTo>
                    <a:pt x="645" y="723"/>
                  </a:lnTo>
                  <a:lnTo>
                    <a:pt x="642" y="730"/>
                  </a:lnTo>
                  <a:lnTo>
                    <a:pt x="637" y="737"/>
                  </a:lnTo>
                  <a:lnTo>
                    <a:pt x="633" y="746"/>
                  </a:lnTo>
                  <a:lnTo>
                    <a:pt x="624" y="757"/>
                  </a:lnTo>
                  <a:lnTo>
                    <a:pt x="615" y="767"/>
                  </a:lnTo>
                  <a:lnTo>
                    <a:pt x="606" y="776"/>
                  </a:lnTo>
                  <a:lnTo>
                    <a:pt x="597" y="786"/>
                  </a:lnTo>
                  <a:lnTo>
                    <a:pt x="587" y="794"/>
                  </a:lnTo>
                  <a:lnTo>
                    <a:pt x="576" y="803"/>
                  </a:lnTo>
                  <a:lnTo>
                    <a:pt x="564" y="810"/>
                  </a:lnTo>
                  <a:lnTo>
                    <a:pt x="553" y="817"/>
                  </a:lnTo>
                  <a:lnTo>
                    <a:pt x="541" y="823"/>
                  </a:lnTo>
                  <a:lnTo>
                    <a:pt x="529" y="828"/>
                  </a:lnTo>
                  <a:lnTo>
                    <a:pt x="516" y="832"/>
                  </a:lnTo>
                  <a:lnTo>
                    <a:pt x="503" y="836"/>
                  </a:lnTo>
                  <a:lnTo>
                    <a:pt x="490" y="839"/>
                  </a:lnTo>
                  <a:lnTo>
                    <a:pt x="477" y="841"/>
                  </a:lnTo>
                  <a:lnTo>
                    <a:pt x="463" y="842"/>
                  </a:lnTo>
                  <a:lnTo>
                    <a:pt x="450" y="842"/>
                  </a:lnTo>
                  <a:lnTo>
                    <a:pt x="439" y="842"/>
                  </a:lnTo>
                  <a:lnTo>
                    <a:pt x="426" y="841"/>
                  </a:lnTo>
                  <a:lnTo>
                    <a:pt x="411" y="839"/>
                  </a:lnTo>
                  <a:lnTo>
                    <a:pt x="396" y="835"/>
                  </a:lnTo>
                  <a:lnTo>
                    <a:pt x="388" y="833"/>
                  </a:lnTo>
                  <a:lnTo>
                    <a:pt x="380" y="829"/>
                  </a:lnTo>
                  <a:lnTo>
                    <a:pt x="371" y="826"/>
                  </a:lnTo>
                  <a:lnTo>
                    <a:pt x="361" y="821"/>
                  </a:lnTo>
                  <a:lnTo>
                    <a:pt x="352" y="816"/>
                  </a:lnTo>
                  <a:lnTo>
                    <a:pt x="343" y="810"/>
                  </a:lnTo>
                  <a:lnTo>
                    <a:pt x="334" y="803"/>
                  </a:lnTo>
                  <a:lnTo>
                    <a:pt x="325" y="794"/>
                  </a:lnTo>
                  <a:lnTo>
                    <a:pt x="310" y="781"/>
                  </a:lnTo>
                  <a:lnTo>
                    <a:pt x="298" y="767"/>
                  </a:lnTo>
                  <a:lnTo>
                    <a:pt x="287" y="753"/>
                  </a:lnTo>
                  <a:lnTo>
                    <a:pt x="277" y="737"/>
                  </a:lnTo>
                  <a:lnTo>
                    <a:pt x="269" y="723"/>
                  </a:lnTo>
                  <a:lnTo>
                    <a:pt x="261" y="708"/>
                  </a:lnTo>
                  <a:lnTo>
                    <a:pt x="255" y="694"/>
                  </a:lnTo>
                  <a:lnTo>
                    <a:pt x="251" y="679"/>
                  </a:lnTo>
                  <a:lnTo>
                    <a:pt x="247" y="666"/>
                  </a:lnTo>
                  <a:lnTo>
                    <a:pt x="243" y="653"/>
                  </a:lnTo>
                  <a:lnTo>
                    <a:pt x="241" y="641"/>
                  </a:lnTo>
                  <a:lnTo>
                    <a:pt x="239" y="629"/>
                  </a:lnTo>
                  <a:lnTo>
                    <a:pt x="236" y="609"/>
                  </a:lnTo>
                  <a:lnTo>
                    <a:pt x="235" y="594"/>
                  </a:lnTo>
                  <a:lnTo>
                    <a:pt x="234" y="587"/>
                  </a:lnTo>
                  <a:lnTo>
                    <a:pt x="233" y="580"/>
                  </a:lnTo>
                  <a:lnTo>
                    <a:pt x="233" y="572"/>
                  </a:lnTo>
                  <a:lnTo>
                    <a:pt x="232" y="565"/>
                  </a:lnTo>
                  <a:lnTo>
                    <a:pt x="232" y="559"/>
                  </a:lnTo>
                  <a:lnTo>
                    <a:pt x="231" y="552"/>
                  </a:lnTo>
                  <a:lnTo>
                    <a:pt x="231" y="546"/>
                  </a:lnTo>
                  <a:lnTo>
                    <a:pt x="231" y="540"/>
                  </a:lnTo>
                  <a:lnTo>
                    <a:pt x="872" y="537"/>
                  </a:lnTo>
                  <a:close/>
                  <a:moveTo>
                    <a:pt x="226" y="397"/>
                  </a:moveTo>
                  <a:lnTo>
                    <a:pt x="228" y="380"/>
                  </a:lnTo>
                  <a:lnTo>
                    <a:pt x="229" y="365"/>
                  </a:lnTo>
                  <a:lnTo>
                    <a:pt x="231"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2"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1" y="156"/>
                  </a:lnTo>
                  <a:lnTo>
                    <a:pt x="475" y="158"/>
                  </a:lnTo>
                  <a:lnTo>
                    <a:pt x="488" y="162"/>
                  </a:lnTo>
                  <a:lnTo>
                    <a:pt x="504" y="167"/>
                  </a:lnTo>
                  <a:lnTo>
                    <a:pt x="520" y="174"/>
                  </a:lnTo>
                  <a:lnTo>
                    <a:pt x="538" y="185"/>
                  </a:lnTo>
                  <a:lnTo>
                    <a:pt x="555" y="197"/>
                  </a:lnTo>
                  <a:lnTo>
                    <a:pt x="568" y="207"/>
                  </a:lnTo>
                  <a:lnTo>
                    <a:pt x="580" y="217"/>
                  </a:lnTo>
                  <a:lnTo>
                    <a:pt x="590" y="227"/>
                  </a:lnTo>
                  <a:lnTo>
                    <a:pt x="599" y="238"/>
                  </a:lnTo>
                  <a:lnTo>
                    <a:pt x="607" y="250"/>
                  </a:lnTo>
                  <a:lnTo>
                    <a:pt x="614" y="261"/>
                  </a:lnTo>
                  <a:lnTo>
                    <a:pt x="620" y="273"/>
                  </a:lnTo>
                  <a:lnTo>
                    <a:pt x="627" y="285"/>
                  </a:lnTo>
                  <a:lnTo>
                    <a:pt x="631" y="299"/>
                  </a:lnTo>
                  <a:lnTo>
                    <a:pt x="636" y="311"/>
                  </a:lnTo>
                  <a:lnTo>
                    <a:pt x="639" y="324"/>
                  </a:lnTo>
                  <a:lnTo>
                    <a:pt x="642" y="338"/>
                  </a:lnTo>
                  <a:lnTo>
                    <a:pt x="648" y="367"/>
                  </a:lnTo>
                  <a:lnTo>
                    <a:pt x="653" y="397"/>
                  </a:lnTo>
                  <a:lnTo>
                    <a:pt x="226"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60" name="Rectangle 68"/>
            <p:cNvSpPr>
              <a:spLocks noChangeArrowheads="1"/>
            </p:cNvSpPr>
            <p:nvPr userDrawn="1"/>
          </p:nvSpPr>
          <p:spPr bwMode="auto">
            <a:xfrm>
              <a:off x="6011" y="399"/>
              <a:ext cx="12" cy="12"/>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eaLnBrk="1" hangingPunct="1">
                <a:defRPr/>
              </a:pPr>
              <a:endParaRPr lang="cs-CZ" altLang="cs-CZ" smtClean="0"/>
            </a:p>
          </p:txBody>
        </p:sp>
      </p:grpSp>
      <p:pic>
        <p:nvPicPr>
          <p:cNvPr id="2" name="Obrázek 1"/>
          <p:cNvPicPr>
            <a:picLocks noChangeAspect="1"/>
          </p:cNvPicPr>
          <p:nvPr userDrawn="1"/>
        </p:nvPicPr>
        <p:blipFill>
          <a:blip r:embed="rId13"/>
          <a:stretch>
            <a:fillRect/>
          </a:stretch>
        </p:blipFill>
        <p:spPr>
          <a:xfrm>
            <a:off x="8082643" y="6608509"/>
            <a:ext cx="1090727" cy="227999"/>
          </a:xfrm>
          <a:prstGeom prst="rect">
            <a:avLst/>
          </a:prstGeom>
        </p:spPr>
      </p:pic>
    </p:spTree>
  </p:cSld>
  <p:clrMap bg1="lt1" tx1="dk1" bg2="lt2" tx2="dk2" accent1="accent1" accent2="accent2" accent3="accent3" accent4="accent4" accent5="accent5" accent6="accent6" hlink="hlink" folHlink="folHlink"/>
  <p:sldLayoutIdLst>
    <p:sldLayoutId id="2147483948"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zoom/>
  </p:transition>
  <p:hf hdr="0" dt="0"/>
  <p:txStyles>
    <p:titleStyle>
      <a:lvl1pPr algn="l" rtl="0" eaLnBrk="0" fontAlgn="base" hangingPunct="0">
        <a:spcBef>
          <a:spcPct val="0"/>
        </a:spcBef>
        <a:spcAft>
          <a:spcPct val="0"/>
        </a:spcAft>
        <a:defRPr sz="2600">
          <a:solidFill>
            <a:srgbClr val="0084C2"/>
          </a:solidFill>
          <a:latin typeface="+mj-lt"/>
          <a:ea typeface="+mj-ea"/>
          <a:cs typeface="+mj-cs"/>
        </a:defRPr>
      </a:lvl1pPr>
      <a:lvl2pPr algn="l" rtl="0" eaLnBrk="0" fontAlgn="base" hangingPunct="0">
        <a:spcBef>
          <a:spcPct val="0"/>
        </a:spcBef>
        <a:spcAft>
          <a:spcPct val="0"/>
        </a:spcAft>
        <a:defRPr sz="2600">
          <a:solidFill>
            <a:srgbClr val="0084C2"/>
          </a:solidFill>
          <a:latin typeface="Arial" charset="0"/>
          <a:cs typeface="Arial" charset="0"/>
        </a:defRPr>
      </a:lvl2pPr>
      <a:lvl3pPr algn="l" rtl="0" eaLnBrk="0" fontAlgn="base" hangingPunct="0">
        <a:spcBef>
          <a:spcPct val="0"/>
        </a:spcBef>
        <a:spcAft>
          <a:spcPct val="0"/>
        </a:spcAft>
        <a:defRPr sz="2600">
          <a:solidFill>
            <a:srgbClr val="0084C2"/>
          </a:solidFill>
          <a:latin typeface="Arial" charset="0"/>
          <a:cs typeface="Arial" charset="0"/>
        </a:defRPr>
      </a:lvl3pPr>
      <a:lvl4pPr algn="l" rtl="0" eaLnBrk="0" fontAlgn="base" hangingPunct="0">
        <a:spcBef>
          <a:spcPct val="0"/>
        </a:spcBef>
        <a:spcAft>
          <a:spcPct val="0"/>
        </a:spcAft>
        <a:defRPr sz="2600">
          <a:solidFill>
            <a:srgbClr val="0084C2"/>
          </a:solidFill>
          <a:latin typeface="Arial" charset="0"/>
          <a:cs typeface="Arial" charset="0"/>
        </a:defRPr>
      </a:lvl4pPr>
      <a:lvl5pPr algn="l" rtl="0" eaLnBrk="0" fontAlgn="base" hangingPunct="0">
        <a:spcBef>
          <a:spcPct val="0"/>
        </a:spcBef>
        <a:spcAft>
          <a:spcPct val="0"/>
        </a:spcAft>
        <a:defRPr sz="2600">
          <a:solidFill>
            <a:srgbClr val="0084C2"/>
          </a:solidFill>
          <a:latin typeface="Arial" charset="0"/>
          <a:cs typeface="Arial" charset="0"/>
        </a:defRPr>
      </a:lvl5pPr>
      <a:lvl6pPr marL="457200" algn="l" rtl="0" fontAlgn="base">
        <a:spcBef>
          <a:spcPct val="0"/>
        </a:spcBef>
        <a:spcAft>
          <a:spcPct val="0"/>
        </a:spcAft>
        <a:defRPr sz="2600">
          <a:solidFill>
            <a:srgbClr val="0084C2"/>
          </a:solidFill>
          <a:latin typeface="Arial" charset="0"/>
          <a:cs typeface="Arial" charset="0"/>
        </a:defRPr>
      </a:lvl6pPr>
      <a:lvl7pPr marL="914400" algn="l" rtl="0" fontAlgn="base">
        <a:spcBef>
          <a:spcPct val="0"/>
        </a:spcBef>
        <a:spcAft>
          <a:spcPct val="0"/>
        </a:spcAft>
        <a:defRPr sz="2600">
          <a:solidFill>
            <a:srgbClr val="0084C2"/>
          </a:solidFill>
          <a:latin typeface="Arial" charset="0"/>
          <a:cs typeface="Arial" charset="0"/>
        </a:defRPr>
      </a:lvl7pPr>
      <a:lvl8pPr marL="1371600" algn="l" rtl="0" fontAlgn="base">
        <a:spcBef>
          <a:spcPct val="0"/>
        </a:spcBef>
        <a:spcAft>
          <a:spcPct val="0"/>
        </a:spcAft>
        <a:defRPr sz="2600">
          <a:solidFill>
            <a:srgbClr val="0084C2"/>
          </a:solidFill>
          <a:latin typeface="Arial" charset="0"/>
          <a:cs typeface="Arial" charset="0"/>
        </a:defRPr>
      </a:lvl8pPr>
      <a:lvl9pPr marL="1828800" algn="l" rtl="0" fontAlgn="base">
        <a:spcBef>
          <a:spcPct val="0"/>
        </a:spcBef>
        <a:spcAft>
          <a:spcPct val="0"/>
        </a:spcAft>
        <a:defRPr sz="2600">
          <a:solidFill>
            <a:srgbClr val="0084C2"/>
          </a:solidFill>
          <a:latin typeface="Arial" charset="0"/>
          <a:cs typeface="Arial" charset="0"/>
        </a:defRPr>
      </a:lvl9pPr>
    </p:titleStyle>
    <p:bodyStyle>
      <a:lvl1pPr marL="268288" indent="-268288" algn="l" rtl="0" eaLnBrk="0" fontAlgn="base" hangingPunct="0">
        <a:spcBef>
          <a:spcPct val="20000"/>
        </a:spcBef>
        <a:spcAft>
          <a:spcPct val="0"/>
        </a:spcAft>
        <a:buClr>
          <a:srgbClr val="0084C2"/>
        </a:buClr>
        <a:buSzPct val="130000"/>
        <a:buFont typeface="Arial" charset="0"/>
        <a:buChar char=":"/>
        <a:defRPr sz="1700">
          <a:solidFill>
            <a:schemeClr val="tx1"/>
          </a:solidFill>
          <a:latin typeface="+mn-lt"/>
          <a:ea typeface="+mn-ea"/>
          <a:cs typeface="+mn-cs"/>
        </a:defRPr>
      </a:lvl1pPr>
      <a:lvl2pPr marL="541338" indent="-271463" algn="l" rtl="0" eaLnBrk="0" fontAlgn="base" hangingPunct="0">
        <a:spcBef>
          <a:spcPct val="20000"/>
        </a:spcBef>
        <a:spcAft>
          <a:spcPct val="0"/>
        </a:spcAft>
        <a:buClr>
          <a:srgbClr val="0084C2"/>
        </a:buClr>
        <a:buFont typeface="Arial" charset="0"/>
        <a:buChar char="-"/>
        <a:defRPr sz="1600">
          <a:solidFill>
            <a:schemeClr val="tx1"/>
          </a:solidFill>
          <a:latin typeface="+mn-lt"/>
          <a:cs typeface="+mn-cs"/>
        </a:defRPr>
      </a:lvl2pPr>
      <a:lvl3pPr marL="809625" indent="-266700"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3pPr>
      <a:lvl4pPr marL="1073150" indent="-261938"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4pPr>
      <a:lvl5pPr marL="2157413" indent="-228600" algn="l" rtl="0" eaLnBrk="0" fontAlgn="base" hangingPunct="0">
        <a:spcBef>
          <a:spcPct val="20000"/>
        </a:spcBef>
        <a:spcAft>
          <a:spcPct val="0"/>
        </a:spcAft>
        <a:buChar char="»"/>
        <a:defRPr sz="1600">
          <a:solidFill>
            <a:schemeClr val="tx1"/>
          </a:solidFill>
          <a:latin typeface="+mn-lt"/>
          <a:cs typeface="+mn-cs"/>
        </a:defRPr>
      </a:lvl5pPr>
      <a:lvl6pPr marL="2614613" indent="-228600" algn="l" rtl="0" fontAlgn="base">
        <a:spcBef>
          <a:spcPct val="20000"/>
        </a:spcBef>
        <a:spcAft>
          <a:spcPct val="0"/>
        </a:spcAft>
        <a:buChar char="»"/>
        <a:defRPr sz="1600">
          <a:solidFill>
            <a:schemeClr val="tx1"/>
          </a:solidFill>
          <a:latin typeface="+mn-lt"/>
          <a:cs typeface="+mn-cs"/>
        </a:defRPr>
      </a:lvl6pPr>
      <a:lvl7pPr marL="3071813" indent="-228600" algn="l" rtl="0" fontAlgn="base">
        <a:spcBef>
          <a:spcPct val="20000"/>
        </a:spcBef>
        <a:spcAft>
          <a:spcPct val="0"/>
        </a:spcAft>
        <a:buChar char="»"/>
        <a:defRPr sz="1600">
          <a:solidFill>
            <a:schemeClr val="tx1"/>
          </a:solidFill>
          <a:latin typeface="+mn-lt"/>
          <a:cs typeface="+mn-cs"/>
        </a:defRPr>
      </a:lvl7pPr>
      <a:lvl8pPr marL="3529013" indent="-228600" algn="l" rtl="0" fontAlgn="base">
        <a:spcBef>
          <a:spcPct val="20000"/>
        </a:spcBef>
        <a:spcAft>
          <a:spcPct val="0"/>
        </a:spcAft>
        <a:buChar char="»"/>
        <a:defRPr sz="1600">
          <a:solidFill>
            <a:schemeClr val="tx1"/>
          </a:solidFill>
          <a:latin typeface="+mn-lt"/>
          <a:cs typeface="+mn-cs"/>
        </a:defRPr>
      </a:lvl8pPr>
      <a:lvl9pPr marL="3986213" indent="-228600" algn="l" rtl="0" fontAlgn="base">
        <a:spcBef>
          <a:spcPct val="20000"/>
        </a:spcBef>
        <a:spcAft>
          <a:spcPct val="0"/>
        </a:spcAft>
        <a:buChar char="»"/>
        <a:defRPr sz="16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Kliknutím lze upravit styl.</a:t>
            </a:r>
          </a:p>
        </p:txBody>
      </p:sp>
      <p:sp>
        <p:nvSpPr>
          <p:cNvPr id="1027" name="Zástupný symbol pro text 2"/>
          <p:cNvSpPr>
            <a:spLocks noGrp="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buClrTx/>
              <a:buSzTx/>
              <a:buFontTx/>
              <a:buNone/>
              <a:defRPr/>
            </a:pPr>
            <a:endParaRPr lang="cs-CZ">
              <a:solidFill>
                <a:prstClr val="black">
                  <a:tint val="75000"/>
                </a:prstClr>
              </a:solidFill>
              <a:cs typeface="+mn-cs"/>
            </a:endParaRPr>
          </a:p>
        </p:txBody>
      </p:sp>
      <p:sp>
        <p:nvSpPr>
          <p:cNvPr id="5" name="Zástupný symbol pro zápatí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buClrTx/>
              <a:buSzTx/>
              <a:buFontTx/>
              <a:buNone/>
              <a:defRPr/>
            </a:pPr>
            <a:endParaRPr lang="cs-CZ">
              <a:solidFill>
                <a:prstClr val="black">
                  <a:tint val="75000"/>
                </a:prstClr>
              </a:solidFill>
              <a:cs typeface="+mn-cs"/>
            </a:endParaRPr>
          </a:p>
        </p:txBody>
      </p:sp>
      <p:sp>
        <p:nvSpPr>
          <p:cNvPr id="6" name="Zástupný symbol pro číslo snímku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buClrTx/>
              <a:buSzTx/>
              <a:buFontTx/>
              <a:buNone/>
              <a:defRPr/>
            </a:pPr>
            <a:fld id="{D264AE95-1582-40D7-8D48-32AD1DD390AF}" type="slidenum">
              <a:rPr lang="cs-CZ">
                <a:solidFill>
                  <a:prstClr val="black">
                    <a:tint val="75000"/>
                  </a:prstClr>
                </a:solidFill>
                <a:cs typeface="+mn-cs"/>
              </a:rPr>
              <a:pPr>
                <a:buClrTx/>
                <a:buSzTx/>
                <a:buFontTx/>
                <a:buNone/>
                <a:defRPr/>
              </a:pPr>
              <a:t>‹#›</a:t>
            </a:fld>
            <a:endParaRPr lang="cs-CZ">
              <a:solidFill>
                <a:prstClr val="black">
                  <a:tint val="75000"/>
                </a:prstClr>
              </a:solidFill>
              <a:cs typeface="+mn-cs"/>
            </a:endParaRPr>
          </a:p>
        </p:txBody>
      </p:sp>
    </p:spTree>
    <p:extLst>
      <p:ext uri="{BB962C8B-B14F-4D97-AF65-F5344CB8AC3E}">
        <p14:creationId xmlns:p14="http://schemas.microsoft.com/office/powerpoint/2010/main" val="2158971728"/>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Animace/Animationen/C4000%20PSDI%20mode.ex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mailto:filip.pelikan@sick.cz"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Nadpis 1"/>
          <p:cNvSpPr>
            <a:spLocks noGrp="1"/>
          </p:cNvSpPr>
          <p:nvPr>
            <p:ph type="ctrTitle"/>
          </p:nvPr>
        </p:nvSpPr>
        <p:spPr/>
        <p:txBody>
          <a:bodyPr/>
          <a:lstStyle/>
          <a:p>
            <a:r>
              <a:rPr lang="pl-PL" b="1" dirty="0"/>
              <a:t>Jak na povinné posouzení rizik strojů dle zákona</a:t>
            </a:r>
            <a:r>
              <a:rPr lang="cs-CZ" b="1" dirty="0"/>
              <a:t/>
            </a:r>
            <a:br>
              <a:rPr lang="cs-CZ" b="1" dirty="0"/>
            </a:br>
            <a:r>
              <a:rPr lang="cs-CZ" sz="4000" b="1" dirty="0" smtClean="0"/>
              <a:t>Filip Pelikán</a:t>
            </a:r>
            <a:endParaRPr lang="cs-CZ" sz="4000" b="1" dirty="0"/>
          </a:p>
        </p:txBody>
      </p:sp>
      <p:sp>
        <p:nvSpPr>
          <p:cNvPr id="3" name="Podnadpis 2"/>
          <p:cNvSpPr>
            <a:spLocks noGrp="1"/>
          </p:cNvSpPr>
          <p:nvPr>
            <p:ph type="subTitle" idx="1"/>
          </p:nvPr>
        </p:nvSpPr>
        <p:spPr/>
        <p:txBody>
          <a:bodyPr rtlCol="0">
            <a:normAutofit/>
          </a:bodyPr>
          <a:lstStyle/>
          <a:p>
            <a:pPr fontAlgn="auto">
              <a:spcBef>
                <a:spcPts val="0"/>
              </a:spcBef>
              <a:spcAft>
                <a:spcPts val="0"/>
              </a:spcAft>
              <a:buFont typeface="Arial" pitchFamily="34" charset="0"/>
              <a:buNone/>
              <a:defRPr/>
            </a:pPr>
            <a:r>
              <a:rPr lang="cs-CZ" dirty="0" smtClean="0"/>
              <a:t>14</a:t>
            </a:r>
            <a:r>
              <a:rPr lang="cs-CZ" dirty="0" smtClean="0"/>
              <a:t>. </a:t>
            </a:r>
            <a:r>
              <a:rPr lang="cs-CZ" dirty="0"/>
              <a:t>5</a:t>
            </a:r>
            <a:r>
              <a:rPr lang="cs-CZ" dirty="0" smtClean="0"/>
              <a:t>. 2019, </a:t>
            </a:r>
            <a:r>
              <a:rPr lang="cs-CZ" dirty="0" smtClean="0"/>
              <a:t>Praha</a:t>
            </a:r>
            <a:endParaRPr lang="cs-CZ" dirty="0"/>
          </a:p>
        </p:txBody>
      </p:sp>
      <p:sp>
        <p:nvSpPr>
          <p:cNvPr id="7" name="Zástupný symbol pro číslo snímku 6"/>
          <p:cNvSpPr>
            <a:spLocks noGrp="1"/>
          </p:cNvSpPr>
          <p:nvPr>
            <p:ph type="sldNum" sz="quarter" idx="12"/>
          </p:nvPr>
        </p:nvSpPr>
        <p:spPr/>
        <p:txBody>
          <a:bodyPr/>
          <a:lstStyle/>
          <a:p>
            <a:pPr>
              <a:defRPr/>
            </a:pPr>
            <a:fld id="{CAC45FCB-FD9F-4D77-8B84-6EB6B7FCBFE7}" type="slidenum">
              <a:rPr lang="cs-CZ">
                <a:solidFill>
                  <a:prstClr val="black">
                    <a:tint val="75000"/>
                  </a:prstClr>
                </a:solidFill>
              </a:rPr>
              <a:pPr>
                <a:defRPr/>
              </a:pPr>
              <a:t>1</a:t>
            </a:fld>
            <a:endParaRPr lang="cs-CZ" dirty="0">
              <a:solidFill>
                <a:prstClr val="black">
                  <a:tint val="75000"/>
                </a:prstClr>
              </a:solidFill>
            </a:endParaRPr>
          </a:p>
        </p:txBody>
      </p:sp>
      <p:pic>
        <p:nvPicPr>
          <p:cNvPr id="15365" name="Obrázek 9" descr="forum logo 2010_2758.jpg"/>
          <p:cNvPicPr>
            <a:picLocks noChangeAspect="1"/>
          </p:cNvPicPr>
          <p:nvPr/>
        </p:nvPicPr>
        <p:blipFill>
          <a:blip r:embed="rId3" cstate="print"/>
          <a:srcRect/>
          <a:stretch>
            <a:fillRect/>
          </a:stretch>
        </p:blipFill>
        <p:spPr bwMode="auto">
          <a:xfrm>
            <a:off x="7371029" y="188913"/>
            <a:ext cx="1951964" cy="1801812"/>
          </a:xfrm>
          <a:prstGeom prst="rect">
            <a:avLst/>
          </a:prstGeom>
          <a:noFill/>
          <a:ln w="9525">
            <a:noFill/>
            <a:miter lim="800000"/>
            <a:headEnd/>
            <a:tailEnd/>
          </a:ln>
        </p:spPr>
      </p:pic>
    </p:spTree>
    <p:extLst>
      <p:ext uri="{BB962C8B-B14F-4D97-AF65-F5344CB8AC3E}">
        <p14:creationId xmlns:p14="http://schemas.microsoft.com/office/powerpoint/2010/main" val="2886407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5363"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624E8602-9103-4E2C-B575-3E225D11B3DC}" type="slidenum">
              <a:rPr lang="en-US" altLang="cs-CZ" sz="900" smtClean="0">
                <a:solidFill>
                  <a:schemeClr val="hlink"/>
                </a:solidFill>
              </a:rPr>
              <a:pPr algn="r" eaLnBrk="1" hangingPunct="1">
                <a:buFontTx/>
                <a:buNone/>
              </a:pPr>
              <a:t>10</a:t>
            </a:fld>
            <a:endParaRPr lang="en-US" altLang="cs-CZ" sz="900" smtClean="0">
              <a:solidFill>
                <a:schemeClr val="hlink"/>
              </a:solidFill>
            </a:endParaRPr>
          </a:p>
        </p:txBody>
      </p:sp>
      <p:sp>
        <p:nvSpPr>
          <p:cNvPr id="15364" name="Rectangle 2"/>
          <p:cNvSpPr>
            <a:spLocks noGrp="1" noChangeArrowheads="1"/>
          </p:cNvSpPr>
          <p:nvPr>
            <p:ph type="title"/>
          </p:nvPr>
        </p:nvSpPr>
        <p:spPr/>
        <p:txBody>
          <a:bodyPr/>
          <a:lstStyle/>
          <a:p>
            <a:pPr eaLnBrk="1" hangingPunct="1"/>
            <a:r>
              <a:rPr lang="cs-CZ" altLang="cs-CZ" dirty="0"/>
              <a:t>Posouzení rizika – definice rizika</a:t>
            </a:r>
            <a:endParaRPr lang="cs-CZ" altLang="cs-CZ" dirty="0" smtClean="0"/>
          </a:p>
        </p:txBody>
      </p:sp>
      <p:sp>
        <p:nvSpPr>
          <p:cNvPr id="15365"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43125"/>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153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33600"/>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
        <p:nvSpPr>
          <p:cNvPr id="8" name="Rectangle 7"/>
          <p:cNvSpPr/>
          <p:nvPr/>
        </p:nvSpPr>
        <p:spPr bwMode="auto">
          <a:xfrm>
            <a:off x="6638925" y="4991100"/>
            <a:ext cx="3057525" cy="942975"/>
          </a:xfrm>
          <a:prstGeom prst="rect">
            <a:avLst/>
          </a:prstGeom>
          <a:solidFill>
            <a:schemeClr val="accent5">
              <a:lumMod val="40000"/>
              <a:lumOff val="60000"/>
            </a:schemeClr>
          </a:solidFill>
          <a:ln>
            <a:noFill/>
          </a:ln>
          <a:effectLst/>
          <a:extLst/>
        </p:spPr>
        <p:txBody>
          <a:bodyPr wrap="none" anchor="ctr"/>
          <a:lstStyle/>
          <a:p>
            <a:pPr>
              <a:defRPr/>
            </a:pPr>
            <a:endParaRPr lang="cs-CZ"/>
          </a:p>
        </p:txBody>
      </p:sp>
    </p:spTree>
    <p:extLst>
      <p:ext uri="{BB962C8B-B14F-4D97-AF65-F5344CB8AC3E}">
        <p14:creationId xmlns:p14="http://schemas.microsoft.com/office/powerpoint/2010/main" val="1829239591"/>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638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98E6D1D-19E0-4166-B800-CF7F0ECE948C}" type="slidenum">
              <a:rPr lang="en-US" altLang="cs-CZ" sz="900" smtClean="0">
                <a:solidFill>
                  <a:schemeClr val="hlink"/>
                </a:solidFill>
              </a:rPr>
              <a:pPr algn="r" eaLnBrk="1" hangingPunct="1">
                <a:buFontTx/>
                <a:buNone/>
              </a:pPr>
              <a:t>11</a:t>
            </a:fld>
            <a:endParaRPr lang="en-US" altLang="cs-CZ" sz="900" smtClean="0">
              <a:solidFill>
                <a:schemeClr val="hlink"/>
              </a:solidFill>
            </a:endParaRPr>
          </a:p>
        </p:txBody>
      </p:sp>
      <p:sp>
        <p:nvSpPr>
          <p:cNvPr id="16388" name="Rectangle 2"/>
          <p:cNvSpPr>
            <a:spLocks noGrp="1" noChangeArrowheads="1"/>
          </p:cNvSpPr>
          <p:nvPr>
            <p:ph type="title"/>
          </p:nvPr>
        </p:nvSpPr>
        <p:spPr/>
        <p:txBody>
          <a:bodyPr/>
          <a:lstStyle/>
          <a:p>
            <a:pPr eaLnBrk="1" hangingPunct="1"/>
            <a:r>
              <a:rPr lang="cs-CZ" altLang="cs-CZ" dirty="0"/>
              <a:t>Posouzení rizika – definice rizika</a:t>
            </a:r>
            <a:endParaRPr lang="cs-CZ" altLang="cs-CZ" dirty="0" smtClean="0"/>
          </a:p>
        </p:txBody>
      </p:sp>
      <p:sp>
        <p:nvSpPr>
          <p:cNvPr id="16389"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43125"/>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163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33600"/>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Tree>
    <p:extLst>
      <p:ext uri="{BB962C8B-B14F-4D97-AF65-F5344CB8AC3E}">
        <p14:creationId xmlns:p14="http://schemas.microsoft.com/office/powerpoint/2010/main" val="2971836075"/>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ChangeArrowheads="1"/>
          </p:cNvSpPr>
          <p:nvPr/>
        </p:nvSpPr>
        <p:spPr bwMode="auto">
          <a:xfrm>
            <a:off x="488950" y="28575"/>
            <a:ext cx="8921750"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89" tIns="41294" rIns="82589" bIns="41294"/>
          <a:lstStyle>
            <a:lvl1pPr algn="l" eaLnBrk="0" hangingPunct="0">
              <a:buChar char=":"/>
              <a:defRPr sz="1700">
                <a:solidFill>
                  <a:schemeClr val="tx1"/>
                </a:solidFill>
                <a:latin typeface="Arial" charset="0"/>
                <a:cs typeface="Arial" charset="0"/>
              </a:defRPr>
            </a:lvl1pPr>
            <a:lvl2pPr marL="541338" indent="-271463" algn="l" eaLnBrk="0" hangingPunct="0">
              <a:buChar char="-"/>
              <a:defRPr sz="1600">
                <a:solidFill>
                  <a:schemeClr val="tx1"/>
                </a:solidFill>
                <a:latin typeface="Arial" charset="0"/>
                <a:cs typeface="Arial" charset="0"/>
              </a:defRPr>
            </a:lvl2pPr>
            <a:lvl3pPr marL="809625" indent="-266700" algn="l" eaLnBrk="0" hangingPunct="0">
              <a:buSzPct val="50000"/>
              <a:buChar char="▪"/>
              <a:defRPr sz="1600">
                <a:solidFill>
                  <a:schemeClr val="tx1"/>
                </a:solidFill>
                <a:latin typeface="Arial" charset="0"/>
                <a:cs typeface="Arial" charset="0"/>
              </a:defRPr>
            </a:lvl3pPr>
            <a:lvl4pPr marL="1073150" indent="-261938" algn="l" eaLnBrk="0" hangingPunct="0">
              <a:buSzPct val="50000"/>
              <a:buChar char="▪"/>
              <a:defRPr sz="1600">
                <a:solidFill>
                  <a:schemeClr val="tx1"/>
                </a:solidFill>
                <a:latin typeface="Arial" charset="0"/>
                <a:cs typeface="Arial" charset="0"/>
              </a:defRPr>
            </a:lvl4pPr>
            <a:lvl5pPr marL="2157413" indent="-228600" algn="l" eaLnBrk="0" hangingPunct="0">
              <a:buChar char="»"/>
              <a:defRPr sz="1600">
                <a:solidFill>
                  <a:schemeClr val="tx1"/>
                </a:solidFill>
                <a:latin typeface="Arial" charset="0"/>
                <a:cs typeface="Arial" charset="0"/>
              </a:defRPr>
            </a:lvl5pPr>
            <a:lvl6pPr marL="2614613" indent="-228600" eaLnBrk="0" fontAlgn="base" hangingPunct="0">
              <a:spcBef>
                <a:spcPct val="20000"/>
              </a:spcBef>
              <a:spcAft>
                <a:spcPct val="0"/>
              </a:spcAft>
              <a:buChar char="»"/>
              <a:defRPr sz="1600">
                <a:solidFill>
                  <a:schemeClr val="tx1"/>
                </a:solidFill>
                <a:latin typeface="Arial" charset="0"/>
                <a:cs typeface="Arial" charset="0"/>
              </a:defRPr>
            </a:lvl6pPr>
            <a:lvl7pPr marL="3071813" indent="-228600" eaLnBrk="0" fontAlgn="base" hangingPunct="0">
              <a:spcBef>
                <a:spcPct val="20000"/>
              </a:spcBef>
              <a:spcAft>
                <a:spcPct val="0"/>
              </a:spcAft>
              <a:buChar char="»"/>
              <a:defRPr sz="1600">
                <a:solidFill>
                  <a:schemeClr val="tx1"/>
                </a:solidFill>
                <a:latin typeface="Arial" charset="0"/>
                <a:cs typeface="Arial" charset="0"/>
              </a:defRPr>
            </a:lvl7pPr>
            <a:lvl8pPr marL="3529013" indent="-228600" eaLnBrk="0" fontAlgn="base" hangingPunct="0">
              <a:spcBef>
                <a:spcPct val="20000"/>
              </a:spcBef>
              <a:spcAft>
                <a:spcPct val="0"/>
              </a:spcAft>
              <a:buChar char="»"/>
              <a:defRPr sz="1600">
                <a:solidFill>
                  <a:schemeClr val="tx1"/>
                </a:solidFill>
                <a:latin typeface="Arial" charset="0"/>
                <a:cs typeface="Arial" charset="0"/>
              </a:defRPr>
            </a:lvl8pPr>
            <a:lvl9pPr marL="3986213"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cs-CZ" altLang="de-DE" sz="2600" dirty="0" smtClean="0">
                <a:solidFill>
                  <a:srgbClr val="0084C2"/>
                </a:solidFill>
              </a:rPr>
              <a:t>Snižování rizika, změnit zdroj nebezpečí</a:t>
            </a:r>
            <a:endParaRPr lang="en-GB" altLang="de-DE" sz="2600" dirty="0">
              <a:solidFill>
                <a:srgbClr val="0084C2"/>
              </a:solidFill>
            </a:endParaRPr>
          </a:p>
        </p:txBody>
      </p:sp>
      <p:sp>
        <p:nvSpPr>
          <p:cNvPr id="13" name="Fußzeilenplatzhalter 1"/>
          <p:cNvSpPr>
            <a:spLocks noGrp="1"/>
          </p:cNvSpPr>
          <p:nvPr>
            <p:ph type="ftr" sz="quarter" idx="10"/>
          </p:nvPr>
        </p:nvSpPr>
        <p:spPr>
          <a:xfrm>
            <a:off x="6858000" y="6597650"/>
            <a:ext cx="2343150" cy="217488"/>
          </a:xfrm>
        </p:spPr>
        <p:txBody>
          <a:bodyPr/>
          <a:lstStyle/>
          <a:p>
            <a:r>
              <a:rPr lang="en-US" altLang="de-DE" dirty="0"/>
              <a:t>: </a:t>
            </a:r>
            <a:r>
              <a:rPr lang="en-US" altLang="de-DE" dirty="0" smtClean="0"/>
              <a:t>Rolf Schumacher, RCC </a:t>
            </a:r>
            <a:r>
              <a:rPr lang="en-US" altLang="de-DE" dirty="0"/>
              <a:t>EU</a:t>
            </a:r>
          </a:p>
        </p:txBody>
      </p:sp>
      <p:pic>
        <p:nvPicPr>
          <p:cNvPr id="3" name="Obrázek 2"/>
          <p:cNvPicPr>
            <a:picLocks noChangeAspect="1"/>
          </p:cNvPicPr>
          <p:nvPr/>
        </p:nvPicPr>
        <p:blipFill>
          <a:blip r:embed="rId2"/>
          <a:stretch>
            <a:fillRect/>
          </a:stretch>
        </p:blipFill>
        <p:spPr>
          <a:xfrm>
            <a:off x="5845544" y="1670619"/>
            <a:ext cx="2791806" cy="4061725"/>
          </a:xfrm>
          <a:prstGeom prst="rect">
            <a:avLst/>
          </a:prstGeom>
        </p:spPr>
      </p:pic>
      <p:pic>
        <p:nvPicPr>
          <p:cNvPr id="6" name="Obrázek 5"/>
          <p:cNvPicPr>
            <a:picLocks noChangeAspect="1"/>
          </p:cNvPicPr>
          <p:nvPr/>
        </p:nvPicPr>
        <p:blipFill>
          <a:blip r:embed="rId3"/>
          <a:stretch>
            <a:fillRect/>
          </a:stretch>
        </p:blipFill>
        <p:spPr>
          <a:xfrm>
            <a:off x="664318" y="1516792"/>
            <a:ext cx="3635833" cy="4369380"/>
          </a:xfrm>
          <a:prstGeom prst="rect">
            <a:avLst/>
          </a:prstGeom>
        </p:spPr>
      </p:pic>
    </p:spTree>
    <p:extLst>
      <p:ext uri="{BB962C8B-B14F-4D97-AF65-F5344CB8AC3E}">
        <p14:creationId xmlns:p14="http://schemas.microsoft.com/office/powerpoint/2010/main" val="28889920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ChangeArrowheads="1"/>
          </p:cNvSpPr>
          <p:nvPr/>
        </p:nvSpPr>
        <p:spPr bwMode="auto">
          <a:xfrm>
            <a:off x="488950" y="28575"/>
            <a:ext cx="8921750"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89" tIns="41294" rIns="82589" bIns="41294"/>
          <a:lstStyle>
            <a:lvl1pPr algn="l" eaLnBrk="0" hangingPunct="0">
              <a:buChar char=":"/>
              <a:defRPr sz="1700">
                <a:solidFill>
                  <a:schemeClr val="tx1"/>
                </a:solidFill>
                <a:latin typeface="Arial" charset="0"/>
                <a:cs typeface="Arial" charset="0"/>
              </a:defRPr>
            </a:lvl1pPr>
            <a:lvl2pPr marL="541338" indent="-271463" algn="l" eaLnBrk="0" hangingPunct="0">
              <a:buChar char="-"/>
              <a:defRPr sz="1600">
                <a:solidFill>
                  <a:schemeClr val="tx1"/>
                </a:solidFill>
                <a:latin typeface="Arial" charset="0"/>
                <a:cs typeface="Arial" charset="0"/>
              </a:defRPr>
            </a:lvl2pPr>
            <a:lvl3pPr marL="809625" indent="-266700" algn="l" eaLnBrk="0" hangingPunct="0">
              <a:buSzPct val="50000"/>
              <a:buChar char="▪"/>
              <a:defRPr sz="1600">
                <a:solidFill>
                  <a:schemeClr val="tx1"/>
                </a:solidFill>
                <a:latin typeface="Arial" charset="0"/>
                <a:cs typeface="Arial" charset="0"/>
              </a:defRPr>
            </a:lvl3pPr>
            <a:lvl4pPr marL="1073150" indent="-261938" algn="l" eaLnBrk="0" hangingPunct="0">
              <a:buSzPct val="50000"/>
              <a:buChar char="▪"/>
              <a:defRPr sz="1600">
                <a:solidFill>
                  <a:schemeClr val="tx1"/>
                </a:solidFill>
                <a:latin typeface="Arial" charset="0"/>
                <a:cs typeface="Arial" charset="0"/>
              </a:defRPr>
            </a:lvl4pPr>
            <a:lvl5pPr marL="2157413" indent="-228600" algn="l" eaLnBrk="0" hangingPunct="0">
              <a:buChar char="»"/>
              <a:defRPr sz="1600">
                <a:solidFill>
                  <a:schemeClr val="tx1"/>
                </a:solidFill>
                <a:latin typeface="Arial" charset="0"/>
                <a:cs typeface="Arial" charset="0"/>
              </a:defRPr>
            </a:lvl5pPr>
            <a:lvl6pPr marL="2614613" indent="-228600" eaLnBrk="0" fontAlgn="base" hangingPunct="0">
              <a:spcBef>
                <a:spcPct val="20000"/>
              </a:spcBef>
              <a:spcAft>
                <a:spcPct val="0"/>
              </a:spcAft>
              <a:buChar char="»"/>
              <a:defRPr sz="1600">
                <a:solidFill>
                  <a:schemeClr val="tx1"/>
                </a:solidFill>
                <a:latin typeface="Arial" charset="0"/>
                <a:cs typeface="Arial" charset="0"/>
              </a:defRPr>
            </a:lvl6pPr>
            <a:lvl7pPr marL="3071813" indent="-228600" eaLnBrk="0" fontAlgn="base" hangingPunct="0">
              <a:spcBef>
                <a:spcPct val="20000"/>
              </a:spcBef>
              <a:spcAft>
                <a:spcPct val="0"/>
              </a:spcAft>
              <a:buChar char="»"/>
              <a:defRPr sz="1600">
                <a:solidFill>
                  <a:schemeClr val="tx1"/>
                </a:solidFill>
                <a:latin typeface="Arial" charset="0"/>
                <a:cs typeface="Arial" charset="0"/>
              </a:defRPr>
            </a:lvl7pPr>
            <a:lvl8pPr marL="3529013" indent="-228600" eaLnBrk="0" fontAlgn="base" hangingPunct="0">
              <a:spcBef>
                <a:spcPct val="20000"/>
              </a:spcBef>
              <a:spcAft>
                <a:spcPct val="0"/>
              </a:spcAft>
              <a:buChar char="»"/>
              <a:defRPr sz="1600">
                <a:solidFill>
                  <a:schemeClr val="tx1"/>
                </a:solidFill>
                <a:latin typeface="Arial" charset="0"/>
                <a:cs typeface="Arial" charset="0"/>
              </a:defRPr>
            </a:lvl8pPr>
            <a:lvl9pPr marL="3986213"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cs-CZ" altLang="de-DE" sz="2600" dirty="0" smtClean="0">
                <a:solidFill>
                  <a:srgbClr val="0084C2"/>
                </a:solidFill>
              </a:rPr>
              <a:t>Snižování rizika, nebezpečí oddělit, mechanicky</a:t>
            </a:r>
            <a:endParaRPr lang="en-GB" altLang="de-DE" sz="2600" dirty="0">
              <a:solidFill>
                <a:srgbClr val="0084C2"/>
              </a:solidFill>
            </a:endParaRPr>
          </a:p>
        </p:txBody>
      </p:sp>
      <p:sp>
        <p:nvSpPr>
          <p:cNvPr id="13" name="Fußzeilenplatzhalter 1"/>
          <p:cNvSpPr>
            <a:spLocks noGrp="1"/>
          </p:cNvSpPr>
          <p:nvPr>
            <p:ph type="ftr" sz="quarter" idx="10"/>
          </p:nvPr>
        </p:nvSpPr>
        <p:spPr>
          <a:xfrm>
            <a:off x="6858000" y="6597650"/>
            <a:ext cx="2343150" cy="217488"/>
          </a:xfrm>
        </p:spPr>
        <p:txBody>
          <a:bodyPr/>
          <a:lstStyle/>
          <a:p>
            <a:r>
              <a:rPr lang="en-US" altLang="de-DE" dirty="0"/>
              <a:t>: </a:t>
            </a:r>
            <a:r>
              <a:rPr lang="en-US" altLang="de-DE" dirty="0" smtClean="0"/>
              <a:t>Rolf Schumacher, RCC </a:t>
            </a:r>
            <a:r>
              <a:rPr lang="en-US" altLang="de-DE" dirty="0"/>
              <a:t>EU</a:t>
            </a:r>
          </a:p>
        </p:txBody>
      </p:sp>
      <p:pic>
        <p:nvPicPr>
          <p:cNvPr id="2" name="Obrázek 1"/>
          <p:cNvPicPr>
            <a:picLocks noChangeAspect="1"/>
          </p:cNvPicPr>
          <p:nvPr/>
        </p:nvPicPr>
        <p:blipFill>
          <a:blip r:embed="rId2"/>
          <a:stretch>
            <a:fillRect/>
          </a:stretch>
        </p:blipFill>
        <p:spPr>
          <a:xfrm>
            <a:off x="2026508" y="1829054"/>
            <a:ext cx="5837746" cy="3780635"/>
          </a:xfrm>
          <a:prstGeom prst="rect">
            <a:avLst/>
          </a:prstGeom>
        </p:spPr>
      </p:pic>
    </p:spTree>
    <p:extLst>
      <p:ext uri="{BB962C8B-B14F-4D97-AF65-F5344CB8AC3E}">
        <p14:creationId xmlns:p14="http://schemas.microsoft.com/office/powerpoint/2010/main" val="960311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ChangeArrowheads="1"/>
          </p:cNvSpPr>
          <p:nvPr/>
        </p:nvSpPr>
        <p:spPr bwMode="auto">
          <a:xfrm>
            <a:off x="488950" y="28575"/>
            <a:ext cx="8921750"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89" tIns="41294" rIns="82589" bIns="41294"/>
          <a:lstStyle>
            <a:lvl1pPr algn="l" eaLnBrk="0" hangingPunct="0">
              <a:buChar char=":"/>
              <a:defRPr sz="1700">
                <a:solidFill>
                  <a:schemeClr val="tx1"/>
                </a:solidFill>
                <a:latin typeface="Arial" charset="0"/>
                <a:cs typeface="Arial" charset="0"/>
              </a:defRPr>
            </a:lvl1pPr>
            <a:lvl2pPr marL="541338" indent="-271463" algn="l" eaLnBrk="0" hangingPunct="0">
              <a:buChar char="-"/>
              <a:defRPr sz="1600">
                <a:solidFill>
                  <a:schemeClr val="tx1"/>
                </a:solidFill>
                <a:latin typeface="Arial" charset="0"/>
                <a:cs typeface="Arial" charset="0"/>
              </a:defRPr>
            </a:lvl2pPr>
            <a:lvl3pPr marL="809625" indent="-266700" algn="l" eaLnBrk="0" hangingPunct="0">
              <a:buSzPct val="50000"/>
              <a:buChar char="▪"/>
              <a:defRPr sz="1600">
                <a:solidFill>
                  <a:schemeClr val="tx1"/>
                </a:solidFill>
                <a:latin typeface="Arial" charset="0"/>
                <a:cs typeface="Arial" charset="0"/>
              </a:defRPr>
            </a:lvl3pPr>
            <a:lvl4pPr marL="1073150" indent="-261938" algn="l" eaLnBrk="0" hangingPunct="0">
              <a:buSzPct val="50000"/>
              <a:buChar char="▪"/>
              <a:defRPr sz="1600">
                <a:solidFill>
                  <a:schemeClr val="tx1"/>
                </a:solidFill>
                <a:latin typeface="Arial" charset="0"/>
                <a:cs typeface="Arial" charset="0"/>
              </a:defRPr>
            </a:lvl4pPr>
            <a:lvl5pPr marL="2157413" indent="-228600" algn="l" eaLnBrk="0" hangingPunct="0">
              <a:buChar char="»"/>
              <a:defRPr sz="1600">
                <a:solidFill>
                  <a:schemeClr val="tx1"/>
                </a:solidFill>
                <a:latin typeface="Arial" charset="0"/>
                <a:cs typeface="Arial" charset="0"/>
              </a:defRPr>
            </a:lvl5pPr>
            <a:lvl6pPr marL="2614613" indent="-228600" eaLnBrk="0" fontAlgn="base" hangingPunct="0">
              <a:spcBef>
                <a:spcPct val="20000"/>
              </a:spcBef>
              <a:spcAft>
                <a:spcPct val="0"/>
              </a:spcAft>
              <a:buChar char="»"/>
              <a:defRPr sz="1600">
                <a:solidFill>
                  <a:schemeClr val="tx1"/>
                </a:solidFill>
                <a:latin typeface="Arial" charset="0"/>
                <a:cs typeface="Arial" charset="0"/>
              </a:defRPr>
            </a:lvl6pPr>
            <a:lvl7pPr marL="3071813" indent="-228600" eaLnBrk="0" fontAlgn="base" hangingPunct="0">
              <a:spcBef>
                <a:spcPct val="20000"/>
              </a:spcBef>
              <a:spcAft>
                <a:spcPct val="0"/>
              </a:spcAft>
              <a:buChar char="»"/>
              <a:defRPr sz="1600">
                <a:solidFill>
                  <a:schemeClr val="tx1"/>
                </a:solidFill>
                <a:latin typeface="Arial" charset="0"/>
                <a:cs typeface="Arial" charset="0"/>
              </a:defRPr>
            </a:lvl7pPr>
            <a:lvl8pPr marL="3529013" indent="-228600" eaLnBrk="0" fontAlgn="base" hangingPunct="0">
              <a:spcBef>
                <a:spcPct val="20000"/>
              </a:spcBef>
              <a:spcAft>
                <a:spcPct val="0"/>
              </a:spcAft>
              <a:buChar char="»"/>
              <a:defRPr sz="1600">
                <a:solidFill>
                  <a:schemeClr val="tx1"/>
                </a:solidFill>
                <a:latin typeface="Arial" charset="0"/>
                <a:cs typeface="Arial" charset="0"/>
              </a:defRPr>
            </a:lvl8pPr>
            <a:lvl9pPr marL="3986213"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cs-CZ" altLang="de-DE" sz="2600" dirty="0" smtClean="0">
                <a:solidFill>
                  <a:srgbClr val="0084C2"/>
                </a:solidFill>
              </a:rPr>
              <a:t>Snižování rizika, oddělit nebezpečí optoelektronicky</a:t>
            </a:r>
            <a:endParaRPr lang="en-GB" altLang="de-DE" sz="2600" dirty="0">
              <a:solidFill>
                <a:srgbClr val="0084C2"/>
              </a:solidFill>
            </a:endParaRPr>
          </a:p>
        </p:txBody>
      </p:sp>
      <p:sp>
        <p:nvSpPr>
          <p:cNvPr id="13" name="Fußzeilenplatzhalter 1"/>
          <p:cNvSpPr>
            <a:spLocks noGrp="1"/>
          </p:cNvSpPr>
          <p:nvPr>
            <p:ph type="ftr" sz="quarter" idx="10"/>
          </p:nvPr>
        </p:nvSpPr>
        <p:spPr>
          <a:xfrm>
            <a:off x="6858000" y="6597650"/>
            <a:ext cx="2343150" cy="217488"/>
          </a:xfrm>
        </p:spPr>
        <p:txBody>
          <a:bodyPr/>
          <a:lstStyle/>
          <a:p>
            <a:r>
              <a:rPr lang="en-US" altLang="de-DE" dirty="0"/>
              <a:t>: </a:t>
            </a:r>
            <a:r>
              <a:rPr lang="en-US" altLang="de-DE" dirty="0" smtClean="0"/>
              <a:t>Rolf Schumacher, RCC </a:t>
            </a:r>
            <a:r>
              <a:rPr lang="en-US" altLang="de-DE" dirty="0"/>
              <a:t>EU</a:t>
            </a:r>
          </a:p>
        </p:txBody>
      </p:sp>
      <p:pic>
        <p:nvPicPr>
          <p:cNvPr id="4" name="Obrázek 3"/>
          <p:cNvPicPr>
            <a:picLocks noChangeAspect="1"/>
          </p:cNvPicPr>
          <p:nvPr/>
        </p:nvPicPr>
        <p:blipFill>
          <a:blip r:embed="rId2"/>
          <a:stretch>
            <a:fillRect/>
          </a:stretch>
        </p:blipFill>
        <p:spPr>
          <a:xfrm>
            <a:off x="1462737" y="831675"/>
            <a:ext cx="6980525" cy="5738357"/>
          </a:xfrm>
          <a:prstGeom prst="rect">
            <a:avLst/>
          </a:prstGeom>
        </p:spPr>
      </p:pic>
    </p:spTree>
    <p:extLst>
      <p:ext uri="{BB962C8B-B14F-4D97-AF65-F5344CB8AC3E}">
        <p14:creationId xmlns:p14="http://schemas.microsoft.com/office/powerpoint/2010/main" val="42483148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921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1617D312-E85F-4423-8A32-45968093DF9F}" type="slidenum">
              <a:rPr lang="en-US" altLang="cs-CZ" sz="900" smtClean="0">
                <a:solidFill>
                  <a:schemeClr val="hlink"/>
                </a:solidFill>
              </a:rPr>
              <a:pPr algn="r" eaLnBrk="1" hangingPunct="1">
                <a:buFontTx/>
                <a:buNone/>
              </a:pPr>
              <a:t>15</a:t>
            </a:fld>
            <a:endParaRPr lang="en-US" altLang="cs-CZ" sz="900" smtClean="0">
              <a:solidFill>
                <a:schemeClr val="hlink"/>
              </a:solidFill>
            </a:endParaRPr>
          </a:p>
        </p:txBody>
      </p:sp>
      <p:sp>
        <p:nvSpPr>
          <p:cNvPr id="9220" name="Rectangle 2"/>
          <p:cNvSpPr>
            <a:spLocks noGrp="1" noChangeArrowheads="1"/>
          </p:cNvSpPr>
          <p:nvPr>
            <p:ph type="title"/>
          </p:nvPr>
        </p:nvSpPr>
        <p:spPr/>
        <p:txBody>
          <a:bodyPr/>
          <a:lstStyle/>
          <a:p>
            <a:pPr eaLnBrk="1" hangingPunct="1"/>
            <a:r>
              <a:rPr lang="cs-CZ" altLang="cs-CZ" dirty="0" smtClean="0"/>
              <a:t>Posouzení rizika. Definice</a:t>
            </a:r>
          </a:p>
        </p:txBody>
      </p:sp>
      <p:sp>
        <p:nvSpPr>
          <p:cNvPr id="9221" name="Rectangle 4"/>
          <p:cNvSpPr>
            <a:spLocks noChangeArrowheads="1"/>
          </p:cNvSpPr>
          <p:nvPr/>
        </p:nvSpPr>
        <p:spPr bwMode="auto">
          <a:xfrm>
            <a:off x="0" y="792163"/>
            <a:ext cx="5167223"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r>
              <a:rPr lang="cs-CZ" altLang="cs-CZ" b="1" dirty="0">
                <a:solidFill>
                  <a:schemeClr val="accent1"/>
                </a:solidFill>
              </a:rPr>
              <a:t>Definice</a:t>
            </a:r>
          </a:p>
          <a:p>
            <a:pPr eaLnBrk="1" hangingPunct="1">
              <a:buFont typeface="Arial" panose="020B0604020202020204" pitchFamily="34" charset="0"/>
              <a:buChar char="•"/>
            </a:pPr>
            <a:r>
              <a:rPr lang="cs-CZ" altLang="cs-CZ" sz="1600" dirty="0"/>
              <a:t>a) „nebezpečím“ se rozumí možný zdroj poranění nebo poškození zdraví;</a:t>
            </a:r>
          </a:p>
          <a:p>
            <a:pPr eaLnBrk="1" hangingPunct="1">
              <a:buFont typeface="Arial" panose="020B0604020202020204" pitchFamily="34" charset="0"/>
              <a:buChar char="•"/>
            </a:pPr>
            <a:r>
              <a:rPr lang="cs-CZ" altLang="cs-CZ" sz="1600" dirty="0"/>
              <a:t>b) „nebezpečným prostorem“ se rozumí každý prostor uvnitř nebo okolo strojního zařízení, ve kterém je osoba vystavena nebezpečí, které ohrožuje její zdraví nebo bezpečnost;</a:t>
            </a:r>
          </a:p>
          <a:p>
            <a:pPr eaLnBrk="1" hangingPunct="1">
              <a:buFont typeface="Arial" panose="020B0604020202020204" pitchFamily="34" charset="0"/>
              <a:buChar char="•"/>
            </a:pPr>
            <a:r>
              <a:rPr lang="cs-CZ" altLang="cs-CZ" sz="1600" dirty="0"/>
              <a:t>c) „ohroženou osobou“ se rozumí osoba nacházející se v nebezpečném prostoru</a:t>
            </a:r>
            <a:r>
              <a:rPr lang="cs-CZ" altLang="cs-CZ" sz="1600" dirty="0" smtClean="0"/>
              <a:t>;</a:t>
            </a:r>
          </a:p>
          <a:p>
            <a:pPr eaLnBrk="1" hangingPunct="1">
              <a:buFont typeface="Arial" panose="020B0604020202020204" pitchFamily="34" charset="0"/>
              <a:buChar char="•"/>
            </a:pPr>
            <a:r>
              <a:rPr lang="cs-CZ" altLang="cs-CZ" sz="1600" dirty="0" smtClean="0"/>
              <a:t>d) „obsluhou“ se rozumí osoba provádějící instalaci, obsluhu, seřizování, údržbu, opravu;</a:t>
            </a:r>
          </a:p>
          <a:p>
            <a:pPr eaLnBrk="1" hangingPunct="1"/>
            <a:endParaRPr lang="cs-CZ" altLang="cs-CZ" sz="1600" dirty="0"/>
          </a:p>
        </p:txBody>
      </p:sp>
      <p:sp>
        <p:nvSpPr>
          <p:cNvPr id="9222" name="Rectangle 4"/>
          <p:cNvSpPr>
            <a:spLocks noChangeArrowheads="1"/>
          </p:cNvSpPr>
          <p:nvPr/>
        </p:nvSpPr>
        <p:spPr bwMode="auto">
          <a:xfrm>
            <a:off x="0" y="3743650"/>
            <a:ext cx="9791700"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pPr>
            <a:r>
              <a:rPr lang="cs-CZ" altLang="cs-CZ" sz="1600" dirty="0" smtClean="0"/>
              <a:t>e</a:t>
            </a:r>
            <a:r>
              <a:rPr lang="cs-CZ" altLang="cs-CZ" sz="1600" dirty="0"/>
              <a:t>) „rizikem“ se rozumí kombinace pravděpodobnosti a závažnosti poranění nebo škody na zdraví, ke které může dojít v nebezpečné situaci;</a:t>
            </a:r>
          </a:p>
          <a:p>
            <a:pPr eaLnBrk="1" hangingPunct="1">
              <a:buFont typeface="Arial" panose="020B0604020202020204" pitchFamily="34" charset="0"/>
              <a:buChar char="•"/>
            </a:pPr>
            <a:r>
              <a:rPr lang="cs-CZ" altLang="cs-CZ" sz="1600" dirty="0"/>
              <a:t>f) „ochranným krytem“ se rozumí část strojního zařízení, které se používá výhradně k zajištění ochrany pomocí fyzické bariéry;</a:t>
            </a:r>
          </a:p>
          <a:p>
            <a:pPr eaLnBrk="1" hangingPunct="1">
              <a:buFont typeface="Arial" panose="020B0604020202020204" pitchFamily="34" charset="0"/>
              <a:buChar char="•"/>
            </a:pPr>
            <a:r>
              <a:rPr lang="cs-CZ" altLang="cs-CZ" sz="1600" dirty="0"/>
              <a:t>g) „ochranným zařízením“ se rozumí zařízení (vyjma ochranného krytu), které snižuje riziko, a to samotné nebo ve spojení s ochranným krytem;</a:t>
            </a:r>
          </a:p>
          <a:p>
            <a:pPr eaLnBrk="1" hangingPunct="1">
              <a:buFont typeface="Arial" panose="020B0604020202020204" pitchFamily="34" charset="0"/>
              <a:buChar char="•"/>
            </a:pPr>
            <a:r>
              <a:rPr lang="cs-CZ" altLang="cs-CZ" sz="1600" dirty="0"/>
              <a:t>h) „předpokládaným použitím“ se rozumí používání strojního zařízení v souladu s návodem;</a:t>
            </a:r>
          </a:p>
          <a:p>
            <a:pPr eaLnBrk="1" hangingPunct="1">
              <a:buFont typeface="Arial" panose="020B0604020202020204" pitchFamily="34" charset="0"/>
              <a:buChar char="•"/>
            </a:pPr>
            <a:r>
              <a:rPr lang="cs-CZ" altLang="cs-CZ" sz="1600" dirty="0"/>
              <a:t>i) „důvodně předvídatelným nesprávným použitím“ se rozumí použití strojního zařízení způsobem, který není uveden v návodu k používání, který však může vyplývat ze snadno předvídatelného lidského chování.</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476" y="951330"/>
            <a:ext cx="3218372" cy="2647063"/>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Tree>
    <p:extLst>
      <p:ext uri="{BB962C8B-B14F-4D97-AF65-F5344CB8AC3E}">
        <p14:creationId xmlns:p14="http://schemas.microsoft.com/office/powerpoint/2010/main" val="2377107084"/>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921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1617D312-E85F-4423-8A32-45968093DF9F}" type="slidenum">
              <a:rPr lang="en-US" altLang="cs-CZ" sz="900" smtClean="0">
                <a:solidFill>
                  <a:schemeClr val="hlink"/>
                </a:solidFill>
              </a:rPr>
              <a:pPr algn="r" eaLnBrk="1" hangingPunct="1">
                <a:buFontTx/>
                <a:buNone/>
              </a:pPr>
              <a:t>16</a:t>
            </a:fld>
            <a:endParaRPr lang="en-US" altLang="cs-CZ" sz="900" smtClean="0">
              <a:solidFill>
                <a:schemeClr val="hlink"/>
              </a:solidFill>
            </a:endParaRPr>
          </a:p>
        </p:txBody>
      </p:sp>
      <p:sp>
        <p:nvSpPr>
          <p:cNvPr id="9220" name="Rectangle 2"/>
          <p:cNvSpPr>
            <a:spLocks noGrp="1" noChangeArrowheads="1"/>
          </p:cNvSpPr>
          <p:nvPr>
            <p:ph type="title"/>
          </p:nvPr>
        </p:nvSpPr>
        <p:spPr/>
        <p:txBody>
          <a:bodyPr/>
          <a:lstStyle/>
          <a:p>
            <a:pPr eaLnBrk="1" hangingPunct="1"/>
            <a:r>
              <a:rPr lang="cs-CZ" altLang="cs-CZ" dirty="0" smtClean="0"/>
              <a:t>Posouzení rizika. Zdroje nebezpečí</a:t>
            </a:r>
          </a:p>
        </p:txBody>
      </p:sp>
      <p:sp>
        <p:nvSpPr>
          <p:cNvPr id="9222" name="Rectangle 4"/>
          <p:cNvSpPr>
            <a:spLocks noChangeArrowheads="1"/>
          </p:cNvSpPr>
          <p:nvPr/>
        </p:nvSpPr>
        <p:spPr bwMode="auto">
          <a:xfrm>
            <a:off x="0" y="3640138"/>
            <a:ext cx="9791700"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endParaRPr lang="cs-CZ" altLang="cs-CZ" sz="1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61" y="814426"/>
            <a:ext cx="7555756"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921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1617D312-E85F-4423-8A32-45968093DF9F}" type="slidenum">
              <a:rPr lang="en-US" altLang="cs-CZ" sz="900" smtClean="0">
                <a:solidFill>
                  <a:schemeClr val="hlink"/>
                </a:solidFill>
              </a:rPr>
              <a:pPr algn="r" eaLnBrk="1" hangingPunct="1">
                <a:buFontTx/>
                <a:buNone/>
              </a:pPr>
              <a:t>17</a:t>
            </a:fld>
            <a:endParaRPr lang="en-US" altLang="cs-CZ" sz="900" smtClean="0">
              <a:solidFill>
                <a:schemeClr val="hlink"/>
              </a:solidFill>
            </a:endParaRPr>
          </a:p>
        </p:txBody>
      </p:sp>
      <p:sp>
        <p:nvSpPr>
          <p:cNvPr id="9220" name="Rectangle 2"/>
          <p:cNvSpPr>
            <a:spLocks noGrp="1" noChangeArrowheads="1"/>
          </p:cNvSpPr>
          <p:nvPr>
            <p:ph type="title"/>
          </p:nvPr>
        </p:nvSpPr>
        <p:spPr/>
        <p:txBody>
          <a:bodyPr/>
          <a:lstStyle/>
          <a:p>
            <a:pPr eaLnBrk="1" hangingPunct="1"/>
            <a:r>
              <a:rPr lang="cs-CZ" altLang="cs-CZ" dirty="0" smtClean="0"/>
              <a:t>Posouzení rizika. Zdroje nebezpečí</a:t>
            </a:r>
          </a:p>
        </p:txBody>
      </p:sp>
      <p:sp>
        <p:nvSpPr>
          <p:cNvPr id="9222" name="Rectangle 4"/>
          <p:cNvSpPr>
            <a:spLocks noChangeArrowheads="1"/>
          </p:cNvSpPr>
          <p:nvPr/>
        </p:nvSpPr>
        <p:spPr bwMode="auto">
          <a:xfrm>
            <a:off x="0" y="3640138"/>
            <a:ext cx="9791700"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endParaRPr lang="cs-CZ" altLang="cs-CZ" sz="1600" dirty="0"/>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9983" y="1813353"/>
            <a:ext cx="5280454" cy="3960341"/>
          </a:xfrm>
          <a:prstGeom prst="rect">
            <a:avLst/>
          </a:prstGeom>
        </p:spPr>
      </p:pic>
      <p:pic>
        <p:nvPicPr>
          <p:cNvPr id="3" name="IMG_249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24421" y="856734"/>
            <a:ext cx="3148656" cy="5597611"/>
          </a:xfrm>
          <a:prstGeom prst="rect">
            <a:avLst/>
          </a:prstGeom>
        </p:spPr>
      </p:pic>
    </p:spTree>
    <p:extLst>
      <p:ext uri="{BB962C8B-B14F-4D97-AF65-F5344CB8AC3E}">
        <p14:creationId xmlns:p14="http://schemas.microsoft.com/office/powerpoint/2010/main" val="1367455323"/>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921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1617D312-E85F-4423-8A32-45968093DF9F}" type="slidenum">
              <a:rPr lang="en-US" altLang="cs-CZ" sz="900" smtClean="0">
                <a:solidFill>
                  <a:schemeClr val="hlink"/>
                </a:solidFill>
              </a:rPr>
              <a:pPr algn="r" eaLnBrk="1" hangingPunct="1">
                <a:buFontTx/>
                <a:buNone/>
              </a:pPr>
              <a:t>18</a:t>
            </a:fld>
            <a:endParaRPr lang="en-US" altLang="cs-CZ" sz="900" smtClean="0">
              <a:solidFill>
                <a:schemeClr val="hlink"/>
              </a:solidFill>
            </a:endParaRPr>
          </a:p>
        </p:txBody>
      </p:sp>
      <p:sp>
        <p:nvSpPr>
          <p:cNvPr id="9220" name="Rectangle 2"/>
          <p:cNvSpPr>
            <a:spLocks noGrp="1" noChangeArrowheads="1"/>
          </p:cNvSpPr>
          <p:nvPr>
            <p:ph type="title"/>
          </p:nvPr>
        </p:nvSpPr>
        <p:spPr/>
        <p:txBody>
          <a:bodyPr/>
          <a:lstStyle/>
          <a:p>
            <a:pPr eaLnBrk="1" hangingPunct="1"/>
            <a:r>
              <a:rPr lang="cs-CZ" altLang="cs-CZ" dirty="0" smtClean="0"/>
              <a:t>Posouzení rizika. Zdroje nebezpečí</a:t>
            </a:r>
          </a:p>
        </p:txBody>
      </p:sp>
      <p:sp>
        <p:nvSpPr>
          <p:cNvPr id="9222" name="Rectangle 4"/>
          <p:cNvSpPr>
            <a:spLocks noChangeArrowheads="1"/>
          </p:cNvSpPr>
          <p:nvPr/>
        </p:nvSpPr>
        <p:spPr bwMode="auto">
          <a:xfrm>
            <a:off x="0" y="3640138"/>
            <a:ext cx="9791700"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endParaRPr lang="cs-CZ" altLang="cs-CZ" sz="1600" dirty="0"/>
          </a:p>
        </p:txBody>
      </p:sp>
      <p:pic>
        <p:nvPicPr>
          <p:cNvPr id="4" name="Obrázek 3"/>
          <p:cNvPicPr>
            <a:picLocks noChangeAspect="1"/>
          </p:cNvPicPr>
          <p:nvPr/>
        </p:nvPicPr>
        <p:blipFill>
          <a:blip r:embed="rId3">
            <a:extLst>
              <a:ext uri="{BEBA8EAE-BF5A-486C-A8C5-ECC9F3942E4B}">
                <a14:imgProps xmlns:a14="http://schemas.microsoft.com/office/drawing/2010/main">
                  <a14:imgLayer r:embed="rId4">
                    <a14:imgEffect>
                      <a14:brightnessContrast bright="34000"/>
                    </a14:imgEffect>
                  </a14:imgLayer>
                </a14:imgProps>
              </a:ext>
            </a:extLst>
          </a:blip>
          <a:stretch>
            <a:fillRect/>
          </a:stretch>
        </p:blipFill>
        <p:spPr>
          <a:xfrm>
            <a:off x="603912" y="856731"/>
            <a:ext cx="4011955" cy="5670492"/>
          </a:xfrm>
          <a:prstGeom prst="rect">
            <a:avLst/>
          </a:prstGeom>
        </p:spPr>
      </p:pic>
      <p:pic>
        <p:nvPicPr>
          <p:cNvPr id="5" name="Obrázek 4"/>
          <p:cNvPicPr>
            <a:picLocks noChangeAspect="1"/>
          </p:cNvPicPr>
          <p:nvPr/>
        </p:nvPicPr>
        <p:blipFill>
          <a:blip r:embed="rId5">
            <a:extLst>
              <a:ext uri="{BEBA8EAE-BF5A-486C-A8C5-ECC9F3942E4B}">
                <a14:imgProps xmlns:a14="http://schemas.microsoft.com/office/drawing/2010/main">
                  <a14:imgLayer r:embed="rId6">
                    <a14:imgEffect>
                      <a14:brightnessContrast bright="42000"/>
                    </a14:imgEffect>
                  </a14:imgLayer>
                </a14:imgProps>
              </a:ext>
            </a:extLst>
          </a:blip>
          <a:stretch>
            <a:fillRect/>
          </a:stretch>
        </p:blipFill>
        <p:spPr>
          <a:xfrm>
            <a:off x="5940685" y="1410840"/>
            <a:ext cx="3132091" cy="4580017"/>
          </a:xfrm>
          <a:prstGeom prst="rect">
            <a:avLst/>
          </a:prstGeom>
        </p:spPr>
      </p:pic>
    </p:spTree>
    <p:extLst>
      <p:ext uri="{BB962C8B-B14F-4D97-AF65-F5344CB8AC3E}">
        <p14:creationId xmlns:p14="http://schemas.microsoft.com/office/powerpoint/2010/main" val="3536475355"/>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921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1617D312-E85F-4423-8A32-45968093DF9F}" type="slidenum">
              <a:rPr lang="en-US" altLang="cs-CZ" sz="900" smtClean="0">
                <a:solidFill>
                  <a:schemeClr val="hlink"/>
                </a:solidFill>
              </a:rPr>
              <a:pPr algn="r" eaLnBrk="1" hangingPunct="1">
                <a:buFontTx/>
                <a:buNone/>
              </a:pPr>
              <a:t>19</a:t>
            </a:fld>
            <a:endParaRPr lang="en-US" altLang="cs-CZ" sz="900" smtClean="0">
              <a:solidFill>
                <a:schemeClr val="hlink"/>
              </a:solidFill>
            </a:endParaRPr>
          </a:p>
        </p:txBody>
      </p:sp>
      <p:sp>
        <p:nvSpPr>
          <p:cNvPr id="9220" name="Rectangle 2"/>
          <p:cNvSpPr>
            <a:spLocks noGrp="1" noChangeArrowheads="1"/>
          </p:cNvSpPr>
          <p:nvPr>
            <p:ph type="title"/>
          </p:nvPr>
        </p:nvSpPr>
        <p:spPr/>
        <p:txBody>
          <a:bodyPr/>
          <a:lstStyle/>
          <a:p>
            <a:pPr eaLnBrk="1" hangingPunct="1"/>
            <a:r>
              <a:rPr lang="cs-CZ" altLang="cs-CZ" dirty="0" smtClean="0"/>
              <a:t>Posouzení rizika. Zdroje nebezpečí</a:t>
            </a:r>
          </a:p>
        </p:txBody>
      </p:sp>
      <p:sp>
        <p:nvSpPr>
          <p:cNvPr id="9222" name="Rectangle 4"/>
          <p:cNvSpPr>
            <a:spLocks noChangeArrowheads="1"/>
          </p:cNvSpPr>
          <p:nvPr/>
        </p:nvSpPr>
        <p:spPr bwMode="auto">
          <a:xfrm>
            <a:off x="0" y="3640138"/>
            <a:ext cx="9791700"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endParaRPr lang="cs-CZ" altLang="cs-CZ" sz="1600" dirty="0"/>
          </a:p>
        </p:txBody>
      </p:sp>
      <p:pic>
        <p:nvPicPr>
          <p:cNvPr id="4" name="Obrázek 3"/>
          <p:cNvPicPr>
            <a:picLocks noChangeAspect="1"/>
          </p:cNvPicPr>
          <p:nvPr/>
        </p:nvPicPr>
        <p:blipFill>
          <a:blip r:embed="rId3">
            <a:extLst>
              <a:ext uri="{BEBA8EAE-BF5A-486C-A8C5-ECC9F3942E4B}">
                <a14:imgProps xmlns:a14="http://schemas.microsoft.com/office/drawing/2010/main">
                  <a14:imgLayer r:embed="rId4">
                    <a14:imgEffect>
                      <a14:brightnessContrast bright="28000"/>
                    </a14:imgEffect>
                  </a14:imgLayer>
                </a14:imgProps>
              </a:ext>
            </a:extLst>
          </a:blip>
          <a:stretch>
            <a:fillRect/>
          </a:stretch>
        </p:blipFill>
        <p:spPr>
          <a:xfrm>
            <a:off x="1334524" y="858316"/>
            <a:ext cx="7331610" cy="5645620"/>
          </a:xfrm>
          <a:prstGeom prst="rect">
            <a:avLst/>
          </a:prstGeom>
        </p:spPr>
      </p:pic>
    </p:spTree>
    <p:extLst>
      <p:ext uri="{BB962C8B-B14F-4D97-AF65-F5344CB8AC3E}">
        <p14:creationId xmlns:p14="http://schemas.microsoft.com/office/powerpoint/2010/main" val="604816002"/>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60425" y="3122613"/>
            <a:ext cx="7646988" cy="487362"/>
          </a:xfrm>
        </p:spPr>
        <p:txBody>
          <a:bodyPr/>
          <a:lstStyle/>
          <a:p>
            <a:pPr marL="0" indent="0" eaLnBrk="1" hangingPunct="1">
              <a:buFont typeface="Arial" charset="0"/>
              <a:buNone/>
              <a:defRPr/>
            </a:pPr>
            <a:r>
              <a:rPr lang="cs-CZ" altLang="cs-CZ" sz="4000" b="1" dirty="0" smtClean="0">
                <a:solidFill>
                  <a:schemeClr val="accent3"/>
                </a:solidFill>
                <a:latin typeface="SICK Franklin" pitchFamily="2" charset="0"/>
              </a:rPr>
              <a:t>Posouzení rizika</a:t>
            </a:r>
            <a:endParaRPr lang="en-US" altLang="cs-CZ" sz="4000" b="1" dirty="0" smtClean="0">
              <a:solidFill>
                <a:schemeClr val="accent3"/>
              </a:solidFill>
              <a:latin typeface="SICK Franklin" pitchFamily="2" charset="0"/>
            </a:endParaRPr>
          </a:p>
        </p:txBody>
      </p:sp>
      <p:sp>
        <p:nvSpPr>
          <p:cNvPr id="3075" name="Rectangle 3"/>
          <p:cNvSpPr>
            <a:spLocks noGrp="1" noChangeArrowheads="1"/>
          </p:cNvSpPr>
          <p:nvPr>
            <p:ph type="subTitle" idx="1"/>
          </p:nvPr>
        </p:nvSpPr>
        <p:spPr>
          <a:xfrm>
            <a:off x="593725" y="4586288"/>
            <a:ext cx="7645400" cy="1272645"/>
          </a:xfrm>
          <a:extLst>
            <a:ext uri="{909E8E84-426E-40DD-AFC4-6F175D3DCCD1}">
              <a14:hiddenFill xmlns:a14="http://schemas.microsoft.com/office/drawing/2010/main">
                <a:solidFill>
                  <a:schemeClr val="bg1">
                    <a:alpha val="50195"/>
                  </a:schemeClr>
                </a:solidFill>
              </a14:hiddenFill>
            </a:ext>
          </a:extLst>
        </p:spPr>
        <p:txBody>
          <a:bodyPr/>
          <a:lstStyle/>
          <a:p>
            <a:pPr eaLnBrk="1" hangingPunct="1"/>
            <a:r>
              <a:rPr lang="cs-CZ" altLang="cs-CZ" sz="2000" b="1" dirty="0" smtClean="0">
                <a:latin typeface="SICK Franklin" pitchFamily="2" charset="0"/>
              </a:rPr>
              <a:t>Filip Pelikán</a:t>
            </a:r>
          </a:p>
          <a:p>
            <a:pPr eaLnBrk="1" hangingPunct="1"/>
            <a:endParaRPr lang="cs-CZ" altLang="cs-CZ" sz="2000" b="1" dirty="0" smtClean="0">
              <a:latin typeface="SICK Franklin" pitchFamily="2" charset="0"/>
            </a:endParaRPr>
          </a:p>
          <a:p>
            <a:pPr eaLnBrk="1" hangingPunct="1"/>
            <a:r>
              <a:rPr lang="cs-CZ" altLang="cs-CZ" sz="2000" b="1" dirty="0" smtClean="0">
                <a:latin typeface="SICK Franklin" pitchFamily="2" charset="0"/>
              </a:rPr>
              <a:t>2018				   	            ČSN EN ISO 12100</a:t>
            </a:r>
            <a:endParaRPr lang="en-US" altLang="cs-CZ" sz="2000" b="1" dirty="0" smtClean="0">
              <a:latin typeface="SICK Franklin" pitchFamily="2"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788" y="4103688"/>
            <a:ext cx="1162050" cy="11620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103688"/>
            <a:ext cx="1162050" cy="116363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0" y="4103688"/>
            <a:ext cx="1163638" cy="116363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1363" y="4103688"/>
            <a:ext cx="1163637" cy="116363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2" name="Obrázek 1"/>
          <p:cNvPicPr>
            <a:picLocks noChangeAspect="1"/>
          </p:cNvPicPr>
          <p:nvPr/>
        </p:nvPicPr>
        <p:blipFill>
          <a:blip r:embed="rId7"/>
          <a:stretch>
            <a:fillRect/>
          </a:stretch>
        </p:blipFill>
        <p:spPr>
          <a:xfrm>
            <a:off x="5511768" y="5805816"/>
            <a:ext cx="4189012" cy="875644"/>
          </a:xfrm>
          <a:prstGeom prst="rect">
            <a:avLst/>
          </a:prstGeom>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921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1617D312-E85F-4423-8A32-45968093DF9F}" type="slidenum">
              <a:rPr lang="en-US" altLang="cs-CZ" sz="900" smtClean="0">
                <a:solidFill>
                  <a:schemeClr val="hlink"/>
                </a:solidFill>
              </a:rPr>
              <a:pPr algn="r" eaLnBrk="1" hangingPunct="1">
                <a:buFontTx/>
                <a:buNone/>
              </a:pPr>
              <a:t>20</a:t>
            </a:fld>
            <a:endParaRPr lang="en-US" altLang="cs-CZ" sz="900" smtClean="0">
              <a:solidFill>
                <a:schemeClr val="hlink"/>
              </a:solidFill>
            </a:endParaRPr>
          </a:p>
        </p:txBody>
      </p:sp>
      <p:sp>
        <p:nvSpPr>
          <p:cNvPr id="9220" name="Rectangle 2"/>
          <p:cNvSpPr>
            <a:spLocks noGrp="1" noChangeArrowheads="1"/>
          </p:cNvSpPr>
          <p:nvPr>
            <p:ph type="title"/>
          </p:nvPr>
        </p:nvSpPr>
        <p:spPr/>
        <p:txBody>
          <a:bodyPr/>
          <a:lstStyle/>
          <a:p>
            <a:pPr eaLnBrk="1" hangingPunct="1"/>
            <a:r>
              <a:rPr lang="cs-CZ" altLang="cs-CZ" dirty="0" smtClean="0"/>
              <a:t>Posouzení rizika. Zdroje nebezpečí</a:t>
            </a:r>
          </a:p>
        </p:txBody>
      </p:sp>
      <p:sp>
        <p:nvSpPr>
          <p:cNvPr id="9222" name="Rectangle 4"/>
          <p:cNvSpPr>
            <a:spLocks noChangeArrowheads="1"/>
          </p:cNvSpPr>
          <p:nvPr/>
        </p:nvSpPr>
        <p:spPr bwMode="auto">
          <a:xfrm>
            <a:off x="0" y="3640138"/>
            <a:ext cx="9791700"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endParaRPr lang="cs-CZ" altLang="cs-CZ" sz="1600" dirty="0"/>
          </a:p>
        </p:txBody>
      </p:sp>
      <p:pic>
        <p:nvPicPr>
          <p:cNvPr id="4" name="Obrázek 3"/>
          <p:cNvPicPr>
            <a:picLocks noChangeAspect="1"/>
          </p:cNvPicPr>
          <p:nvPr/>
        </p:nvPicPr>
        <p:blipFill>
          <a:blip r:embed="rId3">
            <a:extLst>
              <a:ext uri="{BEBA8EAE-BF5A-486C-A8C5-ECC9F3942E4B}">
                <a14:imgProps xmlns:a14="http://schemas.microsoft.com/office/drawing/2010/main">
                  <a14:imgLayer r:embed="rId4">
                    <a14:imgEffect>
                      <a14:brightnessContrast bright="49000"/>
                    </a14:imgEffect>
                  </a14:imgLayer>
                </a14:imgProps>
              </a:ext>
            </a:extLst>
          </a:blip>
          <a:stretch>
            <a:fillRect/>
          </a:stretch>
        </p:blipFill>
        <p:spPr>
          <a:xfrm>
            <a:off x="1748512" y="1079346"/>
            <a:ext cx="6408975" cy="5243014"/>
          </a:xfrm>
          <a:prstGeom prst="rect">
            <a:avLst/>
          </a:prstGeom>
        </p:spPr>
      </p:pic>
    </p:spTree>
    <p:extLst>
      <p:ext uri="{BB962C8B-B14F-4D97-AF65-F5344CB8AC3E}">
        <p14:creationId xmlns:p14="http://schemas.microsoft.com/office/powerpoint/2010/main" val="1002951002"/>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638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98E6D1D-19E0-4166-B800-CF7F0ECE948C}" type="slidenum">
              <a:rPr lang="en-US" altLang="cs-CZ" sz="900" smtClean="0">
                <a:solidFill>
                  <a:schemeClr val="hlink"/>
                </a:solidFill>
              </a:rPr>
              <a:pPr algn="r" eaLnBrk="1" hangingPunct="1">
                <a:buFontTx/>
                <a:buNone/>
              </a:pPr>
              <a:t>21</a:t>
            </a:fld>
            <a:endParaRPr lang="en-US" altLang="cs-CZ" sz="900" smtClean="0">
              <a:solidFill>
                <a:schemeClr val="hlink"/>
              </a:solidFill>
            </a:endParaRPr>
          </a:p>
        </p:txBody>
      </p:sp>
      <p:sp>
        <p:nvSpPr>
          <p:cNvPr id="16388" name="Rectangle 2"/>
          <p:cNvSpPr>
            <a:spLocks noGrp="1" noChangeArrowheads="1"/>
          </p:cNvSpPr>
          <p:nvPr>
            <p:ph type="title"/>
          </p:nvPr>
        </p:nvSpPr>
        <p:spPr/>
        <p:txBody>
          <a:bodyPr/>
          <a:lstStyle/>
          <a:p>
            <a:pPr eaLnBrk="1" hangingPunct="1"/>
            <a:r>
              <a:rPr lang="cs-CZ" altLang="cs-CZ" dirty="0"/>
              <a:t>Posouzení rizika – </a:t>
            </a:r>
            <a:r>
              <a:rPr lang="cs-CZ" altLang="cs-CZ" dirty="0" smtClean="0"/>
              <a:t>postup</a:t>
            </a:r>
          </a:p>
        </p:txBody>
      </p:sp>
      <p:sp>
        <p:nvSpPr>
          <p:cNvPr id="16389"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72" y="814913"/>
            <a:ext cx="6570033"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243739"/>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638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98E6D1D-19E0-4166-B800-CF7F0ECE948C}" type="slidenum">
              <a:rPr lang="en-US" altLang="cs-CZ" sz="900" smtClean="0">
                <a:solidFill>
                  <a:schemeClr val="hlink"/>
                </a:solidFill>
              </a:rPr>
              <a:pPr algn="r" eaLnBrk="1" hangingPunct="1">
                <a:buFontTx/>
                <a:buNone/>
              </a:pPr>
              <a:t>22</a:t>
            </a:fld>
            <a:endParaRPr lang="en-US" altLang="cs-CZ" sz="900" smtClean="0">
              <a:solidFill>
                <a:schemeClr val="hlink"/>
              </a:solidFill>
            </a:endParaRPr>
          </a:p>
        </p:txBody>
      </p:sp>
      <p:sp>
        <p:nvSpPr>
          <p:cNvPr id="16388" name="Rectangle 2"/>
          <p:cNvSpPr>
            <a:spLocks noGrp="1" noChangeArrowheads="1"/>
          </p:cNvSpPr>
          <p:nvPr>
            <p:ph type="title"/>
          </p:nvPr>
        </p:nvSpPr>
        <p:spPr/>
        <p:txBody>
          <a:bodyPr/>
          <a:lstStyle/>
          <a:p>
            <a:pPr eaLnBrk="1" hangingPunct="1"/>
            <a:r>
              <a:rPr lang="cs-CZ" altLang="cs-CZ" dirty="0"/>
              <a:t>Posouzení rizika – </a:t>
            </a:r>
            <a:r>
              <a:rPr lang="cs-CZ" altLang="cs-CZ" dirty="0" smtClean="0"/>
              <a:t>postup</a:t>
            </a:r>
          </a:p>
        </p:txBody>
      </p:sp>
      <p:sp>
        <p:nvSpPr>
          <p:cNvPr id="16389"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72" y="814913"/>
            <a:ext cx="6570033"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bwMode="auto">
          <a:xfrm>
            <a:off x="3056467" y="1837267"/>
            <a:ext cx="3826933" cy="4711171"/>
          </a:xfrm>
          <a:prstGeom prst="rect">
            <a:avLst/>
          </a:prstGeom>
          <a:solidFill>
            <a:schemeClr val="accent3">
              <a:lumMod val="95000"/>
              <a:alpha val="7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50563993"/>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0243"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E99551B6-6831-441D-9D68-AE0632E3BBF2}" type="slidenum">
              <a:rPr lang="en-US" altLang="cs-CZ" sz="900" smtClean="0">
                <a:solidFill>
                  <a:schemeClr val="hlink"/>
                </a:solidFill>
              </a:rPr>
              <a:pPr algn="r" eaLnBrk="1" hangingPunct="1">
                <a:buFontTx/>
                <a:buNone/>
              </a:pPr>
              <a:t>23</a:t>
            </a:fld>
            <a:endParaRPr lang="en-US" altLang="cs-CZ" sz="900" smtClean="0">
              <a:solidFill>
                <a:schemeClr val="hlink"/>
              </a:solidFill>
            </a:endParaRPr>
          </a:p>
        </p:txBody>
      </p:sp>
      <p:sp>
        <p:nvSpPr>
          <p:cNvPr id="10244" name="Rectangle 2"/>
          <p:cNvSpPr>
            <a:spLocks noGrp="1" noChangeArrowheads="1"/>
          </p:cNvSpPr>
          <p:nvPr>
            <p:ph type="title"/>
          </p:nvPr>
        </p:nvSpPr>
        <p:spPr/>
        <p:txBody>
          <a:bodyPr/>
          <a:lstStyle/>
          <a:p>
            <a:pPr eaLnBrk="1" hangingPunct="1"/>
            <a:r>
              <a:rPr lang="cs-CZ" altLang="cs-CZ" dirty="0" smtClean="0"/>
              <a:t>Posouzení rizika. Stanovení mezí.</a:t>
            </a:r>
          </a:p>
        </p:txBody>
      </p:sp>
      <p:sp>
        <p:nvSpPr>
          <p:cNvPr id="5126" name="Rectangle 10"/>
          <p:cNvSpPr>
            <a:spLocks noChangeArrowheads="1"/>
          </p:cNvSpPr>
          <p:nvPr/>
        </p:nvSpPr>
        <p:spPr bwMode="auto">
          <a:xfrm>
            <a:off x="0" y="812800"/>
            <a:ext cx="982980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marL="285750" indent="-285750" algn="l" eaLnBrk="1" hangingPunct="1">
              <a:buFont typeface="Courier New" panose="02070309020205020404" pitchFamily="49" charset="0"/>
              <a:buChar char="o"/>
              <a:defRPr/>
            </a:pPr>
            <a:r>
              <a:rPr lang="cs-CZ" altLang="cs-CZ" sz="1600" dirty="0" smtClean="0"/>
              <a:t>Předpokládané použití a jakékoliv jeho důvodně předvídatelné nesprávné použití. </a:t>
            </a:r>
          </a:p>
          <a:p>
            <a:pPr marL="285750" indent="-285750" algn="l" eaLnBrk="1" hangingPunct="1">
              <a:buFont typeface="Arial" panose="020B0604020202020204" pitchFamily="34" charset="0"/>
              <a:buChar char="•"/>
              <a:defRPr/>
            </a:pPr>
            <a:r>
              <a:rPr lang="cs-CZ" altLang="cs-CZ" sz="1600" i="1" dirty="0" smtClean="0"/>
              <a:t>provozní režimy, např. i údržba</a:t>
            </a:r>
          </a:p>
          <a:p>
            <a:pPr marL="285750" indent="-285750" algn="l" eaLnBrk="1" hangingPunct="1">
              <a:buFont typeface="Arial" panose="020B0604020202020204" pitchFamily="34" charset="0"/>
              <a:buChar char="•"/>
              <a:defRPr/>
            </a:pPr>
            <a:r>
              <a:rPr lang="cs-CZ" altLang="cs-CZ" sz="1600" i="1" dirty="0" smtClean="0"/>
              <a:t>způsob používání, kde, kým, jaký materiál, jaký výkon</a:t>
            </a:r>
          </a:p>
          <a:p>
            <a:pPr marL="285750" indent="-285750" algn="l" eaLnBrk="1" hangingPunct="1">
              <a:buFont typeface="Courier New" panose="02070309020205020404" pitchFamily="49" charset="0"/>
              <a:buChar char="o"/>
              <a:defRPr/>
            </a:pPr>
            <a:r>
              <a:rPr lang="cs-CZ" altLang="cs-CZ" sz="1600" dirty="0" smtClean="0"/>
              <a:t>Vymezení prostoru</a:t>
            </a:r>
          </a:p>
          <a:p>
            <a:pPr marL="285750" indent="-285750" algn="l" eaLnBrk="1" hangingPunct="1">
              <a:buFont typeface="Arial" panose="020B0604020202020204" pitchFamily="34" charset="0"/>
              <a:buChar char="•"/>
              <a:defRPr/>
            </a:pPr>
            <a:r>
              <a:rPr lang="cs-CZ" altLang="cs-CZ" sz="1600" i="1" dirty="0" smtClean="0"/>
              <a:t>rozsah pohybu, interakce člověk/stroj</a:t>
            </a:r>
          </a:p>
          <a:p>
            <a:pPr marL="285750" indent="-285750" algn="l" eaLnBrk="1" hangingPunct="1">
              <a:buFont typeface="Courier New" panose="02070309020205020404" pitchFamily="49" charset="0"/>
              <a:buChar char="o"/>
              <a:defRPr/>
            </a:pPr>
            <a:r>
              <a:rPr lang="cs-CZ" altLang="cs-CZ" sz="1600" dirty="0" smtClean="0"/>
              <a:t>Vymezení doby</a:t>
            </a:r>
          </a:p>
          <a:p>
            <a:pPr marL="285750" indent="-285750" algn="l" eaLnBrk="1" hangingPunct="1">
              <a:buFont typeface="Arial" panose="020B0604020202020204" pitchFamily="34" charset="0"/>
              <a:buChar char="•"/>
              <a:defRPr/>
            </a:pPr>
            <a:r>
              <a:rPr lang="cs-CZ" altLang="cs-CZ" sz="1600" i="1" dirty="0" smtClean="0"/>
              <a:t>vymezení životnosti stroje a/nebo jeho součástí</a:t>
            </a:r>
          </a:p>
        </p:txBody>
      </p:sp>
      <p:pic>
        <p:nvPicPr>
          <p:cNvPr id="102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2368550"/>
            <a:ext cx="5019675" cy="4179888"/>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102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3" y="3586163"/>
            <a:ext cx="3557587" cy="296227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6">
                                            <p:txEl>
                                              <p:pRg st="0" end="0"/>
                                            </p:txEl>
                                          </p:spTgt>
                                        </p:tgtEl>
                                        <p:attrNameLst>
                                          <p:attrName>style.visibility</p:attrName>
                                        </p:attrNameLst>
                                      </p:cBhvr>
                                      <p:to>
                                        <p:strVal val="visible"/>
                                      </p:to>
                                    </p:set>
                                    <p:anim calcmode="lin" valueType="num">
                                      <p:cBhvr additive="base">
                                        <p:cTn id="7" dur="500" fill="hold"/>
                                        <p:tgtEl>
                                          <p:spTgt spid="51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126">
                                            <p:txEl>
                                              <p:pRg st="1" end="1"/>
                                            </p:txEl>
                                          </p:spTgt>
                                        </p:tgtEl>
                                        <p:attrNameLst>
                                          <p:attrName>style.visibility</p:attrName>
                                        </p:attrNameLst>
                                      </p:cBhvr>
                                      <p:to>
                                        <p:strVal val="visible"/>
                                      </p:to>
                                    </p:set>
                                    <p:anim calcmode="lin" valueType="num">
                                      <p:cBhvr additive="base">
                                        <p:cTn id="13" dur="500" fill="hold"/>
                                        <p:tgtEl>
                                          <p:spTgt spid="512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126">
                                            <p:txEl>
                                              <p:pRg st="2" end="2"/>
                                            </p:txEl>
                                          </p:spTgt>
                                        </p:tgtEl>
                                        <p:attrNameLst>
                                          <p:attrName>style.visibility</p:attrName>
                                        </p:attrNameLst>
                                      </p:cBhvr>
                                      <p:to>
                                        <p:strVal val="visible"/>
                                      </p:to>
                                    </p:set>
                                    <p:anim calcmode="lin" valueType="num">
                                      <p:cBhvr additive="base">
                                        <p:cTn id="19" dur="500" fill="hold"/>
                                        <p:tgtEl>
                                          <p:spTgt spid="512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126">
                                            <p:txEl>
                                              <p:pRg st="3" end="3"/>
                                            </p:txEl>
                                          </p:spTgt>
                                        </p:tgtEl>
                                        <p:attrNameLst>
                                          <p:attrName>style.visibility</p:attrName>
                                        </p:attrNameLst>
                                      </p:cBhvr>
                                      <p:to>
                                        <p:strVal val="visible"/>
                                      </p:to>
                                    </p:set>
                                    <p:anim calcmode="lin" valueType="num">
                                      <p:cBhvr additive="base">
                                        <p:cTn id="25" dur="500" fill="hold"/>
                                        <p:tgtEl>
                                          <p:spTgt spid="512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126">
                                            <p:txEl>
                                              <p:pRg st="4" end="4"/>
                                            </p:txEl>
                                          </p:spTgt>
                                        </p:tgtEl>
                                        <p:attrNameLst>
                                          <p:attrName>style.visibility</p:attrName>
                                        </p:attrNameLst>
                                      </p:cBhvr>
                                      <p:to>
                                        <p:strVal val="visible"/>
                                      </p:to>
                                    </p:set>
                                    <p:anim calcmode="lin" valueType="num">
                                      <p:cBhvr additive="base">
                                        <p:cTn id="31" dur="500" fill="hold"/>
                                        <p:tgtEl>
                                          <p:spTgt spid="512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5126">
                                            <p:txEl>
                                              <p:pRg st="5" end="5"/>
                                            </p:txEl>
                                          </p:spTgt>
                                        </p:tgtEl>
                                        <p:attrNameLst>
                                          <p:attrName>style.visibility</p:attrName>
                                        </p:attrNameLst>
                                      </p:cBhvr>
                                      <p:to>
                                        <p:strVal val="visible"/>
                                      </p:to>
                                    </p:set>
                                    <p:anim calcmode="lin" valueType="num">
                                      <p:cBhvr additive="base">
                                        <p:cTn id="37" dur="500" fill="hold"/>
                                        <p:tgtEl>
                                          <p:spTgt spid="512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5126">
                                            <p:txEl>
                                              <p:pRg st="6" end="6"/>
                                            </p:txEl>
                                          </p:spTgt>
                                        </p:tgtEl>
                                        <p:attrNameLst>
                                          <p:attrName>style.visibility</p:attrName>
                                        </p:attrNameLst>
                                      </p:cBhvr>
                                      <p:to>
                                        <p:strVal val="visible"/>
                                      </p:to>
                                    </p:set>
                                    <p:anim calcmode="lin" valueType="num">
                                      <p:cBhvr additive="base">
                                        <p:cTn id="43" dur="500" fill="hold"/>
                                        <p:tgtEl>
                                          <p:spTgt spid="512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2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638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98E6D1D-19E0-4166-B800-CF7F0ECE948C}" type="slidenum">
              <a:rPr lang="en-US" altLang="cs-CZ" sz="900" smtClean="0">
                <a:solidFill>
                  <a:schemeClr val="hlink"/>
                </a:solidFill>
              </a:rPr>
              <a:pPr algn="r" eaLnBrk="1" hangingPunct="1">
                <a:buFontTx/>
                <a:buNone/>
              </a:pPr>
              <a:t>24</a:t>
            </a:fld>
            <a:endParaRPr lang="en-US" altLang="cs-CZ" sz="900" smtClean="0">
              <a:solidFill>
                <a:schemeClr val="hlink"/>
              </a:solidFill>
            </a:endParaRPr>
          </a:p>
        </p:txBody>
      </p:sp>
      <p:sp>
        <p:nvSpPr>
          <p:cNvPr id="16388" name="Rectangle 2"/>
          <p:cNvSpPr>
            <a:spLocks noGrp="1" noChangeArrowheads="1"/>
          </p:cNvSpPr>
          <p:nvPr>
            <p:ph type="title"/>
          </p:nvPr>
        </p:nvSpPr>
        <p:spPr/>
        <p:txBody>
          <a:bodyPr/>
          <a:lstStyle/>
          <a:p>
            <a:pPr eaLnBrk="1" hangingPunct="1"/>
            <a:r>
              <a:rPr lang="cs-CZ" altLang="cs-CZ" dirty="0"/>
              <a:t>Posouzení rizika – </a:t>
            </a:r>
            <a:r>
              <a:rPr lang="cs-CZ" altLang="cs-CZ" dirty="0" smtClean="0"/>
              <a:t>postup</a:t>
            </a:r>
          </a:p>
        </p:txBody>
      </p:sp>
      <p:sp>
        <p:nvSpPr>
          <p:cNvPr id="16389"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72" y="814913"/>
            <a:ext cx="6570033"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bwMode="auto">
          <a:xfrm>
            <a:off x="3014133" y="2616200"/>
            <a:ext cx="3818467" cy="3932238"/>
          </a:xfrm>
          <a:prstGeom prst="rect">
            <a:avLst/>
          </a:prstGeom>
          <a:solidFill>
            <a:schemeClr val="accent3">
              <a:lumMod val="95000"/>
              <a:alpha val="7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sp>
        <p:nvSpPr>
          <p:cNvPr id="8" name="Obdélník 7"/>
          <p:cNvSpPr/>
          <p:nvPr/>
        </p:nvSpPr>
        <p:spPr bwMode="auto">
          <a:xfrm>
            <a:off x="3014133" y="829727"/>
            <a:ext cx="3818467" cy="897474"/>
          </a:xfrm>
          <a:prstGeom prst="rect">
            <a:avLst/>
          </a:prstGeom>
          <a:solidFill>
            <a:schemeClr val="accent3">
              <a:lumMod val="95000"/>
              <a:alpha val="7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02382092"/>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126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D3E21017-5165-4FF2-A419-6A55ADBA81B8}" type="slidenum">
              <a:rPr lang="en-US" altLang="cs-CZ" sz="900" smtClean="0">
                <a:solidFill>
                  <a:schemeClr val="hlink"/>
                </a:solidFill>
              </a:rPr>
              <a:pPr algn="r" eaLnBrk="1" hangingPunct="1">
                <a:buFontTx/>
                <a:buNone/>
              </a:pPr>
              <a:t>25</a:t>
            </a:fld>
            <a:endParaRPr lang="en-US" altLang="cs-CZ" sz="900" smtClean="0">
              <a:solidFill>
                <a:schemeClr val="hlink"/>
              </a:solidFill>
            </a:endParaRPr>
          </a:p>
        </p:txBody>
      </p:sp>
      <p:sp>
        <p:nvSpPr>
          <p:cNvPr id="11268" name="Rectangle 2"/>
          <p:cNvSpPr>
            <a:spLocks noGrp="1" noChangeArrowheads="1"/>
          </p:cNvSpPr>
          <p:nvPr>
            <p:ph type="title"/>
          </p:nvPr>
        </p:nvSpPr>
        <p:spPr/>
        <p:txBody>
          <a:bodyPr/>
          <a:lstStyle/>
          <a:p>
            <a:pPr eaLnBrk="1" hangingPunct="1"/>
            <a:r>
              <a:rPr lang="cs-CZ" altLang="cs-CZ" dirty="0" smtClean="0"/>
              <a:t>Posouzení rizika. Identifikace ohrožení/nebezpečí</a:t>
            </a:r>
          </a:p>
        </p:txBody>
      </p:sp>
      <p:sp>
        <p:nvSpPr>
          <p:cNvPr id="5126" name="Rectangle 10"/>
          <p:cNvSpPr>
            <a:spLocks noChangeArrowheads="1"/>
          </p:cNvSpPr>
          <p:nvPr/>
        </p:nvSpPr>
        <p:spPr bwMode="auto">
          <a:xfrm>
            <a:off x="0" y="812800"/>
            <a:ext cx="990600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6pPr>
            <a:lvl7pPr marL="29718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7pPr>
            <a:lvl8pPr marL="34290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8pPr>
            <a:lvl9pPr marL="3886200" indent="-228600" algn="ctr" eaLnBrk="0" fontAlgn="base" hangingPunct="0">
              <a:spcBef>
                <a:spcPct val="20000"/>
              </a:spcBef>
              <a:spcAft>
                <a:spcPct val="0"/>
              </a:spcAft>
              <a:buClr>
                <a:srgbClr val="0084C2"/>
              </a:buClr>
              <a:buSzPct val="130000"/>
              <a:buFont typeface="Arial" charset="0"/>
              <a:defRPr sz="1700">
                <a:solidFill>
                  <a:schemeClr val="tx1"/>
                </a:solidFill>
                <a:latin typeface="Arial" charset="0"/>
                <a:cs typeface="Arial" charset="0"/>
              </a:defRPr>
            </a:lvl9pPr>
          </a:lstStyle>
          <a:p>
            <a:pPr marL="285750" indent="-285750" algn="l" eaLnBrk="1" hangingPunct="1">
              <a:buFont typeface="Courier New" panose="02070309020205020404" pitchFamily="49" charset="0"/>
              <a:buChar char="o"/>
              <a:defRPr/>
            </a:pPr>
            <a:r>
              <a:rPr lang="cs-CZ" altLang="cs-CZ" sz="1600" dirty="0" smtClean="0"/>
              <a:t>Identifikuje rozumně předvídatelná nebezpečí</a:t>
            </a:r>
          </a:p>
          <a:p>
            <a:pPr marL="285750" indent="-285750" algn="l" eaLnBrk="1" hangingPunct="1">
              <a:buFont typeface="Arial" panose="020B0604020202020204" pitchFamily="34" charset="0"/>
              <a:buChar char="•"/>
              <a:defRPr/>
            </a:pPr>
            <a:r>
              <a:rPr lang="cs-CZ" altLang="cs-CZ" sz="1600" i="1" dirty="0" smtClean="0"/>
              <a:t>Pouze tehdy, pokud byla identifikována nebezpečí, mohou být přijata opatření k jejich vyloučení nebo snížení</a:t>
            </a:r>
          </a:p>
          <a:p>
            <a:pPr marL="285750" indent="-285750" algn="l" eaLnBrk="1" hangingPunct="1">
              <a:buFont typeface="Courier New" panose="02070309020205020404" pitchFamily="49" charset="0"/>
              <a:buChar char="o"/>
              <a:defRPr/>
            </a:pPr>
            <a:r>
              <a:rPr lang="cs-CZ" altLang="cs-CZ" sz="1600" dirty="0" smtClean="0"/>
              <a:t>Při vzájemném působení člověka a stroje během celého životního cyklu stroje, při</a:t>
            </a:r>
          </a:p>
          <a:p>
            <a:pPr marL="285750" indent="-285750" algn="l" eaLnBrk="1" hangingPunct="1">
              <a:buFont typeface="Arial" panose="020B0604020202020204" pitchFamily="34" charset="0"/>
              <a:buChar char="•"/>
              <a:defRPr/>
            </a:pPr>
            <a:r>
              <a:rPr lang="cs-CZ" altLang="cs-CZ" sz="1600" i="1" dirty="0"/>
              <a:t>s</a:t>
            </a:r>
            <a:r>
              <a:rPr lang="cs-CZ" altLang="cs-CZ" sz="1600" i="1" dirty="0" smtClean="0"/>
              <a:t>eřizování</a:t>
            </a:r>
          </a:p>
          <a:p>
            <a:pPr marL="285750" indent="-285750" algn="l" eaLnBrk="1" hangingPunct="1">
              <a:buFont typeface="Arial" panose="020B0604020202020204" pitchFamily="34" charset="0"/>
              <a:buChar char="•"/>
              <a:defRPr/>
            </a:pPr>
            <a:r>
              <a:rPr lang="cs-CZ" altLang="cs-CZ" sz="1600" i="1" dirty="0" smtClean="0"/>
              <a:t>čištění</a:t>
            </a:r>
          </a:p>
          <a:p>
            <a:pPr marL="285750" indent="-285750" algn="l" eaLnBrk="1" hangingPunct="1">
              <a:buFont typeface="Arial" panose="020B0604020202020204" pitchFamily="34" charset="0"/>
              <a:buChar char="•"/>
              <a:defRPr/>
            </a:pPr>
            <a:r>
              <a:rPr lang="cs-CZ" altLang="cs-CZ" sz="1600" i="1" dirty="0" smtClean="0"/>
              <a:t>běžném provozu a další</a:t>
            </a:r>
          </a:p>
          <a:p>
            <a:pPr marL="285750" indent="-285750" algn="l" eaLnBrk="1" hangingPunct="1">
              <a:buFont typeface="Courier New" panose="02070309020205020404" pitchFamily="49" charset="0"/>
              <a:buChar char="o"/>
              <a:defRPr/>
            </a:pPr>
            <a:r>
              <a:rPr lang="cs-CZ" altLang="cs-CZ" sz="1600" dirty="0" smtClean="0"/>
              <a:t>Možné stavy stroje</a:t>
            </a:r>
          </a:p>
          <a:p>
            <a:pPr marL="285750" indent="-285750" algn="l" eaLnBrk="1" hangingPunct="1">
              <a:buFont typeface="Arial" panose="020B0604020202020204" pitchFamily="34" charset="0"/>
              <a:buChar char="•"/>
              <a:defRPr/>
            </a:pPr>
            <a:r>
              <a:rPr lang="cs-CZ" altLang="cs-CZ" sz="1600" i="1" dirty="0" smtClean="0"/>
              <a:t>změny provozních vlastností stroje</a:t>
            </a:r>
          </a:p>
          <a:p>
            <a:pPr marL="285750" indent="-285750" algn="l" eaLnBrk="1" hangingPunct="1">
              <a:buFont typeface="Arial" panose="020B0604020202020204" pitchFamily="34" charset="0"/>
              <a:buChar char="•"/>
              <a:defRPr/>
            </a:pPr>
            <a:r>
              <a:rPr lang="cs-CZ" altLang="cs-CZ" sz="1600" i="1" dirty="0" smtClean="0"/>
              <a:t>poruchy</a:t>
            </a:r>
          </a:p>
          <a:p>
            <a:pPr marL="285750" indent="-285750" algn="l" eaLnBrk="1" hangingPunct="1">
              <a:buFont typeface="Arial" panose="020B0604020202020204" pitchFamily="34" charset="0"/>
              <a:buChar char="•"/>
              <a:defRPr/>
            </a:pPr>
            <a:r>
              <a:rPr lang="cs-CZ" altLang="cs-CZ" sz="1600" i="1" dirty="0" smtClean="0"/>
              <a:t>chyby, např. sw</a:t>
            </a:r>
          </a:p>
          <a:p>
            <a:pPr marL="285750" indent="-285750" algn="l" eaLnBrk="1" hangingPunct="1">
              <a:buFont typeface="Courier New" panose="02070309020205020404" pitchFamily="49" charset="0"/>
              <a:buChar char="o"/>
              <a:defRPr/>
            </a:pPr>
            <a:r>
              <a:rPr lang="cs-CZ" altLang="cs-CZ" sz="1600" dirty="0" smtClean="0"/>
              <a:t>Nepředpokládané chování obsluhy nebo předvídatelné selhání stroje</a:t>
            </a:r>
          </a:p>
          <a:p>
            <a:pPr marL="285750" indent="-285750" algn="l" eaLnBrk="1" hangingPunct="1">
              <a:buFont typeface="Arial" panose="020B0604020202020204" pitchFamily="34" charset="0"/>
              <a:buChar char="•"/>
              <a:defRPr/>
            </a:pPr>
            <a:r>
              <a:rPr lang="cs-CZ" altLang="cs-CZ" sz="1600" i="1" dirty="0" smtClean="0"/>
              <a:t>nedostatečná koncentrace</a:t>
            </a:r>
          </a:p>
          <a:p>
            <a:pPr marL="285750" indent="-285750" algn="l" eaLnBrk="1" hangingPunct="1">
              <a:buFont typeface="Arial" panose="020B0604020202020204" pitchFamily="34" charset="0"/>
              <a:buChar char="•"/>
              <a:defRPr/>
            </a:pPr>
            <a:r>
              <a:rPr lang="cs-CZ" altLang="cs-CZ" sz="1600" i="1" dirty="0" smtClean="0"/>
              <a:t>cesta „nejmenšího odporu“</a:t>
            </a:r>
          </a:p>
          <a:p>
            <a:pPr marL="285750" indent="-285750" algn="l" eaLnBrk="1" hangingPunct="1">
              <a:buFont typeface="Arial" panose="020B0604020202020204" pitchFamily="34" charset="0"/>
              <a:buChar char="•"/>
              <a:defRPr/>
            </a:pPr>
            <a:r>
              <a:rPr lang="cs-CZ" altLang="cs-CZ" sz="1600" i="1" dirty="0" smtClean="0"/>
              <a:t>udržet stroj v chodu za všech okolností</a:t>
            </a:r>
          </a:p>
        </p:txBody>
      </p:sp>
      <p:pic>
        <p:nvPicPr>
          <p:cNvPr id="112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825" y="3929063"/>
            <a:ext cx="3111500" cy="259080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6">
                                            <p:txEl>
                                              <p:pRg st="0" end="0"/>
                                            </p:txEl>
                                          </p:spTgt>
                                        </p:tgtEl>
                                        <p:attrNameLst>
                                          <p:attrName>style.visibility</p:attrName>
                                        </p:attrNameLst>
                                      </p:cBhvr>
                                      <p:to>
                                        <p:strVal val="visible"/>
                                      </p:to>
                                    </p:set>
                                    <p:anim calcmode="lin" valueType="num">
                                      <p:cBhvr additive="base">
                                        <p:cTn id="7" dur="500" fill="hold"/>
                                        <p:tgtEl>
                                          <p:spTgt spid="51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126">
                                            <p:txEl>
                                              <p:pRg st="1" end="1"/>
                                            </p:txEl>
                                          </p:spTgt>
                                        </p:tgtEl>
                                        <p:attrNameLst>
                                          <p:attrName>style.visibility</p:attrName>
                                        </p:attrNameLst>
                                      </p:cBhvr>
                                      <p:to>
                                        <p:strVal val="visible"/>
                                      </p:to>
                                    </p:set>
                                    <p:anim calcmode="lin" valueType="num">
                                      <p:cBhvr additive="base">
                                        <p:cTn id="13" dur="500" fill="hold"/>
                                        <p:tgtEl>
                                          <p:spTgt spid="512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126">
                                            <p:txEl>
                                              <p:pRg st="2" end="2"/>
                                            </p:txEl>
                                          </p:spTgt>
                                        </p:tgtEl>
                                        <p:attrNameLst>
                                          <p:attrName>style.visibility</p:attrName>
                                        </p:attrNameLst>
                                      </p:cBhvr>
                                      <p:to>
                                        <p:strVal val="visible"/>
                                      </p:to>
                                    </p:set>
                                    <p:anim calcmode="lin" valueType="num">
                                      <p:cBhvr additive="base">
                                        <p:cTn id="19" dur="500" fill="hold"/>
                                        <p:tgtEl>
                                          <p:spTgt spid="512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126">
                                            <p:txEl>
                                              <p:pRg st="3" end="3"/>
                                            </p:txEl>
                                          </p:spTgt>
                                        </p:tgtEl>
                                        <p:attrNameLst>
                                          <p:attrName>style.visibility</p:attrName>
                                        </p:attrNameLst>
                                      </p:cBhvr>
                                      <p:to>
                                        <p:strVal val="visible"/>
                                      </p:to>
                                    </p:set>
                                    <p:anim calcmode="lin" valueType="num">
                                      <p:cBhvr additive="base">
                                        <p:cTn id="25" dur="500" fill="hold"/>
                                        <p:tgtEl>
                                          <p:spTgt spid="512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126">
                                            <p:txEl>
                                              <p:pRg st="4" end="4"/>
                                            </p:txEl>
                                          </p:spTgt>
                                        </p:tgtEl>
                                        <p:attrNameLst>
                                          <p:attrName>style.visibility</p:attrName>
                                        </p:attrNameLst>
                                      </p:cBhvr>
                                      <p:to>
                                        <p:strVal val="visible"/>
                                      </p:to>
                                    </p:set>
                                    <p:anim calcmode="lin" valueType="num">
                                      <p:cBhvr additive="base">
                                        <p:cTn id="31" dur="500" fill="hold"/>
                                        <p:tgtEl>
                                          <p:spTgt spid="512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5126">
                                            <p:txEl>
                                              <p:pRg st="5" end="5"/>
                                            </p:txEl>
                                          </p:spTgt>
                                        </p:tgtEl>
                                        <p:attrNameLst>
                                          <p:attrName>style.visibility</p:attrName>
                                        </p:attrNameLst>
                                      </p:cBhvr>
                                      <p:to>
                                        <p:strVal val="visible"/>
                                      </p:to>
                                    </p:set>
                                    <p:anim calcmode="lin" valueType="num">
                                      <p:cBhvr additive="base">
                                        <p:cTn id="37" dur="500" fill="hold"/>
                                        <p:tgtEl>
                                          <p:spTgt spid="512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5126">
                                            <p:txEl>
                                              <p:pRg st="6" end="6"/>
                                            </p:txEl>
                                          </p:spTgt>
                                        </p:tgtEl>
                                        <p:attrNameLst>
                                          <p:attrName>style.visibility</p:attrName>
                                        </p:attrNameLst>
                                      </p:cBhvr>
                                      <p:to>
                                        <p:strVal val="visible"/>
                                      </p:to>
                                    </p:set>
                                    <p:anim calcmode="lin" valueType="num">
                                      <p:cBhvr additive="base">
                                        <p:cTn id="43" dur="500" fill="hold"/>
                                        <p:tgtEl>
                                          <p:spTgt spid="512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2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5126">
                                            <p:txEl>
                                              <p:pRg st="7" end="7"/>
                                            </p:txEl>
                                          </p:spTgt>
                                        </p:tgtEl>
                                        <p:attrNameLst>
                                          <p:attrName>style.visibility</p:attrName>
                                        </p:attrNameLst>
                                      </p:cBhvr>
                                      <p:to>
                                        <p:strVal val="visible"/>
                                      </p:to>
                                    </p:set>
                                    <p:anim calcmode="lin" valueType="num">
                                      <p:cBhvr additive="base">
                                        <p:cTn id="49" dur="500" fill="hold"/>
                                        <p:tgtEl>
                                          <p:spTgt spid="512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12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5126">
                                            <p:txEl>
                                              <p:pRg st="8" end="8"/>
                                            </p:txEl>
                                          </p:spTgt>
                                        </p:tgtEl>
                                        <p:attrNameLst>
                                          <p:attrName>style.visibility</p:attrName>
                                        </p:attrNameLst>
                                      </p:cBhvr>
                                      <p:to>
                                        <p:strVal val="visible"/>
                                      </p:to>
                                    </p:set>
                                    <p:anim calcmode="lin" valueType="num">
                                      <p:cBhvr additive="base">
                                        <p:cTn id="55" dur="500" fill="hold"/>
                                        <p:tgtEl>
                                          <p:spTgt spid="5126">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12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5126">
                                            <p:txEl>
                                              <p:pRg st="9" end="9"/>
                                            </p:txEl>
                                          </p:spTgt>
                                        </p:tgtEl>
                                        <p:attrNameLst>
                                          <p:attrName>style.visibility</p:attrName>
                                        </p:attrNameLst>
                                      </p:cBhvr>
                                      <p:to>
                                        <p:strVal val="visible"/>
                                      </p:to>
                                    </p:set>
                                    <p:anim calcmode="lin" valueType="num">
                                      <p:cBhvr additive="base">
                                        <p:cTn id="61" dur="500" fill="hold"/>
                                        <p:tgtEl>
                                          <p:spTgt spid="5126">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12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5126">
                                            <p:txEl>
                                              <p:pRg st="10" end="10"/>
                                            </p:txEl>
                                          </p:spTgt>
                                        </p:tgtEl>
                                        <p:attrNameLst>
                                          <p:attrName>style.visibility</p:attrName>
                                        </p:attrNameLst>
                                      </p:cBhvr>
                                      <p:to>
                                        <p:strVal val="visible"/>
                                      </p:to>
                                    </p:set>
                                    <p:anim calcmode="lin" valueType="num">
                                      <p:cBhvr additive="base">
                                        <p:cTn id="67" dur="500" fill="hold"/>
                                        <p:tgtEl>
                                          <p:spTgt spid="5126">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512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p:cTn id="72" dur="1" fill="hold">
                                          <p:stCondLst>
                                            <p:cond delay="0"/>
                                          </p:stCondLst>
                                        </p:cTn>
                                        <p:tgtEl>
                                          <p:spTgt spid="5126">
                                            <p:txEl>
                                              <p:pRg st="11" end="11"/>
                                            </p:txEl>
                                          </p:spTgt>
                                        </p:tgtEl>
                                        <p:attrNameLst>
                                          <p:attrName>style.visibility</p:attrName>
                                        </p:attrNameLst>
                                      </p:cBhvr>
                                      <p:to>
                                        <p:strVal val="visible"/>
                                      </p:to>
                                    </p:set>
                                    <p:anim calcmode="lin" valueType="num">
                                      <p:cBhvr additive="base">
                                        <p:cTn id="73" dur="500" fill="hold"/>
                                        <p:tgtEl>
                                          <p:spTgt spid="5126">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512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nodeType="clickEffect">
                                  <p:stCondLst>
                                    <p:cond delay="0"/>
                                  </p:stCondLst>
                                  <p:childTnLst>
                                    <p:set>
                                      <p:cBhvr>
                                        <p:cTn id="78" dur="1" fill="hold">
                                          <p:stCondLst>
                                            <p:cond delay="0"/>
                                          </p:stCondLst>
                                        </p:cTn>
                                        <p:tgtEl>
                                          <p:spTgt spid="5126">
                                            <p:txEl>
                                              <p:pRg st="12" end="12"/>
                                            </p:txEl>
                                          </p:spTgt>
                                        </p:tgtEl>
                                        <p:attrNameLst>
                                          <p:attrName>style.visibility</p:attrName>
                                        </p:attrNameLst>
                                      </p:cBhvr>
                                      <p:to>
                                        <p:strVal val="visible"/>
                                      </p:to>
                                    </p:set>
                                    <p:anim calcmode="lin" valueType="num">
                                      <p:cBhvr additive="base">
                                        <p:cTn id="79" dur="500" fill="hold"/>
                                        <p:tgtEl>
                                          <p:spTgt spid="5126">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512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nodeType="clickEffect">
                                  <p:stCondLst>
                                    <p:cond delay="0"/>
                                  </p:stCondLst>
                                  <p:childTnLst>
                                    <p:set>
                                      <p:cBhvr>
                                        <p:cTn id="84" dur="1" fill="hold">
                                          <p:stCondLst>
                                            <p:cond delay="0"/>
                                          </p:stCondLst>
                                        </p:cTn>
                                        <p:tgtEl>
                                          <p:spTgt spid="5126">
                                            <p:txEl>
                                              <p:pRg st="13" end="13"/>
                                            </p:txEl>
                                          </p:spTgt>
                                        </p:tgtEl>
                                        <p:attrNameLst>
                                          <p:attrName>style.visibility</p:attrName>
                                        </p:attrNameLst>
                                      </p:cBhvr>
                                      <p:to>
                                        <p:strVal val="visible"/>
                                      </p:to>
                                    </p:set>
                                    <p:anim calcmode="lin" valueType="num">
                                      <p:cBhvr additive="base">
                                        <p:cTn id="85" dur="500" fill="hold"/>
                                        <p:tgtEl>
                                          <p:spTgt spid="5126">
                                            <p:txEl>
                                              <p:pRg st="13" end="13"/>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5126">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638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98E6D1D-19E0-4166-B800-CF7F0ECE948C}" type="slidenum">
              <a:rPr lang="en-US" altLang="cs-CZ" sz="900" smtClean="0">
                <a:solidFill>
                  <a:schemeClr val="hlink"/>
                </a:solidFill>
              </a:rPr>
              <a:pPr algn="r" eaLnBrk="1" hangingPunct="1">
                <a:buFontTx/>
                <a:buNone/>
              </a:pPr>
              <a:t>26</a:t>
            </a:fld>
            <a:endParaRPr lang="en-US" altLang="cs-CZ" sz="900" smtClean="0">
              <a:solidFill>
                <a:schemeClr val="hlink"/>
              </a:solidFill>
            </a:endParaRPr>
          </a:p>
        </p:txBody>
      </p:sp>
      <p:sp>
        <p:nvSpPr>
          <p:cNvPr id="16388" name="Rectangle 2"/>
          <p:cNvSpPr>
            <a:spLocks noGrp="1" noChangeArrowheads="1"/>
          </p:cNvSpPr>
          <p:nvPr>
            <p:ph type="title"/>
          </p:nvPr>
        </p:nvSpPr>
        <p:spPr/>
        <p:txBody>
          <a:bodyPr/>
          <a:lstStyle/>
          <a:p>
            <a:pPr eaLnBrk="1" hangingPunct="1"/>
            <a:r>
              <a:rPr lang="cs-CZ" altLang="cs-CZ" dirty="0"/>
              <a:t>Posouzení rizika – </a:t>
            </a:r>
            <a:r>
              <a:rPr lang="cs-CZ" altLang="cs-CZ" dirty="0" smtClean="0"/>
              <a:t>postup</a:t>
            </a:r>
          </a:p>
        </p:txBody>
      </p:sp>
      <p:sp>
        <p:nvSpPr>
          <p:cNvPr id="16389"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72" y="814913"/>
            <a:ext cx="6570033"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bwMode="auto">
          <a:xfrm>
            <a:off x="3014133" y="3437466"/>
            <a:ext cx="3818467" cy="3110971"/>
          </a:xfrm>
          <a:prstGeom prst="rect">
            <a:avLst/>
          </a:prstGeom>
          <a:solidFill>
            <a:schemeClr val="accent3">
              <a:lumMod val="95000"/>
              <a:alpha val="7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sp>
        <p:nvSpPr>
          <p:cNvPr id="8" name="Obdélník 7"/>
          <p:cNvSpPr/>
          <p:nvPr/>
        </p:nvSpPr>
        <p:spPr bwMode="auto">
          <a:xfrm>
            <a:off x="3014133" y="829727"/>
            <a:ext cx="3818467" cy="1727206"/>
          </a:xfrm>
          <a:prstGeom prst="rect">
            <a:avLst/>
          </a:prstGeom>
          <a:solidFill>
            <a:schemeClr val="accent3">
              <a:lumMod val="95000"/>
              <a:alpha val="7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40463409"/>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Bolest – odhad zranění</a:t>
            </a:r>
            <a:endParaRPr lang="en-GB" dirty="0"/>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1499" y="1168722"/>
            <a:ext cx="6539815" cy="4904860"/>
          </a:xfrm>
        </p:spPr>
      </p:pic>
      <p:sp>
        <p:nvSpPr>
          <p:cNvPr id="4" name="Zástupný symbol pro zápatí 3"/>
          <p:cNvSpPr>
            <a:spLocks noGrp="1"/>
          </p:cNvSpPr>
          <p:nvPr>
            <p:ph type="ftr" sz="quarter" idx="10"/>
          </p:nvPr>
        </p:nvSpPr>
        <p:spPr/>
        <p:txBody>
          <a:bodyPr/>
          <a:lstStyle/>
          <a:p>
            <a:pPr>
              <a:defRPr/>
            </a:pPr>
            <a:r>
              <a:rPr lang="cs-CZ" smtClean="0"/>
              <a:t>Filip Pelikán</a:t>
            </a:r>
            <a:endParaRPr lang="en-US"/>
          </a:p>
        </p:txBody>
      </p:sp>
      <p:sp>
        <p:nvSpPr>
          <p:cNvPr id="5" name="Zástupný symbol pro číslo snímku 4"/>
          <p:cNvSpPr>
            <a:spLocks noGrp="1"/>
          </p:cNvSpPr>
          <p:nvPr>
            <p:ph type="sldNum" sz="quarter" idx="11"/>
          </p:nvPr>
        </p:nvSpPr>
        <p:spPr/>
        <p:txBody>
          <a:bodyPr/>
          <a:lstStyle/>
          <a:p>
            <a:pPr>
              <a:defRPr/>
            </a:pPr>
            <a:fld id="{C74490A9-C7AD-4DE8-B21C-E5B91CC3D216}" type="slidenum">
              <a:rPr lang="en-US" smtClean="0"/>
              <a:pPr>
                <a:defRPr/>
              </a:pPr>
              <a:t>27</a:t>
            </a:fld>
            <a:endParaRPr lang="en-US"/>
          </a:p>
        </p:txBody>
      </p:sp>
    </p:spTree>
    <p:extLst>
      <p:ext uri="{BB962C8B-B14F-4D97-AF65-F5344CB8AC3E}">
        <p14:creationId xmlns:p14="http://schemas.microsoft.com/office/powerpoint/2010/main" val="1883598047"/>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Bolest – odhad zranění</a:t>
            </a:r>
            <a:endParaRPr lang="en-GB" dirty="0"/>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8880" y="4051203"/>
            <a:ext cx="3324862" cy="2493646"/>
          </a:xfrm>
        </p:spPr>
      </p:pic>
      <p:sp>
        <p:nvSpPr>
          <p:cNvPr id="4" name="Zástupný symbol pro zápatí 3"/>
          <p:cNvSpPr>
            <a:spLocks noGrp="1"/>
          </p:cNvSpPr>
          <p:nvPr>
            <p:ph type="ftr" sz="quarter" idx="10"/>
          </p:nvPr>
        </p:nvSpPr>
        <p:spPr/>
        <p:txBody>
          <a:bodyPr/>
          <a:lstStyle/>
          <a:p>
            <a:pPr>
              <a:defRPr/>
            </a:pPr>
            <a:r>
              <a:rPr lang="cs-CZ" smtClean="0"/>
              <a:t>Filip Pelikán</a:t>
            </a:r>
            <a:endParaRPr lang="en-US"/>
          </a:p>
        </p:txBody>
      </p:sp>
      <p:sp>
        <p:nvSpPr>
          <p:cNvPr id="5" name="Zástupný symbol pro číslo snímku 4"/>
          <p:cNvSpPr>
            <a:spLocks noGrp="1"/>
          </p:cNvSpPr>
          <p:nvPr>
            <p:ph type="sldNum" sz="quarter" idx="11"/>
          </p:nvPr>
        </p:nvSpPr>
        <p:spPr/>
        <p:txBody>
          <a:bodyPr/>
          <a:lstStyle/>
          <a:p>
            <a:pPr>
              <a:defRPr/>
            </a:pPr>
            <a:fld id="{C74490A9-C7AD-4DE8-B21C-E5B91CC3D216}" type="slidenum">
              <a:rPr lang="en-US" smtClean="0"/>
              <a:pPr>
                <a:defRPr/>
              </a:pPr>
              <a:t>28</a:t>
            </a:fld>
            <a:endParaRPr lang="en-US"/>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235" y="1287899"/>
            <a:ext cx="3781425" cy="2390775"/>
          </a:xfrm>
          <a:prstGeom prst="rect">
            <a:avLst/>
          </a:prstGeom>
        </p:spPr>
      </p:pic>
    </p:spTree>
    <p:extLst>
      <p:ext uri="{BB962C8B-B14F-4D97-AF65-F5344CB8AC3E}">
        <p14:creationId xmlns:p14="http://schemas.microsoft.com/office/powerpoint/2010/main" val="3722023795"/>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Bolest – odhad zranění</a:t>
            </a:r>
            <a:endParaRPr lang="en-GB" dirty="0"/>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8880" y="4051203"/>
            <a:ext cx="3324862" cy="2493646"/>
          </a:xfrm>
        </p:spPr>
      </p:pic>
      <p:sp>
        <p:nvSpPr>
          <p:cNvPr id="4" name="Zástupný symbol pro zápatí 3"/>
          <p:cNvSpPr>
            <a:spLocks noGrp="1"/>
          </p:cNvSpPr>
          <p:nvPr>
            <p:ph type="ftr" sz="quarter" idx="10"/>
          </p:nvPr>
        </p:nvSpPr>
        <p:spPr/>
        <p:txBody>
          <a:bodyPr/>
          <a:lstStyle/>
          <a:p>
            <a:pPr>
              <a:defRPr/>
            </a:pPr>
            <a:r>
              <a:rPr lang="cs-CZ" smtClean="0"/>
              <a:t>Filip Pelikán</a:t>
            </a:r>
            <a:endParaRPr lang="en-US"/>
          </a:p>
        </p:txBody>
      </p:sp>
      <p:sp>
        <p:nvSpPr>
          <p:cNvPr id="5" name="Zástupný symbol pro číslo snímku 4"/>
          <p:cNvSpPr>
            <a:spLocks noGrp="1"/>
          </p:cNvSpPr>
          <p:nvPr>
            <p:ph type="sldNum" sz="quarter" idx="11"/>
          </p:nvPr>
        </p:nvSpPr>
        <p:spPr/>
        <p:txBody>
          <a:bodyPr/>
          <a:lstStyle/>
          <a:p>
            <a:pPr>
              <a:defRPr/>
            </a:pPr>
            <a:fld id="{C74490A9-C7AD-4DE8-B21C-E5B91CC3D216}" type="slidenum">
              <a:rPr lang="en-US" smtClean="0"/>
              <a:pPr>
                <a:defRPr/>
              </a:pPr>
              <a:t>29</a:t>
            </a:fld>
            <a:endParaRPr lang="en-US"/>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860" y="798513"/>
            <a:ext cx="4664901" cy="3280009"/>
          </a:xfrm>
          <a:prstGeom prst="rect">
            <a:avLst/>
          </a:prstGeom>
        </p:spPr>
      </p:pic>
    </p:spTree>
    <p:extLst>
      <p:ext uri="{BB962C8B-B14F-4D97-AF65-F5344CB8AC3E}">
        <p14:creationId xmlns:p14="http://schemas.microsoft.com/office/powerpoint/2010/main" val="3659512772"/>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5123"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B2487C96-57DE-4CC9-BD1F-3BF392491C54}" type="slidenum">
              <a:rPr lang="en-US" altLang="cs-CZ" sz="900" smtClean="0">
                <a:solidFill>
                  <a:schemeClr val="hlink"/>
                </a:solidFill>
              </a:rPr>
              <a:pPr algn="r" eaLnBrk="1" hangingPunct="1">
                <a:buFontTx/>
                <a:buNone/>
              </a:pPr>
              <a:t>3</a:t>
            </a:fld>
            <a:endParaRPr lang="en-US" altLang="cs-CZ" sz="900" smtClean="0">
              <a:solidFill>
                <a:schemeClr val="hlink"/>
              </a:solidFill>
            </a:endParaRPr>
          </a:p>
        </p:txBody>
      </p:sp>
      <p:sp>
        <p:nvSpPr>
          <p:cNvPr id="5124" name="Rectangle 2"/>
          <p:cNvSpPr>
            <a:spLocks noGrp="1" noChangeArrowheads="1"/>
          </p:cNvSpPr>
          <p:nvPr>
            <p:ph type="title"/>
          </p:nvPr>
        </p:nvSpPr>
        <p:spPr/>
        <p:txBody>
          <a:bodyPr/>
          <a:lstStyle/>
          <a:p>
            <a:pPr eaLnBrk="1" hangingPunct="1"/>
            <a:r>
              <a:rPr lang="cs-CZ" altLang="cs-CZ" sz="3200" dirty="0" smtClean="0">
                <a:latin typeface="SICK Franklin" pitchFamily="2" charset="0"/>
              </a:rPr>
              <a:t>Co říkají zákony výrobci ?</a:t>
            </a:r>
          </a:p>
        </p:txBody>
      </p:sp>
      <p:pic>
        <p:nvPicPr>
          <p:cNvPr id="5125" name="Picture 7"/>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7010400" y="792163"/>
            <a:ext cx="2895600" cy="3316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accent2"/>
                  </a:outerShdw>
                </a:effectLst>
              </a14:hiddenEffects>
            </a:ext>
          </a:extLst>
        </p:spPr>
      </p:pic>
      <p:sp>
        <p:nvSpPr>
          <p:cNvPr id="5126"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r>
              <a:rPr lang="cs-CZ" altLang="cs-CZ" sz="2000" b="1" dirty="0">
                <a:solidFill>
                  <a:schemeClr val="accent1"/>
                </a:solidFill>
                <a:latin typeface="SICK Franklin" pitchFamily="2" charset="0"/>
              </a:rPr>
              <a:t>ve znění </a:t>
            </a:r>
            <a:r>
              <a:rPr lang="cs-CZ" altLang="cs-CZ" sz="2000" b="1" dirty="0" smtClean="0">
                <a:solidFill>
                  <a:schemeClr val="accent1"/>
                </a:solidFill>
                <a:latin typeface="SICK Franklin" pitchFamily="2" charset="0"/>
              </a:rPr>
              <a:t>směrnice o strojích zařízení 2006/42/ES</a:t>
            </a:r>
            <a:endParaRPr lang="cs-CZ" altLang="cs-CZ" sz="2000" b="1" dirty="0">
              <a:solidFill>
                <a:schemeClr val="accent1"/>
              </a:solidFill>
              <a:latin typeface="SICK Franklin" pitchFamily="2" charset="0"/>
            </a:endParaRPr>
          </a:p>
          <a:p>
            <a:pPr eaLnBrk="1" hangingPunct="1"/>
            <a:r>
              <a:rPr lang="cs-CZ" altLang="cs-CZ" sz="1800" dirty="0">
                <a:latin typeface="SICK Franklin" pitchFamily="2" charset="0"/>
              </a:rPr>
              <a:t>Výrobce strojního zařízení nebo jeho zplnomocněný zástupce musí zajistit </a:t>
            </a:r>
            <a:r>
              <a:rPr lang="cs-CZ" altLang="cs-CZ" sz="1800" b="1" dirty="0">
                <a:latin typeface="SICK Franklin" pitchFamily="2" charset="0"/>
              </a:rPr>
              <a:t>posouzení rizika </a:t>
            </a:r>
            <a:r>
              <a:rPr lang="cs-CZ" altLang="cs-CZ" sz="1800" dirty="0">
                <a:latin typeface="SICK Franklin" pitchFamily="2" charset="0"/>
              </a:rPr>
              <a:t>s cílem určit požadavky na ochranu zdraví a bezpečnost, které platí pro strojní zařízení. Strojní zařízení pak musí být navrženo a konstruováno s přihlédnutím k výsledkům posouzení rizika.</a:t>
            </a:r>
          </a:p>
          <a:p>
            <a:pPr eaLnBrk="1" hangingPunct="1"/>
            <a:endParaRPr lang="cs-CZ" altLang="cs-CZ" sz="1800" dirty="0" smtClean="0">
              <a:latin typeface="SICK Franklin" pitchFamily="2" charset="0"/>
            </a:endParaRPr>
          </a:p>
          <a:p>
            <a:pPr eaLnBrk="1" hangingPunct="1"/>
            <a:r>
              <a:rPr lang="cs-CZ" altLang="cs-CZ" sz="1800" i="1" dirty="0" smtClean="0">
                <a:solidFill>
                  <a:srgbClr val="FF0000"/>
                </a:solidFill>
                <a:latin typeface="SICK Franklin" pitchFamily="2" charset="0"/>
              </a:rPr>
              <a:t>navrženo a zkonstruováno s přihlédnutím k výsledkům posouzení rizika</a:t>
            </a:r>
          </a:p>
          <a:p>
            <a:pPr eaLnBrk="1" hangingPunct="1"/>
            <a:r>
              <a:rPr lang="cs-CZ" altLang="cs-CZ" sz="1800" i="1" dirty="0" smtClean="0">
                <a:latin typeface="SICK Franklin" pitchFamily="2" charset="0"/>
              </a:rPr>
              <a:t>tohoto posuzování se zúčastní mechanický konstruktér, elektro projektant, programátor, tvůrce technické dokumentace a návodu k obsluze, případně i koncový uživatel.</a:t>
            </a:r>
            <a:endParaRPr lang="cs-CZ" altLang="cs-CZ" sz="1800" i="1" dirty="0">
              <a:latin typeface="SICK Franklin" pitchFamily="2" charset="0"/>
            </a:endParaRPr>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Bolest – odhad zranění</a:t>
            </a:r>
            <a:endParaRPr lang="en-GB" dirty="0"/>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8880" y="4051203"/>
            <a:ext cx="3324862" cy="2493646"/>
          </a:xfrm>
        </p:spPr>
      </p:pic>
      <p:sp>
        <p:nvSpPr>
          <p:cNvPr id="4" name="Zástupný symbol pro zápatí 3"/>
          <p:cNvSpPr>
            <a:spLocks noGrp="1"/>
          </p:cNvSpPr>
          <p:nvPr>
            <p:ph type="ftr" sz="quarter" idx="10"/>
          </p:nvPr>
        </p:nvSpPr>
        <p:spPr/>
        <p:txBody>
          <a:bodyPr/>
          <a:lstStyle/>
          <a:p>
            <a:pPr>
              <a:defRPr/>
            </a:pPr>
            <a:r>
              <a:rPr lang="cs-CZ" smtClean="0"/>
              <a:t>Filip Pelikán</a:t>
            </a:r>
            <a:endParaRPr lang="en-US"/>
          </a:p>
        </p:txBody>
      </p:sp>
      <p:sp>
        <p:nvSpPr>
          <p:cNvPr id="5" name="Zástupný symbol pro číslo snímku 4"/>
          <p:cNvSpPr>
            <a:spLocks noGrp="1"/>
          </p:cNvSpPr>
          <p:nvPr>
            <p:ph type="sldNum" sz="quarter" idx="11"/>
          </p:nvPr>
        </p:nvSpPr>
        <p:spPr/>
        <p:txBody>
          <a:bodyPr/>
          <a:lstStyle/>
          <a:p>
            <a:pPr>
              <a:defRPr/>
            </a:pPr>
            <a:fld id="{C74490A9-C7AD-4DE8-B21C-E5B91CC3D216}" type="slidenum">
              <a:rPr lang="en-US" smtClean="0"/>
              <a:pPr>
                <a:defRPr/>
              </a:pPr>
              <a:t>30</a:t>
            </a:fld>
            <a:endParaRPr lang="en-US"/>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978" y="826723"/>
            <a:ext cx="5660023" cy="3183763"/>
          </a:xfrm>
          <a:prstGeom prst="rect">
            <a:avLst/>
          </a:prstGeom>
        </p:spPr>
      </p:pic>
    </p:spTree>
    <p:extLst>
      <p:ext uri="{BB962C8B-B14F-4D97-AF65-F5344CB8AC3E}">
        <p14:creationId xmlns:p14="http://schemas.microsoft.com/office/powerpoint/2010/main" val="3845662983"/>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7411"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B071C6E-8C46-43D4-9F77-817B3CD89501}" type="slidenum">
              <a:rPr lang="en-US" altLang="cs-CZ" sz="900" smtClean="0">
                <a:solidFill>
                  <a:schemeClr val="hlink"/>
                </a:solidFill>
              </a:rPr>
              <a:pPr algn="r" eaLnBrk="1" hangingPunct="1">
                <a:buFontTx/>
                <a:buNone/>
              </a:pPr>
              <a:t>31</a:t>
            </a:fld>
            <a:endParaRPr lang="en-US" altLang="cs-CZ" sz="900" smtClean="0">
              <a:solidFill>
                <a:schemeClr val="hlink"/>
              </a:solidFill>
            </a:endParaRPr>
          </a:p>
        </p:txBody>
      </p:sp>
      <p:sp>
        <p:nvSpPr>
          <p:cNvPr id="17412" name="Rectangle 2"/>
          <p:cNvSpPr>
            <a:spLocks noGrp="1" noChangeArrowheads="1"/>
          </p:cNvSpPr>
          <p:nvPr>
            <p:ph type="title"/>
          </p:nvPr>
        </p:nvSpPr>
        <p:spPr/>
        <p:txBody>
          <a:bodyPr/>
          <a:lstStyle/>
          <a:p>
            <a:pPr eaLnBrk="1" hangingPunct="1"/>
            <a:r>
              <a:rPr lang="cs-CZ" altLang="cs-CZ" dirty="0"/>
              <a:t>Posouzení </a:t>
            </a:r>
            <a:r>
              <a:rPr lang="cs-CZ" altLang="cs-CZ" dirty="0" smtClean="0"/>
              <a:t>rizika. Odhad rizika</a:t>
            </a:r>
          </a:p>
        </p:txBody>
      </p:sp>
      <p:sp>
        <p:nvSpPr>
          <p:cNvPr id="5126" name="Rectangle 10"/>
          <p:cNvSpPr>
            <a:spLocks noChangeArrowheads="1"/>
          </p:cNvSpPr>
          <p:nvPr/>
        </p:nvSpPr>
        <p:spPr bwMode="auto">
          <a:xfrm>
            <a:off x="0" y="812800"/>
            <a:ext cx="51625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Závažnost úrazu</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Závažnost zranění nebo poškození zdraví</a:t>
            </a:r>
          </a:p>
          <a:p>
            <a:pPr eaLnBrk="1" hangingPunct="1">
              <a:buFont typeface="Arial" panose="020B0604020202020204" pitchFamily="34" charset="0"/>
              <a:buChar char="•"/>
              <a:defRPr/>
            </a:pPr>
            <a:r>
              <a:rPr lang="cs-CZ" altLang="cs-CZ" sz="1600" i="1" dirty="0" smtClean="0"/>
              <a:t>lehké</a:t>
            </a:r>
          </a:p>
          <a:p>
            <a:pPr eaLnBrk="1" hangingPunct="1">
              <a:buFont typeface="Arial" panose="020B0604020202020204" pitchFamily="34" charset="0"/>
              <a:buChar char="•"/>
              <a:defRPr/>
            </a:pPr>
            <a:r>
              <a:rPr lang="cs-CZ" altLang="cs-CZ" sz="1600" i="1" dirty="0" smtClean="0"/>
              <a:t>těžké</a:t>
            </a:r>
          </a:p>
          <a:p>
            <a:pPr eaLnBrk="1" hangingPunct="1">
              <a:buFont typeface="Arial" panose="020B0604020202020204" pitchFamily="34" charset="0"/>
              <a:buChar char="•"/>
              <a:defRPr/>
            </a:pPr>
            <a:r>
              <a:rPr lang="cs-CZ" altLang="cs-CZ" sz="1600" i="1" dirty="0" smtClean="0"/>
              <a:t>smrt</a:t>
            </a:r>
          </a:p>
          <a:p>
            <a:pPr eaLnBrk="1" hangingPunct="1">
              <a:buFont typeface="Arial" panose="020B0604020202020204" pitchFamily="34" charset="0"/>
              <a:buChar char="•"/>
              <a:defRPr/>
            </a:pPr>
            <a:endParaRPr lang="cs-CZ" altLang="cs-CZ" sz="1600" i="1" dirty="0" smtClean="0"/>
          </a:p>
          <a:p>
            <a:pPr eaLnBrk="1" hangingPunct="1">
              <a:buFont typeface="Courier New" panose="02070309020205020404" pitchFamily="49" charset="0"/>
              <a:buChar char="o"/>
              <a:defRPr/>
            </a:pPr>
            <a:r>
              <a:rPr lang="cs-CZ" altLang="cs-CZ" sz="1600" dirty="0" smtClean="0"/>
              <a:t>Rozsah úrazu</a:t>
            </a:r>
          </a:p>
          <a:p>
            <a:pPr eaLnBrk="1" hangingPunct="1">
              <a:buFont typeface="Arial" panose="020B0604020202020204" pitchFamily="34" charset="0"/>
              <a:buChar char="•"/>
              <a:defRPr/>
            </a:pPr>
            <a:r>
              <a:rPr lang="cs-CZ" altLang="cs-CZ" sz="1600" i="1" dirty="0" smtClean="0"/>
              <a:t>u jedné osoby</a:t>
            </a:r>
          </a:p>
          <a:p>
            <a:pPr eaLnBrk="1" hangingPunct="1">
              <a:buFont typeface="Arial" panose="020B0604020202020204" pitchFamily="34" charset="0"/>
              <a:buChar char="•"/>
              <a:defRPr/>
            </a:pPr>
            <a:r>
              <a:rPr lang="cs-CZ" altLang="cs-CZ" sz="1600" i="1" dirty="0" smtClean="0"/>
              <a:t>u několika osob</a:t>
            </a:r>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r>
              <a:rPr lang="cs-CZ" altLang="cs-CZ" sz="1600" dirty="0" smtClean="0"/>
              <a:t>Při posuzování rizika, musí být uvažováno </a:t>
            </a:r>
            <a:r>
              <a:rPr lang="cs-CZ" altLang="cs-CZ" sz="1600" b="1" dirty="0" smtClean="0"/>
              <a:t>riziko</a:t>
            </a:r>
            <a:r>
              <a:rPr lang="cs-CZ" altLang="cs-CZ" sz="1600" dirty="0" smtClean="0"/>
              <a:t> s </a:t>
            </a:r>
            <a:r>
              <a:rPr lang="cs-CZ" altLang="cs-CZ" sz="1600" b="1" dirty="0" smtClean="0"/>
              <a:t>nejpravděpodobnější závažností úrazu</a:t>
            </a:r>
            <a:r>
              <a:rPr lang="cs-CZ" altLang="cs-CZ" sz="1600" dirty="0" smtClean="0"/>
              <a:t>, jehož výskyt je pravděpodobný z každého identifikovaného nebezpečí, ale </a:t>
            </a:r>
            <a:r>
              <a:rPr lang="cs-CZ" altLang="cs-CZ" sz="1600" b="1" dirty="0" smtClean="0"/>
              <a:t>musí být </a:t>
            </a:r>
            <a:r>
              <a:rPr lang="cs-CZ" altLang="cs-CZ" sz="1600" dirty="0" smtClean="0"/>
              <a:t>také vzata v úvahu </a:t>
            </a:r>
            <a:r>
              <a:rPr lang="cs-CZ" altLang="cs-CZ" sz="1600" b="1" dirty="0" smtClean="0"/>
              <a:t>nejvyšší předvídatelná závažnost</a:t>
            </a:r>
            <a:r>
              <a:rPr lang="cs-CZ" altLang="cs-CZ" sz="1600" dirty="0" smtClean="0"/>
              <a:t>, i když </a:t>
            </a:r>
            <a:r>
              <a:rPr lang="cs-CZ" altLang="cs-CZ" sz="1600" b="1" dirty="0" smtClean="0"/>
              <a:t>pravděpodobnost takového výskytu není vysoká</a:t>
            </a:r>
            <a:r>
              <a:rPr lang="cs-CZ" altLang="cs-CZ" sz="1600" dirty="0" smtClean="0"/>
              <a:t>.</a:t>
            </a:r>
          </a:p>
          <a:p>
            <a:pPr marL="0" indent="0" eaLnBrk="1" hangingPunct="1">
              <a:buFont typeface="Arial" charset="0"/>
              <a:buNone/>
              <a:defRPr/>
            </a:pPr>
            <a:endParaRPr lang="cs-CZ" altLang="cs-CZ" sz="1000" dirty="0" smtClean="0"/>
          </a:p>
          <a:p>
            <a:pPr marL="0" indent="0" eaLnBrk="1" hangingPunct="1">
              <a:buNone/>
              <a:defRPr/>
            </a:pPr>
            <a:r>
              <a:rPr lang="cs-CZ" altLang="cs-CZ" sz="1400" i="1" dirty="0" smtClean="0"/>
              <a:t>Když pojedu po dálnici o letní neděli dopoledne povolenou rychlostí 130 km/h, nebo v pátek odpoledne za hustého deště a dojde k nehodě, budou v obou případech následky stejné.</a:t>
            </a:r>
          </a:p>
        </p:txBody>
      </p:sp>
      <p:pic>
        <p:nvPicPr>
          <p:cNvPr id="1741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943" y="866775"/>
            <a:ext cx="426085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4944" y="797382"/>
            <a:ext cx="4260850" cy="174035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6">
                                            <p:txEl>
                                              <p:pRg st="2" end="2"/>
                                            </p:txEl>
                                          </p:spTgt>
                                        </p:tgtEl>
                                        <p:attrNameLst>
                                          <p:attrName>style.visibility</p:attrName>
                                        </p:attrNameLst>
                                      </p:cBhvr>
                                      <p:to>
                                        <p:strVal val="visible"/>
                                      </p:to>
                                    </p:set>
                                    <p:anim calcmode="lin" valueType="num">
                                      <p:cBhvr additive="base">
                                        <p:cTn id="7" dur="500" fill="hold"/>
                                        <p:tgtEl>
                                          <p:spTgt spid="5126">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126">
                                            <p:txEl>
                                              <p:pRg st="3" end="3"/>
                                            </p:txEl>
                                          </p:spTgt>
                                        </p:tgtEl>
                                        <p:attrNameLst>
                                          <p:attrName>style.visibility</p:attrName>
                                        </p:attrNameLst>
                                      </p:cBhvr>
                                      <p:to>
                                        <p:strVal val="visible"/>
                                      </p:to>
                                    </p:set>
                                    <p:anim calcmode="lin" valueType="num">
                                      <p:cBhvr additive="base">
                                        <p:cTn id="13" dur="500" fill="hold"/>
                                        <p:tgtEl>
                                          <p:spTgt spid="5126">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126">
                                            <p:txEl>
                                              <p:pRg st="4" end="4"/>
                                            </p:txEl>
                                          </p:spTgt>
                                        </p:tgtEl>
                                        <p:attrNameLst>
                                          <p:attrName>style.visibility</p:attrName>
                                        </p:attrNameLst>
                                      </p:cBhvr>
                                      <p:to>
                                        <p:strVal val="visible"/>
                                      </p:to>
                                    </p:set>
                                    <p:anim calcmode="lin" valueType="num">
                                      <p:cBhvr additive="base">
                                        <p:cTn id="19" dur="500" fill="hold"/>
                                        <p:tgtEl>
                                          <p:spTgt spid="512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126">
                                            <p:txEl>
                                              <p:pRg st="5" end="5"/>
                                            </p:txEl>
                                          </p:spTgt>
                                        </p:tgtEl>
                                        <p:attrNameLst>
                                          <p:attrName>style.visibility</p:attrName>
                                        </p:attrNameLst>
                                      </p:cBhvr>
                                      <p:to>
                                        <p:strVal val="visible"/>
                                      </p:to>
                                    </p:set>
                                    <p:anim calcmode="lin" valueType="num">
                                      <p:cBhvr additive="base">
                                        <p:cTn id="25" dur="500" fill="hold"/>
                                        <p:tgtEl>
                                          <p:spTgt spid="5126">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126">
                                            <p:txEl>
                                              <p:pRg st="7" end="7"/>
                                            </p:txEl>
                                          </p:spTgt>
                                        </p:tgtEl>
                                        <p:attrNameLst>
                                          <p:attrName>style.visibility</p:attrName>
                                        </p:attrNameLst>
                                      </p:cBhvr>
                                      <p:to>
                                        <p:strVal val="visible"/>
                                      </p:to>
                                    </p:set>
                                    <p:anim calcmode="lin" valueType="num">
                                      <p:cBhvr additive="base">
                                        <p:cTn id="31" dur="500" fill="hold"/>
                                        <p:tgtEl>
                                          <p:spTgt spid="5126">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126">
                                            <p:txEl>
                                              <p:pRg st="8" end="8"/>
                                            </p:txEl>
                                          </p:spTgt>
                                        </p:tgtEl>
                                        <p:attrNameLst>
                                          <p:attrName>style.visibility</p:attrName>
                                        </p:attrNameLst>
                                      </p:cBhvr>
                                      <p:to>
                                        <p:strVal val="visible"/>
                                      </p:to>
                                    </p:set>
                                    <p:anim calcmode="lin" valueType="num">
                                      <p:cBhvr additive="base">
                                        <p:cTn id="37" dur="500" fill="hold"/>
                                        <p:tgtEl>
                                          <p:spTgt spid="512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126">
                                            <p:txEl>
                                              <p:pRg st="9" end="9"/>
                                            </p:txEl>
                                          </p:spTgt>
                                        </p:tgtEl>
                                        <p:attrNameLst>
                                          <p:attrName>style.visibility</p:attrName>
                                        </p:attrNameLst>
                                      </p:cBhvr>
                                      <p:to>
                                        <p:strVal val="visible"/>
                                      </p:to>
                                    </p:set>
                                    <p:anim calcmode="lin" valueType="num">
                                      <p:cBhvr additive="base">
                                        <p:cTn id="43" dur="500" fill="hold"/>
                                        <p:tgtEl>
                                          <p:spTgt spid="5126">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5126">
                                            <p:txEl>
                                              <p:pRg st="11" end="11"/>
                                            </p:txEl>
                                          </p:spTgt>
                                        </p:tgtEl>
                                        <p:attrNameLst>
                                          <p:attrName>style.visibility</p:attrName>
                                        </p:attrNameLst>
                                      </p:cBhvr>
                                      <p:to>
                                        <p:strVal val="visible"/>
                                      </p:to>
                                    </p:set>
                                    <p:anim calcmode="lin" valueType="num">
                                      <p:cBhvr additive="base">
                                        <p:cTn id="49" dur="500" fill="hold"/>
                                        <p:tgtEl>
                                          <p:spTgt spid="5126">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126">
                                            <p:txEl>
                                              <p:pRg st="13" end="13"/>
                                            </p:txEl>
                                          </p:spTgt>
                                        </p:tgtEl>
                                        <p:attrNameLst>
                                          <p:attrName>style.visibility</p:attrName>
                                        </p:attrNameLst>
                                      </p:cBhvr>
                                      <p:to>
                                        <p:strVal val="visible"/>
                                      </p:to>
                                    </p:set>
                                    <p:anim calcmode="lin" valueType="num">
                                      <p:cBhvr additive="base">
                                        <p:cTn id="55" dur="500" fill="hold"/>
                                        <p:tgtEl>
                                          <p:spTgt spid="5126">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126">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8435"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1B3FAA77-4037-4796-9549-62639113B062}" type="slidenum">
              <a:rPr lang="en-US" altLang="cs-CZ" sz="900" smtClean="0">
                <a:solidFill>
                  <a:schemeClr val="hlink"/>
                </a:solidFill>
              </a:rPr>
              <a:pPr algn="r" eaLnBrk="1" hangingPunct="1">
                <a:buFontTx/>
                <a:buNone/>
              </a:pPr>
              <a:t>32</a:t>
            </a:fld>
            <a:endParaRPr lang="en-US" altLang="cs-CZ" sz="900" smtClean="0">
              <a:solidFill>
                <a:schemeClr val="hlink"/>
              </a:solidFill>
            </a:endParaRPr>
          </a:p>
        </p:txBody>
      </p:sp>
      <p:sp>
        <p:nvSpPr>
          <p:cNvPr id="18436" name="Rectangle 2"/>
          <p:cNvSpPr>
            <a:spLocks noGrp="1" noChangeArrowheads="1"/>
          </p:cNvSpPr>
          <p:nvPr>
            <p:ph type="title"/>
          </p:nvPr>
        </p:nvSpPr>
        <p:spPr/>
        <p:txBody>
          <a:bodyPr/>
          <a:lstStyle/>
          <a:p>
            <a:pPr eaLnBrk="1" hangingPunct="1"/>
            <a:r>
              <a:rPr lang="cs-CZ" altLang="cs-CZ" dirty="0"/>
              <a:t>Posouzení rizika. Odhad rizika</a:t>
            </a:r>
            <a:endParaRPr lang="cs-CZ" altLang="cs-CZ" dirty="0" smtClean="0"/>
          </a:p>
        </p:txBody>
      </p:sp>
      <p:sp>
        <p:nvSpPr>
          <p:cNvPr id="5126" name="Rectangle 10"/>
          <p:cNvSpPr>
            <a:spLocks noChangeArrowheads="1"/>
          </p:cNvSpPr>
          <p:nvPr/>
        </p:nvSpPr>
        <p:spPr bwMode="auto">
          <a:xfrm>
            <a:off x="0" y="812800"/>
            <a:ext cx="5359401"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Pravděpodobnost výskytu úrazu</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Vystavení osob nebezpečí</a:t>
            </a:r>
          </a:p>
          <a:p>
            <a:pPr eaLnBrk="1" hangingPunct="1">
              <a:buFont typeface="Arial" panose="020B0604020202020204" pitchFamily="34" charset="0"/>
              <a:buChar char="•"/>
              <a:defRPr/>
            </a:pPr>
            <a:r>
              <a:rPr lang="cs-CZ" altLang="cs-CZ" sz="1600" i="1" dirty="0" smtClean="0"/>
              <a:t>nutnost přístupu do nebezpečného prostoru (např. při normálním provozu, odstranění závad, údržba, atd.)</a:t>
            </a:r>
          </a:p>
          <a:p>
            <a:pPr eaLnBrk="1" hangingPunct="1">
              <a:buFont typeface="Arial" panose="020B0604020202020204" pitchFamily="34" charset="0"/>
              <a:buChar char="•"/>
              <a:defRPr/>
            </a:pPr>
            <a:r>
              <a:rPr lang="cs-CZ" altLang="cs-CZ" sz="1600" i="1" dirty="0" smtClean="0"/>
              <a:t>povaha přístupu (např. ruční posuv materiálu)</a:t>
            </a:r>
          </a:p>
          <a:p>
            <a:pPr eaLnBrk="1" hangingPunct="1">
              <a:buFont typeface="Arial" panose="020B0604020202020204" pitchFamily="34" charset="0"/>
              <a:buChar char="•"/>
              <a:defRPr/>
            </a:pPr>
            <a:r>
              <a:rPr lang="cs-CZ" altLang="cs-CZ" sz="1600" i="1" dirty="0" smtClean="0"/>
              <a:t>doba strávená v nebezpečném prostoru</a:t>
            </a:r>
          </a:p>
          <a:p>
            <a:pPr eaLnBrk="1" hangingPunct="1">
              <a:buFont typeface="Arial" panose="020B0604020202020204" pitchFamily="34" charset="0"/>
              <a:buChar char="•"/>
              <a:defRPr/>
            </a:pPr>
            <a:r>
              <a:rPr lang="cs-CZ" altLang="cs-CZ" sz="1600" i="1" dirty="0" smtClean="0"/>
              <a:t>počet osob</a:t>
            </a:r>
          </a:p>
          <a:p>
            <a:pPr eaLnBrk="1" hangingPunct="1">
              <a:buFont typeface="Arial" panose="020B0604020202020204" pitchFamily="34" charset="0"/>
              <a:buChar char="•"/>
              <a:defRPr/>
            </a:pPr>
            <a:r>
              <a:rPr lang="cs-CZ" altLang="cs-CZ" sz="1600" i="1" dirty="0" smtClean="0"/>
              <a:t>četnost přístupu</a:t>
            </a:r>
          </a:p>
          <a:p>
            <a:pPr eaLnBrk="1" hangingPunct="1">
              <a:buFont typeface="Arial" panose="020B0604020202020204" pitchFamily="34" charset="0"/>
              <a:buChar char="•"/>
              <a:defRPr/>
            </a:pPr>
            <a:endParaRPr lang="cs-CZ" altLang="cs-CZ" sz="1600" i="1" dirty="0" smtClean="0"/>
          </a:p>
          <a:p>
            <a:pPr eaLnBrk="1" hangingPunct="1">
              <a:buFont typeface="Courier New" panose="02070309020205020404" pitchFamily="49" charset="0"/>
              <a:buChar char="o"/>
              <a:defRPr/>
            </a:pPr>
            <a:r>
              <a:rPr lang="cs-CZ" altLang="cs-CZ" sz="1600" dirty="0" smtClean="0"/>
              <a:t>Výskyt nebezpečné události</a:t>
            </a:r>
          </a:p>
          <a:p>
            <a:pPr eaLnBrk="1" hangingPunct="1">
              <a:buFont typeface="Arial" panose="020B0604020202020204" pitchFamily="34" charset="0"/>
              <a:buChar char="•"/>
              <a:defRPr/>
            </a:pPr>
            <a:r>
              <a:rPr lang="cs-CZ" altLang="cs-CZ" sz="1600" i="1" dirty="0" smtClean="0"/>
              <a:t>u jedné osoby</a:t>
            </a:r>
          </a:p>
          <a:p>
            <a:pPr eaLnBrk="1" hangingPunct="1">
              <a:buFont typeface="Arial" panose="020B0604020202020204" pitchFamily="34" charset="0"/>
              <a:buChar char="•"/>
              <a:defRPr/>
            </a:pPr>
            <a:r>
              <a:rPr lang="cs-CZ" altLang="cs-CZ" sz="1600" i="1" dirty="0" smtClean="0"/>
              <a:t>u několika osob</a:t>
            </a:r>
            <a:endParaRPr lang="cs-CZ" altLang="cs-CZ" sz="1600" dirty="0" smtClean="0"/>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62" y="3866356"/>
            <a:ext cx="2962275" cy="246697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184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925" y="3679825"/>
            <a:ext cx="3444875" cy="2840038"/>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3411" y="797382"/>
            <a:ext cx="4260850" cy="174035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6">
                                            <p:txEl>
                                              <p:pRg st="2" end="2"/>
                                            </p:txEl>
                                          </p:spTgt>
                                        </p:tgtEl>
                                        <p:attrNameLst>
                                          <p:attrName>style.visibility</p:attrName>
                                        </p:attrNameLst>
                                      </p:cBhvr>
                                      <p:to>
                                        <p:strVal val="visible"/>
                                      </p:to>
                                    </p:set>
                                    <p:anim calcmode="lin" valueType="num">
                                      <p:cBhvr additive="base">
                                        <p:cTn id="7" dur="500" fill="hold"/>
                                        <p:tgtEl>
                                          <p:spTgt spid="5126">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126">
                                            <p:txEl>
                                              <p:pRg st="3" end="3"/>
                                            </p:txEl>
                                          </p:spTgt>
                                        </p:tgtEl>
                                        <p:attrNameLst>
                                          <p:attrName>style.visibility</p:attrName>
                                        </p:attrNameLst>
                                      </p:cBhvr>
                                      <p:to>
                                        <p:strVal val="visible"/>
                                      </p:to>
                                    </p:set>
                                    <p:anim calcmode="lin" valueType="num">
                                      <p:cBhvr additive="base">
                                        <p:cTn id="13" dur="500" fill="hold"/>
                                        <p:tgtEl>
                                          <p:spTgt spid="5126">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126">
                                            <p:txEl>
                                              <p:pRg st="4" end="4"/>
                                            </p:txEl>
                                          </p:spTgt>
                                        </p:tgtEl>
                                        <p:attrNameLst>
                                          <p:attrName>style.visibility</p:attrName>
                                        </p:attrNameLst>
                                      </p:cBhvr>
                                      <p:to>
                                        <p:strVal val="visible"/>
                                      </p:to>
                                    </p:set>
                                    <p:anim calcmode="lin" valueType="num">
                                      <p:cBhvr additive="base">
                                        <p:cTn id="19" dur="500" fill="hold"/>
                                        <p:tgtEl>
                                          <p:spTgt spid="512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126">
                                            <p:txEl>
                                              <p:pRg st="5" end="5"/>
                                            </p:txEl>
                                          </p:spTgt>
                                        </p:tgtEl>
                                        <p:attrNameLst>
                                          <p:attrName>style.visibility</p:attrName>
                                        </p:attrNameLst>
                                      </p:cBhvr>
                                      <p:to>
                                        <p:strVal val="visible"/>
                                      </p:to>
                                    </p:set>
                                    <p:anim calcmode="lin" valueType="num">
                                      <p:cBhvr additive="base">
                                        <p:cTn id="25" dur="500" fill="hold"/>
                                        <p:tgtEl>
                                          <p:spTgt spid="5126">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126">
                                            <p:txEl>
                                              <p:pRg st="6" end="6"/>
                                            </p:txEl>
                                          </p:spTgt>
                                        </p:tgtEl>
                                        <p:attrNameLst>
                                          <p:attrName>style.visibility</p:attrName>
                                        </p:attrNameLst>
                                      </p:cBhvr>
                                      <p:to>
                                        <p:strVal val="visible"/>
                                      </p:to>
                                    </p:set>
                                    <p:anim calcmode="lin" valueType="num">
                                      <p:cBhvr additive="base">
                                        <p:cTn id="31" dur="500" fill="hold"/>
                                        <p:tgtEl>
                                          <p:spTgt spid="512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5126">
                                            <p:txEl>
                                              <p:pRg st="7" end="7"/>
                                            </p:txEl>
                                          </p:spTgt>
                                        </p:tgtEl>
                                        <p:attrNameLst>
                                          <p:attrName>style.visibility</p:attrName>
                                        </p:attrNameLst>
                                      </p:cBhvr>
                                      <p:to>
                                        <p:strVal val="visible"/>
                                      </p:to>
                                    </p:set>
                                    <p:anim calcmode="lin" valueType="num">
                                      <p:cBhvr additive="base">
                                        <p:cTn id="37" dur="500" fill="hold"/>
                                        <p:tgtEl>
                                          <p:spTgt spid="512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5126">
                                            <p:txEl>
                                              <p:pRg st="9" end="9"/>
                                            </p:txEl>
                                          </p:spTgt>
                                        </p:tgtEl>
                                        <p:attrNameLst>
                                          <p:attrName>style.visibility</p:attrName>
                                        </p:attrNameLst>
                                      </p:cBhvr>
                                      <p:to>
                                        <p:strVal val="visible"/>
                                      </p:to>
                                    </p:set>
                                    <p:anim calcmode="lin" valueType="num">
                                      <p:cBhvr additive="base">
                                        <p:cTn id="43" dur="500" fill="hold"/>
                                        <p:tgtEl>
                                          <p:spTgt spid="5126">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2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5126">
                                            <p:txEl>
                                              <p:pRg st="10" end="10"/>
                                            </p:txEl>
                                          </p:spTgt>
                                        </p:tgtEl>
                                        <p:attrNameLst>
                                          <p:attrName>style.visibility</p:attrName>
                                        </p:attrNameLst>
                                      </p:cBhvr>
                                      <p:to>
                                        <p:strVal val="visible"/>
                                      </p:to>
                                    </p:set>
                                    <p:anim calcmode="lin" valueType="num">
                                      <p:cBhvr additive="base">
                                        <p:cTn id="49" dur="500" fill="hold"/>
                                        <p:tgtEl>
                                          <p:spTgt spid="5126">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5126">
                                            <p:txEl>
                                              <p:pRg st="11" end="11"/>
                                            </p:txEl>
                                          </p:spTgt>
                                        </p:tgtEl>
                                        <p:attrNameLst>
                                          <p:attrName>style.visibility</p:attrName>
                                        </p:attrNameLst>
                                      </p:cBhvr>
                                      <p:to>
                                        <p:strVal val="visible"/>
                                      </p:to>
                                    </p:set>
                                    <p:anim calcmode="lin" valueType="num">
                                      <p:cBhvr additive="base">
                                        <p:cTn id="55" dur="500" fill="hold"/>
                                        <p:tgtEl>
                                          <p:spTgt spid="5126">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12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945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B2342D0E-796E-4C99-9267-6467BC0D2010}" type="slidenum">
              <a:rPr lang="en-US" altLang="cs-CZ" sz="900" smtClean="0">
                <a:solidFill>
                  <a:schemeClr val="hlink"/>
                </a:solidFill>
              </a:rPr>
              <a:pPr algn="r" eaLnBrk="1" hangingPunct="1">
                <a:buFontTx/>
                <a:buNone/>
              </a:pPr>
              <a:t>33</a:t>
            </a:fld>
            <a:endParaRPr lang="en-US" altLang="cs-CZ" sz="900" smtClean="0">
              <a:solidFill>
                <a:schemeClr val="hlink"/>
              </a:solidFill>
            </a:endParaRPr>
          </a:p>
        </p:txBody>
      </p:sp>
      <p:sp>
        <p:nvSpPr>
          <p:cNvPr id="19460" name="Rectangle 2"/>
          <p:cNvSpPr>
            <a:spLocks noGrp="1" noChangeArrowheads="1"/>
          </p:cNvSpPr>
          <p:nvPr>
            <p:ph type="title"/>
          </p:nvPr>
        </p:nvSpPr>
        <p:spPr/>
        <p:txBody>
          <a:bodyPr/>
          <a:lstStyle/>
          <a:p>
            <a:pPr eaLnBrk="1" hangingPunct="1"/>
            <a:r>
              <a:rPr lang="cs-CZ" altLang="cs-CZ" dirty="0"/>
              <a:t>Posouzení rizika. Odhad rizika</a:t>
            </a:r>
            <a:endParaRPr lang="cs-CZ" altLang="cs-CZ" dirty="0" smtClean="0"/>
          </a:p>
        </p:txBody>
      </p:sp>
      <p:sp>
        <p:nvSpPr>
          <p:cNvPr id="7" name="Rectangle 10"/>
          <p:cNvSpPr>
            <a:spLocks noChangeArrowheads="1"/>
          </p:cNvSpPr>
          <p:nvPr/>
        </p:nvSpPr>
        <p:spPr bwMode="auto">
          <a:xfrm>
            <a:off x="1" y="812800"/>
            <a:ext cx="5503802"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Pravděpodobnost výskytu úrazu</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Možnosti vyvarování se nebo omezení úrazu</a:t>
            </a:r>
          </a:p>
          <a:p>
            <a:pPr eaLnBrk="1" hangingPunct="1">
              <a:buFont typeface="Arial" panose="020B0604020202020204" pitchFamily="34" charset="0"/>
              <a:buChar char="•"/>
              <a:defRPr/>
            </a:pPr>
            <a:r>
              <a:rPr lang="cs-CZ" altLang="cs-CZ" sz="1600" i="1" dirty="0" smtClean="0"/>
              <a:t>Jsou osoby vystavené riziku kvalifikované nebo ne</a:t>
            </a:r>
          </a:p>
          <a:p>
            <a:pPr eaLnBrk="1" hangingPunct="1">
              <a:buFont typeface="Arial" panose="020B0604020202020204" pitchFamily="34" charset="0"/>
              <a:buChar char="•"/>
              <a:defRPr/>
            </a:pPr>
            <a:r>
              <a:rPr lang="cs-CZ" altLang="cs-CZ" sz="1600" i="1" dirty="0" smtClean="0"/>
              <a:t>Jak rychle může vést nebezpečná situace k úrazu, náhle, pomalu</a:t>
            </a:r>
          </a:p>
          <a:p>
            <a:pPr eaLnBrk="1" hangingPunct="1">
              <a:buFont typeface="Arial" panose="020B0604020202020204" pitchFamily="34" charset="0"/>
              <a:buChar char="•"/>
              <a:defRPr/>
            </a:pPr>
            <a:r>
              <a:rPr lang="cs-CZ" altLang="cs-CZ" sz="1600" i="1" dirty="0" smtClean="0"/>
              <a:t>Lze si riziko uvědomit – informací v návodu, pozorováním, pomocí piktogramů</a:t>
            </a:r>
          </a:p>
          <a:p>
            <a:pPr eaLnBrk="1" hangingPunct="1">
              <a:buFont typeface="Arial" panose="020B0604020202020204" pitchFamily="34" charset="0"/>
              <a:buChar char="•"/>
              <a:defRPr/>
            </a:pPr>
            <a:r>
              <a:rPr lang="cs-CZ" altLang="cs-CZ" sz="1600" i="1" dirty="0" smtClean="0"/>
              <a:t>Schopnost člověka se vyvarovat, reflexivně, hbitostí</a:t>
            </a:r>
          </a:p>
          <a:p>
            <a:pPr eaLnBrk="1" hangingPunct="1">
              <a:buFont typeface="Arial" panose="020B0604020202020204" pitchFamily="34" charset="0"/>
              <a:buChar char="•"/>
              <a:defRPr/>
            </a:pPr>
            <a:r>
              <a:rPr lang="cs-CZ" altLang="cs-CZ" sz="1600" i="1" dirty="0" smtClean="0"/>
              <a:t>Zkušenosti a znalosti podobného strojního zařízení nebo neznalost</a:t>
            </a:r>
          </a:p>
          <a:p>
            <a:pPr eaLnBrk="1" hangingPunct="1">
              <a:buFont typeface="Arial" panose="020B0604020202020204" pitchFamily="34" charset="0"/>
              <a:buChar char="•"/>
              <a:defRPr/>
            </a:pP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1946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970" y="2685957"/>
            <a:ext cx="4755869" cy="391091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401" y="797382"/>
            <a:ext cx="4260850" cy="174035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638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98E6D1D-19E0-4166-B800-CF7F0ECE948C}" type="slidenum">
              <a:rPr lang="en-US" altLang="cs-CZ" sz="900" smtClean="0">
                <a:solidFill>
                  <a:schemeClr val="hlink"/>
                </a:solidFill>
              </a:rPr>
              <a:pPr algn="r" eaLnBrk="1" hangingPunct="1">
                <a:buFontTx/>
                <a:buNone/>
              </a:pPr>
              <a:t>34</a:t>
            </a:fld>
            <a:endParaRPr lang="en-US" altLang="cs-CZ" sz="900" smtClean="0">
              <a:solidFill>
                <a:schemeClr val="hlink"/>
              </a:solidFill>
            </a:endParaRPr>
          </a:p>
        </p:txBody>
      </p:sp>
      <p:sp>
        <p:nvSpPr>
          <p:cNvPr id="16388" name="Rectangle 2"/>
          <p:cNvSpPr>
            <a:spLocks noGrp="1" noChangeArrowheads="1"/>
          </p:cNvSpPr>
          <p:nvPr>
            <p:ph type="title"/>
          </p:nvPr>
        </p:nvSpPr>
        <p:spPr/>
        <p:txBody>
          <a:bodyPr/>
          <a:lstStyle/>
          <a:p>
            <a:pPr eaLnBrk="1" hangingPunct="1"/>
            <a:r>
              <a:rPr lang="cs-CZ" altLang="cs-CZ" dirty="0"/>
              <a:t>Posouzení rizika – </a:t>
            </a:r>
            <a:r>
              <a:rPr lang="cs-CZ" altLang="cs-CZ" dirty="0" smtClean="0"/>
              <a:t>postup</a:t>
            </a:r>
          </a:p>
        </p:txBody>
      </p:sp>
      <p:sp>
        <p:nvSpPr>
          <p:cNvPr id="16389"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72" y="814913"/>
            <a:ext cx="6570033"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bwMode="auto">
          <a:xfrm>
            <a:off x="3014133" y="4174067"/>
            <a:ext cx="3818467" cy="2374370"/>
          </a:xfrm>
          <a:prstGeom prst="rect">
            <a:avLst/>
          </a:prstGeom>
          <a:solidFill>
            <a:schemeClr val="accent3">
              <a:lumMod val="95000"/>
              <a:alpha val="7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sp>
        <p:nvSpPr>
          <p:cNvPr id="8" name="Obdélník 7"/>
          <p:cNvSpPr/>
          <p:nvPr/>
        </p:nvSpPr>
        <p:spPr bwMode="auto">
          <a:xfrm>
            <a:off x="3014133" y="829727"/>
            <a:ext cx="3818467" cy="2540006"/>
          </a:xfrm>
          <a:prstGeom prst="rect">
            <a:avLst/>
          </a:prstGeom>
          <a:solidFill>
            <a:schemeClr val="accent3">
              <a:lumMod val="95000"/>
              <a:alpha val="7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86072463"/>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0483"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C634623-AF98-45BF-BF57-A5B428B626F6}" type="slidenum">
              <a:rPr lang="en-US" altLang="cs-CZ" sz="900" smtClean="0">
                <a:solidFill>
                  <a:schemeClr val="hlink"/>
                </a:solidFill>
              </a:rPr>
              <a:pPr algn="r" eaLnBrk="1" hangingPunct="1">
                <a:buFontTx/>
                <a:buNone/>
              </a:pPr>
              <a:t>35</a:t>
            </a:fld>
            <a:endParaRPr lang="en-US" altLang="cs-CZ" sz="900" smtClean="0">
              <a:solidFill>
                <a:schemeClr val="hlink"/>
              </a:solidFill>
            </a:endParaRPr>
          </a:p>
        </p:txBody>
      </p:sp>
      <p:sp>
        <p:nvSpPr>
          <p:cNvPr id="20484" name="Rectangle 2"/>
          <p:cNvSpPr>
            <a:spLocks noGrp="1" noChangeArrowheads="1"/>
          </p:cNvSpPr>
          <p:nvPr>
            <p:ph type="title"/>
          </p:nvPr>
        </p:nvSpPr>
        <p:spPr/>
        <p:txBody>
          <a:bodyPr/>
          <a:lstStyle/>
          <a:p>
            <a:pPr eaLnBrk="1" hangingPunct="1"/>
            <a:r>
              <a:rPr lang="cs-CZ" altLang="cs-CZ" dirty="0" smtClean="0"/>
              <a:t>Posouzení rizika. Zhodnocení rizika</a:t>
            </a:r>
          </a:p>
        </p:txBody>
      </p:sp>
      <p:sp>
        <p:nvSpPr>
          <p:cNvPr id="8" name="Rectangle 10"/>
          <p:cNvSpPr>
            <a:spLocks noChangeArrowheads="1"/>
          </p:cNvSpPr>
          <p:nvPr/>
        </p:nvSpPr>
        <p:spPr bwMode="auto">
          <a:xfrm>
            <a:off x="0" y="812800"/>
            <a:ext cx="9744075"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Odpovídající snížení rizika</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Po odhadu rizika musí být provedeno zhodnocení rizika pro určení, zda je nebo není nutné snížení rizika. Jestliže je požadováno snížení rizika, musí být zvolena a použita vhodná ochranná opatření podle třístupňové metody. Jako součást tohoto opakovacího postupu musí konstruktér kontrolovat, zda při použití nových ochranných opatření nevznikají další nebezpečí nebo se jiná rizika nezvyšují.</a:t>
            </a: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11" name="Rectangle 10"/>
          <p:cNvSpPr>
            <a:spLocks noChangeArrowheads="1"/>
          </p:cNvSpPr>
          <p:nvPr/>
        </p:nvSpPr>
        <p:spPr bwMode="auto">
          <a:xfrm>
            <a:off x="0" y="2994025"/>
            <a:ext cx="6515100"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Courier New" panose="02070309020205020404" pitchFamily="49" charset="0"/>
              <a:buChar char="o"/>
              <a:defRPr/>
            </a:pPr>
            <a:r>
              <a:rPr lang="cs-CZ" altLang="cs-CZ" sz="1600" dirty="0" smtClean="0"/>
              <a:t>Odpovídající snížení rizika</a:t>
            </a:r>
          </a:p>
          <a:p>
            <a:pPr eaLnBrk="1" hangingPunct="1">
              <a:buFont typeface="Arial" panose="020B0604020202020204" pitchFamily="34" charset="0"/>
              <a:buChar char="•"/>
              <a:defRPr/>
            </a:pPr>
            <a:r>
              <a:rPr lang="cs-CZ" altLang="cs-CZ" sz="1600" i="1" dirty="0" smtClean="0"/>
              <a:t>Pro všechny provozní podmínky a pracovní postupy</a:t>
            </a:r>
          </a:p>
          <a:p>
            <a:pPr eaLnBrk="1" hangingPunct="1">
              <a:buFont typeface="Arial" panose="020B0604020202020204" pitchFamily="34" charset="0"/>
              <a:buChar char="•"/>
              <a:defRPr/>
            </a:pPr>
            <a:r>
              <a:rPr lang="cs-CZ" altLang="cs-CZ" sz="1600" i="1" dirty="0" smtClean="0"/>
              <a:t>Vyloučit nebo snížit riziko na nejnižší možnou úroveň</a:t>
            </a:r>
          </a:p>
          <a:p>
            <a:pPr eaLnBrk="1" hangingPunct="1">
              <a:buFont typeface="Arial" panose="020B0604020202020204" pitchFamily="34" charset="0"/>
              <a:buChar char="•"/>
              <a:defRPr/>
            </a:pPr>
            <a:r>
              <a:rPr lang="cs-CZ" altLang="cs-CZ" sz="1600" i="1" dirty="0" smtClean="0"/>
              <a:t>Ošetřit nová nebezpečí, která by byla způsobena ochranným opatřením</a:t>
            </a:r>
          </a:p>
          <a:p>
            <a:pPr eaLnBrk="1" hangingPunct="1">
              <a:buFont typeface="Arial" panose="020B0604020202020204" pitchFamily="34" charset="0"/>
              <a:buChar char="•"/>
              <a:defRPr/>
            </a:pPr>
            <a:r>
              <a:rPr lang="cs-CZ" altLang="cs-CZ" sz="1600" i="1" dirty="0" smtClean="0"/>
              <a:t>Informovat uživatele o případných zbytkových rizicích</a:t>
            </a:r>
          </a:p>
          <a:p>
            <a:pPr eaLnBrk="1" hangingPunct="1">
              <a:buFont typeface="Arial" panose="020B0604020202020204" pitchFamily="34" charset="0"/>
              <a:buChar char="•"/>
              <a:defRPr/>
            </a:pPr>
            <a:r>
              <a:rPr lang="cs-CZ" altLang="cs-CZ" sz="1600" i="1" dirty="0" smtClean="0"/>
              <a:t>Nemají ochranná opatření nepříznivý vliv na pracovní podmínky nebo použitelnost stroje</a:t>
            </a:r>
          </a:p>
          <a:p>
            <a:pPr eaLnBrk="1" hangingPunct="1">
              <a:buFont typeface="Arial" panose="020B0604020202020204" pitchFamily="34" charset="0"/>
              <a:buChar char="•"/>
              <a:defRPr/>
            </a:pP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20487" name="Picture 7" descr="Aplikace_C4000_IM00219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3667125"/>
            <a:ext cx="353377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additive="base">
                                        <p:cTn id="37"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 calcmode="lin" valueType="num">
                                      <p:cBhvr additive="base">
                                        <p:cTn id="43" dur="500" fill="hold"/>
                                        <p:tgtEl>
                                          <p:spTgt spid="11">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150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B66FE61D-0540-4FEB-AFCF-6AA799CE7109}" type="slidenum">
              <a:rPr lang="en-US" altLang="cs-CZ" sz="900" smtClean="0">
                <a:solidFill>
                  <a:schemeClr val="hlink"/>
                </a:solidFill>
              </a:rPr>
              <a:pPr algn="r" eaLnBrk="1" hangingPunct="1">
                <a:buFontTx/>
                <a:buNone/>
              </a:pPr>
              <a:t>36</a:t>
            </a:fld>
            <a:endParaRPr lang="en-US" altLang="cs-CZ" sz="900" smtClean="0">
              <a:solidFill>
                <a:schemeClr val="hlink"/>
              </a:solidFill>
            </a:endParaRPr>
          </a:p>
        </p:txBody>
      </p:sp>
      <p:sp>
        <p:nvSpPr>
          <p:cNvPr id="21508" name="Rectangle 2"/>
          <p:cNvSpPr>
            <a:spLocks noGrp="1" noChangeArrowheads="1"/>
          </p:cNvSpPr>
          <p:nvPr>
            <p:ph type="title"/>
          </p:nvPr>
        </p:nvSpPr>
        <p:spPr/>
        <p:txBody>
          <a:bodyPr/>
          <a:lstStyle/>
          <a:p>
            <a:pPr eaLnBrk="1" hangingPunct="1"/>
            <a:r>
              <a:rPr lang="cs-CZ" altLang="cs-CZ" dirty="0"/>
              <a:t>Posouzení rizika. Zhodnocení rizika</a:t>
            </a:r>
            <a:endParaRPr lang="cs-CZ" altLang="cs-CZ" dirty="0" smtClean="0"/>
          </a:p>
        </p:txBody>
      </p:sp>
      <p:sp>
        <p:nvSpPr>
          <p:cNvPr id="8" name="Rectangle 10"/>
          <p:cNvSpPr>
            <a:spLocks noChangeArrowheads="1"/>
          </p:cNvSpPr>
          <p:nvPr/>
        </p:nvSpPr>
        <p:spPr bwMode="auto">
          <a:xfrm>
            <a:off x="0" y="812800"/>
            <a:ext cx="97440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Porovnání rizik</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Lze provést porovnání rizik na podobných strojních zařízení nebo jejich částech za předpokladu že: </a:t>
            </a: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11" name="Rectangle 10"/>
          <p:cNvSpPr>
            <a:spLocks noChangeArrowheads="1"/>
          </p:cNvSpPr>
          <p:nvPr/>
        </p:nvSpPr>
        <p:spPr bwMode="auto">
          <a:xfrm>
            <a:off x="0" y="2070100"/>
            <a:ext cx="6515100"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defRPr/>
            </a:pPr>
            <a:r>
              <a:rPr lang="cs-CZ" altLang="cs-CZ" sz="1600" i="1" dirty="0" smtClean="0"/>
              <a:t>Podobné zařízení je v souladu s příslušnou normou typu C</a:t>
            </a:r>
          </a:p>
          <a:p>
            <a:pPr eaLnBrk="1" hangingPunct="1">
              <a:buFont typeface="Arial" panose="020B0604020202020204" pitchFamily="34" charset="0"/>
              <a:buChar char="•"/>
              <a:defRPr/>
            </a:pPr>
            <a:r>
              <a:rPr lang="cs-CZ" altLang="cs-CZ" sz="1600" i="1" dirty="0" smtClean="0"/>
              <a:t>Předpokládané používání, rozumně předvídatelné nesprávné použití, konstrukce a výroba obou strojů jsou srovnatelné</a:t>
            </a:r>
          </a:p>
          <a:p>
            <a:pPr eaLnBrk="1" hangingPunct="1">
              <a:buFont typeface="Arial" panose="020B0604020202020204" pitchFamily="34" charset="0"/>
              <a:buChar char="•"/>
              <a:defRPr/>
            </a:pPr>
            <a:r>
              <a:rPr lang="cs-CZ" altLang="cs-CZ" sz="1600" i="1" dirty="0" smtClean="0"/>
              <a:t>Technické parametry jsou srovnatelné</a:t>
            </a:r>
          </a:p>
          <a:p>
            <a:pPr eaLnBrk="1" hangingPunct="1">
              <a:buFont typeface="Arial" panose="020B0604020202020204" pitchFamily="34" charset="0"/>
              <a:buChar char="•"/>
              <a:defRPr/>
            </a:pPr>
            <a:r>
              <a:rPr lang="cs-CZ" altLang="cs-CZ" sz="1600" i="1" dirty="0" smtClean="0"/>
              <a:t>Podmínky použití jsou srovnatelné</a:t>
            </a:r>
          </a:p>
          <a:p>
            <a:pPr eaLnBrk="1" hangingPunct="1">
              <a:buFont typeface="Arial" panose="020B0604020202020204" pitchFamily="34" charset="0"/>
              <a:buChar char="•"/>
              <a:defRPr/>
            </a:pP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21511" name="Picture 5" descr="C4000_S3000_IM00166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3133725"/>
            <a:ext cx="5976937"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638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A98E6D1D-19E0-4166-B800-CF7F0ECE948C}" type="slidenum">
              <a:rPr lang="en-US" altLang="cs-CZ" sz="900" smtClean="0">
                <a:solidFill>
                  <a:schemeClr val="hlink"/>
                </a:solidFill>
              </a:rPr>
              <a:pPr algn="r" eaLnBrk="1" hangingPunct="1">
                <a:buFontTx/>
                <a:buNone/>
              </a:pPr>
              <a:t>37</a:t>
            </a:fld>
            <a:endParaRPr lang="en-US" altLang="cs-CZ" sz="900" smtClean="0">
              <a:solidFill>
                <a:schemeClr val="hlink"/>
              </a:solidFill>
            </a:endParaRPr>
          </a:p>
        </p:txBody>
      </p:sp>
      <p:sp>
        <p:nvSpPr>
          <p:cNvPr id="16388" name="Rectangle 2"/>
          <p:cNvSpPr>
            <a:spLocks noGrp="1" noChangeArrowheads="1"/>
          </p:cNvSpPr>
          <p:nvPr>
            <p:ph type="title"/>
          </p:nvPr>
        </p:nvSpPr>
        <p:spPr/>
        <p:txBody>
          <a:bodyPr/>
          <a:lstStyle/>
          <a:p>
            <a:pPr eaLnBrk="1" hangingPunct="1"/>
            <a:r>
              <a:rPr lang="cs-CZ" altLang="cs-CZ" dirty="0"/>
              <a:t>Posouzení rizika – </a:t>
            </a:r>
            <a:r>
              <a:rPr lang="cs-CZ" altLang="cs-CZ" dirty="0" smtClean="0"/>
              <a:t>postup</a:t>
            </a:r>
          </a:p>
        </p:txBody>
      </p:sp>
      <p:sp>
        <p:nvSpPr>
          <p:cNvPr id="16389"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72" y="814913"/>
            <a:ext cx="6570033"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bwMode="auto">
          <a:xfrm>
            <a:off x="3014133" y="829727"/>
            <a:ext cx="3818467" cy="3344340"/>
          </a:xfrm>
          <a:prstGeom prst="rect">
            <a:avLst/>
          </a:prstGeom>
          <a:solidFill>
            <a:schemeClr val="accent3">
              <a:lumMod val="95000"/>
              <a:alpha val="7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44374397"/>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2532"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5BF71131-C54C-498F-B340-72C6CE4B9B2E}" type="slidenum">
              <a:rPr lang="en-US" altLang="cs-CZ" sz="900" smtClean="0">
                <a:solidFill>
                  <a:schemeClr val="hlink"/>
                </a:solidFill>
              </a:rPr>
              <a:pPr algn="r" eaLnBrk="1" hangingPunct="1">
                <a:buFontTx/>
                <a:buNone/>
              </a:pPr>
              <a:t>38</a:t>
            </a:fld>
            <a:endParaRPr lang="en-US" altLang="cs-CZ" sz="900" smtClean="0">
              <a:solidFill>
                <a:schemeClr val="hlink"/>
              </a:solidFill>
            </a:endParaRPr>
          </a:p>
        </p:txBody>
      </p:sp>
      <p:sp>
        <p:nvSpPr>
          <p:cNvPr id="22533" name="Rectangle 2"/>
          <p:cNvSpPr>
            <a:spLocks noGrp="1" noChangeArrowheads="1"/>
          </p:cNvSpPr>
          <p:nvPr>
            <p:ph type="title"/>
          </p:nvPr>
        </p:nvSpPr>
        <p:spPr/>
        <p:txBody>
          <a:bodyPr/>
          <a:lstStyle/>
          <a:p>
            <a:pPr eaLnBrk="1" hangingPunct="1"/>
            <a:r>
              <a:rPr lang="cs-CZ" altLang="cs-CZ" dirty="0" smtClean="0"/>
              <a:t>Posouzení rizika. Snížení rizika</a:t>
            </a:r>
          </a:p>
        </p:txBody>
      </p:sp>
      <p:sp>
        <p:nvSpPr>
          <p:cNvPr id="8" name="Rectangle 10"/>
          <p:cNvSpPr>
            <a:spLocks noChangeArrowheads="1"/>
          </p:cNvSpPr>
          <p:nvPr/>
        </p:nvSpPr>
        <p:spPr bwMode="auto">
          <a:xfrm>
            <a:off x="0" y="860425"/>
            <a:ext cx="520065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Všeobecně</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Cíle snížení rizika může být dosaženo vyloučením nebezpečí nebo samostatným, případně současným snížením každého ze dvou prvků, které určují příslušné riziko:</a:t>
            </a: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9" name="Rectangle 8"/>
          <p:cNvSpPr>
            <a:spLocks noChangeArrowheads="1"/>
          </p:cNvSpPr>
          <p:nvPr/>
        </p:nvSpPr>
        <p:spPr bwMode="auto">
          <a:xfrm>
            <a:off x="0" y="2670175"/>
            <a:ext cx="4819650"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defRPr/>
            </a:pPr>
            <a:r>
              <a:rPr lang="cs-CZ" altLang="cs-CZ" sz="1600" i="1" dirty="0" smtClean="0"/>
              <a:t>Závažnost úrazu</a:t>
            </a:r>
          </a:p>
          <a:p>
            <a:pPr eaLnBrk="1" hangingPunct="1">
              <a:buFont typeface="Arial" panose="020B0604020202020204" pitchFamily="34" charset="0"/>
              <a:buChar char="•"/>
              <a:defRPr/>
            </a:pPr>
            <a:r>
              <a:rPr lang="cs-CZ" altLang="cs-CZ" sz="1600" i="1" dirty="0" smtClean="0"/>
              <a:t>Pravděpodobnost výskytu úrazu</a:t>
            </a:r>
          </a:p>
          <a:p>
            <a:pPr eaLnBrk="1" hangingPunct="1">
              <a:buFont typeface="Arial" panose="020B0604020202020204" pitchFamily="34" charset="0"/>
              <a:buChar char="•"/>
              <a:defRPr/>
            </a:pPr>
            <a:endParaRPr lang="cs-CZ" altLang="cs-CZ" sz="1600" i="1" dirty="0"/>
          </a:p>
          <a:p>
            <a:pPr eaLnBrk="1" hangingPunct="1">
              <a:buFont typeface="Courier New" panose="02070309020205020404" pitchFamily="49" charset="0"/>
              <a:buChar char="o"/>
              <a:defRPr/>
            </a:pPr>
            <a:r>
              <a:rPr lang="cs-CZ" altLang="cs-CZ" sz="1600" i="1" dirty="0" smtClean="0"/>
              <a:t>Všechna ochranná opatření určená pro dosažení tohoto cíle </a:t>
            </a:r>
            <a:r>
              <a:rPr lang="cs-CZ" altLang="cs-CZ" sz="1600" b="1" i="1" dirty="0" smtClean="0">
                <a:solidFill>
                  <a:srgbClr val="FF0000"/>
                </a:solidFill>
              </a:rPr>
              <a:t>musí být použita v následujícím sledu</a:t>
            </a:r>
            <a:r>
              <a:rPr lang="cs-CZ" altLang="cs-CZ" sz="1600" i="1" dirty="0" smtClean="0"/>
              <a:t>, uváděná jako metoda tří kroků. </a:t>
            </a:r>
          </a:p>
          <a:p>
            <a:pPr eaLnBrk="1" hangingPunct="1">
              <a:buFont typeface="Arial" panose="020B0604020202020204" pitchFamily="34" charset="0"/>
              <a:buChar char="•"/>
              <a:defRPr/>
            </a:pP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225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556" y="1155959"/>
            <a:ext cx="4695157" cy="502782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2532"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5BF71131-C54C-498F-B340-72C6CE4B9B2E}" type="slidenum">
              <a:rPr lang="en-US" altLang="cs-CZ" sz="900" smtClean="0">
                <a:solidFill>
                  <a:schemeClr val="hlink"/>
                </a:solidFill>
              </a:rPr>
              <a:pPr algn="r" eaLnBrk="1" hangingPunct="1">
                <a:buFontTx/>
                <a:buNone/>
              </a:pPr>
              <a:t>39</a:t>
            </a:fld>
            <a:endParaRPr lang="en-US" altLang="cs-CZ" sz="900" smtClean="0">
              <a:solidFill>
                <a:schemeClr val="hlink"/>
              </a:solidFill>
            </a:endParaRPr>
          </a:p>
        </p:txBody>
      </p:sp>
      <p:sp>
        <p:nvSpPr>
          <p:cNvPr id="22533" name="Rectangle 2"/>
          <p:cNvSpPr>
            <a:spLocks noGrp="1" noChangeArrowheads="1"/>
          </p:cNvSpPr>
          <p:nvPr>
            <p:ph type="title"/>
          </p:nvPr>
        </p:nvSpPr>
        <p:spPr/>
        <p:txBody>
          <a:bodyPr/>
          <a:lstStyle/>
          <a:p>
            <a:pPr eaLnBrk="1" hangingPunct="1"/>
            <a:r>
              <a:rPr lang="cs-CZ" altLang="cs-CZ" dirty="0" smtClean="0"/>
              <a:t>Posouzení rizika. Snížení rizika</a:t>
            </a:r>
          </a:p>
        </p:txBody>
      </p:sp>
      <p:pic>
        <p:nvPicPr>
          <p:cNvPr id="225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813648"/>
            <a:ext cx="5367867" cy="5748193"/>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
        <p:nvSpPr>
          <p:cNvPr id="2" name="Obdélník 1"/>
          <p:cNvSpPr/>
          <p:nvPr/>
        </p:nvSpPr>
        <p:spPr bwMode="auto">
          <a:xfrm>
            <a:off x="3520800" y="1620000"/>
            <a:ext cx="2656800" cy="4752000"/>
          </a:xfrm>
          <a:prstGeom prst="rect">
            <a:avLst/>
          </a:prstGeom>
          <a:solidFill>
            <a:schemeClr val="accent5">
              <a:lumMod val="40000"/>
              <a:lumOff val="60000"/>
              <a:alpha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en-US" sz="1700" b="0" i="0" u="none" strike="noStrike" cap="none" normalizeH="0" baseline="0" smtClean="0">
              <a:ln>
                <a:noFill/>
              </a:ln>
              <a:solidFill>
                <a:schemeClr val="tx1"/>
              </a:solidFill>
              <a:effectLst/>
              <a:latin typeface="Arial" charset="0"/>
              <a:cs typeface="Arial" charset="0"/>
            </a:endParaRPr>
          </a:p>
        </p:txBody>
      </p:sp>
      <p:sp>
        <p:nvSpPr>
          <p:cNvPr id="10" name="Obdélník 9"/>
          <p:cNvSpPr/>
          <p:nvPr/>
        </p:nvSpPr>
        <p:spPr bwMode="auto">
          <a:xfrm>
            <a:off x="6195420" y="813648"/>
            <a:ext cx="1661647" cy="5558352"/>
          </a:xfrm>
          <a:prstGeom prst="rect">
            <a:avLst/>
          </a:prstGeom>
          <a:solidFill>
            <a:schemeClr val="accent5">
              <a:lumMod val="40000"/>
              <a:lumOff val="60000"/>
              <a:alpha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en-US" sz="17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60534390"/>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5123"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B2487C96-57DE-4CC9-BD1F-3BF392491C54}" type="slidenum">
              <a:rPr lang="en-US" altLang="cs-CZ" sz="900" smtClean="0">
                <a:solidFill>
                  <a:schemeClr val="hlink"/>
                </a:solidFill>
              </a:rPr>
              <a:pPr algn="r" eaLnBrk="1" hangingPunct="1">
                <a:buFontTx/>
                <a:buNone/>
              </a:pPr>
              <a:t>4</a:t>
            </a:fld>
            <a:endParaRPr lang="en-US" altLang="cs-CZ" sz="900" smtClean="0">
              <a:solidFill>
                <a:schemeClr val="hlink"/>
              </a:solidFill>
            </a:endParaRPr>
          </a:p>
        </p:txBody>
      </p:sp>
      <p:sp>
        <p:nvSpPr>
          <p:cNvPr id="5124" name="Rectangle 2"/>
          <p:cNvSpPr>
            <a:spLocks noGrp="1" noChangeArrowheads="1"/>
          </p:cNvSpPr>
          <p:nvPr>
            <p:ph type="title"/>
          </p:nvPr>
        </p:nvSpPr>
        <p:spPr/>
        <p:txBody>
          <a:bodyPr/>
          <a:lstStyle/>
          <a:p>
            <a:pPr eaLnBrk="1" hangingPunct="1"/>
            <a:r>
              <a:rPr lang="cs-CZ" altLang="cs-CZ" sz="3200" dirty="0" smtClean="0">
                <a:latin typeface="SICK Franklin" pitchFamily="2" charset="0"/>
              </a:rPr>
              <a:t>Co říkají zákony provozovateli ?</a:t>
            </a:r>
          </a:p>
        </p:txBody>
      </p:sp>
      <p:pic>
        <p:nvPicPr>
          <p:cNvPr id="5125" name="Picture 7"/>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7010400" y="792163"/>
            <a:ext cx="2895600" cy="3316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accent2"/>
                  </a:outerShdw>
                </a:effectLst>
              </a14:hiddenEffects>
            </a:ext>
          </a:extLst>
        </p:spPr>
      </p:pic>
      <p:sp>
        <p:nvSpPr>
          <p:cNvPr id="5126"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r>
              <a:rPr lang="cs-CZ" altLang="cs-CZ" sz="2000" b="1" dirty="0" smtClean="0">
                <a:solidFill>
                  <a:schemeClr val="accent1"/>
                </a:solidFill>
                <a:latin typeface="SICK Franklin" pitchFamily="2" charset="0"/>
              </a:rPr>
              <a:t>ve </a:t>
            </a:r>
            <a:r>
              <a:rPr lang="cs-CZ" altLang="cs-CZ" sz="2000" b="1" dirty="0">
                <a:solidFill>
                  <a:schemeClr val="accent1"/>
                </a:solidFill>
                <a:latin typeface="SICK Franklin" pitchFamily="2" charset="0"/>
              </a:rPr>
              <a:t>znění </a:t>
            </a:r>
            <a:r>
              <a:rPr lang="cs-CZ" altLang="cs-CZ" sz="2000" b="1" dirty="0" smtClean="0">
                <a:solidFill>
                  <a:schemeClr val="accent1"/>
                </a:solidFill>
                <a:latin typeface="SICK Franklin" pitchFamily="2" charset="0"/>
              </a:rPr>
              <a:t>směrnice o minimálních požadavcích na bezpečnost a ochranu zdraví pro používání pracovního zařízení zaměstnanci při práci 2009/104/ES</a:t>
            </a:r>
            <a:endParaRPr lang="cs-CZ" altLang="cs-CZ" sz="2000" b="1" dirty="0">
              <a:solidFill>
                <a:schemeClr val="accent1"/>
              </a:solidFill>
              <a:latin typeface="SICK Franklin" pitchFamily="2" charset="0"/>
            </a:endParaRPr>
          </a:p>
          <a:p>
            <a:pPr eaLnBrk="1" hangingPunct="1"/>
            <a:r>
              <a:rPr lang="cs-CZ" altLang="cs-CZ" sz="1800" dirty="0">
                <a:latin typeface="SICK Franklin" pitchFamily="2" charset="0"/>
              </a:rPr>
              <a:t>Minimálními požadavky na bezpečný provoz a používání zařízení v závislosti na </a:t>
            </a:r>
            <a:r>
              <a:rPr lang="cs-CZ" altLang="cs-CZ" sz="1800" b="1" dirty="0">
                <a:solidFill>
                  <a:srgbClr val="FF0000"/>
                </a:solidFill>
                <a:latin typeface="SICK Franklin" pitchFamily="2" charset="0"/>
              </a:rPr>
              <a:t>příslušném riziku </a:t>
            </a:r>
            <a:r>
              <a:rPr lang="cs-CZ" altLang="cs-CZ" sz="1800" dirty="0">
                <a:latin typeface="SICK Franklin" pitchFamily="2" charset="0"/>
              </a:rPr>
              <a:t>vytvářeném daným zařízením mimo jiné jsou:</a:t>
            </a:r>
          </a:p>
          <a:p>
            <a:pPr eaLnBrk="1" hangingPunct="1"/>
            <a:r>
              <a:rPr lang="cs-CZ" altLang="cs-CZ" sz="1800" dirty="0">
                <a:latin typeface="SICK Franklin" pitchFamily="2" charset="0"/>
              </a:rPr>
              <a:t>vybavení zařízení zábranou nebo ochranným zařízením nebo přijetí opatření tam, kde existuje riziko kontaktu nebo zachycení zaměstnance pohybujícími se částmi pracovního zařízení nebo pádu břemene</a:t>
            </a:r>
          </a:p>
          <a:p>
            <a:pPr marL="0" indent="0" eaLnBrk="1" hangingPunct="1">
              <a:buNone/>
            </a:pPr>
            <a:endParaRPr lang="cs-CZ" altLang="cs-CZ" sz="1800" i="1" dirty="0">
              <a:latin typeface="SICK Franklin" pitchFamily="2" charset="0"/>
            </a:endParaRPr>
          </a:p>
          <a:p>
            <a:pPr eaLnBrk="1" hangingPunct="1"/>
            <a:r>
              <a:rPr lang="cs-CZ" altLang="cs-CZ" sz="2000" b="1" dirty="0">
                <a:solidFill>
                  <a:schemeClr val="accent1"/>
                </a:solidFill>
                <a:latin typeface="SICK Franklin" pitchFamily="2" charset="0"/>
              </a:rPr>
              <a:t>ve znění </a:t>
            </a:r>
            <a:r>
              <a:rPr lang="cs-CZ" altLang="cs-CZ" sz="2000" b="1" dirty="0" smtClean="0">
                <a:solidFill>
                  <a:schemeClr val="accent1"/>
                </a:solidFill>
                <a:latin typeface="SICK Franklin" pitchFamily="2" charset="0"/>
              </a:rPr>
              <a:t>zákoníku práce</a:t>
            </a:r>
            <a:endParaRPr lang="cs-CZ" altLang="cs-CZ" sz="2000" b="1" dirty="0">
              <a:solidFill>
                <a:schemeClr val="accent1"/>
              </a:solidFill>
              <a:latin typeface="SICK Franklin" pitchFamily="2" charset="0"/>
            </a:endParaRPr>
          </a:p>
          <a:p>
            <a:pPr eaLnBrk="1" hangingPunct="1"/>
            <a:r>
              <a:rPr lang="cs-CZ" altLang="cs-CZ" sz="1800" dirty="0">
                <a:latin typeface="SICK Franklin" pitchFamily="2" charset="0"/>
              </a:rPr>
              <a:t>Zaměstnavatel je povinen zajistit bezpečnost a ochranu zdraví zaměstnanců při práci s ohledem na </a:t>
            </a:r>
            <a:r>
              <a:rPr lang="cs-CZ" altLang="cs-CZ" sz="1800" b="1" dirty="0">
                <a:solidFill>
                  <a:srgbClr val="FF0000"/>
                </a:solidFill>
                <a:latin typeface="SICK Franklin" pitchFamily="2" charset="0"/>
              </a:rPr>
              <a:t>rizika</a:t>
            </a:r>
            <a:r>
              <a:rPr lang="cs-CZ" altLang="cs-CZ" sz="1800" dirty="0">
                <a:latin typeface="SICK Franklin" pitchFamily="2" charset="0"/>
              </a:rPr>
              <a:t> možného </a:t>
            </a:r>
            <a:r>
              <a:rPr lang="cs-CZ" altLang="cs-CZ" sz="1800" b="1" dirty="0">
                <a:solidFill>
                  <a:srgbClr val="FF0000"/>
                </a:solidFill>
                <a:latin typeface="SICK Franklin" pitchFamily="2" charset="0"/>
              </a:rPr>
              <a:t>ohrožení</a:t>
            </a:r>
            <a:r>
              <a:rPr lang="cs-CZ" altLang="cs-CZ" sz="1800" dirty="0">
                <a:latin typeface="SICK Franklin" pitchFamily="2" charset="0"/>
              </a:rPr>
              <a:t> jejich </a:t>
            </a:r>
            <a:r>
              <a:rPr lang="cs-CZ" altLang="cs-CZ" sz="1800" b="1" dirty="0">
                <a:solidFill>
                  <a:srgbClr val="FF0000"/>
                </a:solidFill>
                <a:latin typeface="SICK Franklin" pitchFamily="2" charset="0"/>
              </a:rPr>
              <a:t>života a zdraví</a:t>
            </a:r>
            <a:r>
              <a:rPr lang="cs-CZ" altLang="cs-CZ" sz="1800" dirty="0">
                <a:latin typeface="SICK Franklin" pitchFamily="2" charset="0"/>
              </a:rPr>
              <a:t>, která se týkají výkonu </a:t>
            </a:r>
            <a:r>
              <a:rPr lang="cs-CZ" altLang="cs-CZ" sz="1800" dirty="0" smtClean="0">
                <a:latin typeface="SICK Franklin" pitchFamily="2" charset="0"/>
              </a:rPr>
              <a:t>práce</a:t>
            </a:r>
          </a:p>
          <a:p>
            <a:pPr eaLnBrk="1" hangingPunct="1"/>
            <a:endParaRPr lang="cs-CZ" altLang="cs-CZ" sz="1600" dirty="0">
              <a:latin typeface="SICK Franklin" pitchFamily="2" charset="0"/>
            </a:endParaRPr>
          </a:p>
          <a:p>
            <a:pPr eaLnBrk="1" hangingPunct="1"/>
            <a:r>
              <a:rPr lang="cs-CZ" altLang="cs-CZ" sz="1800" i="1" dirty="0" smtClean="0">
                <a:solidFill>
                  <a:srgbClr val="FF0000"/>
                </a:solidFill>
                <a:latin typeface="SICK Franklin" pitchFamily="2" charset="0"/>
              </a:rPr>
              <a:t>provozovatel se musí vždy ujistit, že provozuje bezpečné stroje</a:t>
            </a:r>
          </a:p>
          <a:p>
            <a:pPr eaLnBrk="1" hangingPunct="1"/>
            <a:r>
              <a:rPr lang="cs-CZ" altLang="cs-CZ" sz="1800" i="1" dirty="0" smtClean="0">
                <a:latin typeface="SICK Franklin" pitchFamily="2" charset="0"/>
              </a:rPr>
              <a:t>tohoto posuzování se zúčastní bezpečnostní technik, zástupce údržby, výroby, případně zástupce výrobce, pokud existuje.  </a:t>
            </a:r>
            <a:endParaRPr lang="cs-CZ" altLang="cs-CZ" sz="1800" i="1" dirty="0">
              <a:latin typeface="SICK Franklin" pitchFamily="2" charset="0"/>
            </a:endParaRPr>
          </a:p>
        </p:txBody>
      </p:sp>
    </p:spTree>
    <p:extLst>
      <p:ext uri="{BB962C8B-B14F-4D97-AF65-F5344CB8AC3E}">
        <p14:creationId xmlns:p14="http://schemas.microsoft.com/office/powerpoint/2010/main" val="2561367335"/>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stretch>
            <a:fillRect/>
          </a:stretch>
        </p:blipFill>
        <p:spPr>
          <a:xfrm>
            <a:off x="4142550" y="3838198"/>
            <a:ext cx="4068000" cy="971213"/>
          </a:xfrm>
          <a:prstGeom prst="rect">
            <a:avLst/>
          </a:prstGeom>
        </p:spPr>
      </p:pic>
      <p:pic>
        <p:nvPicPr>
          <p:cNvPr id="4" name="Obrázek 3"/>
          <p:cNvPicPr>
            <a:picLocks noChangeAspect="1"/>
          </p:cNvPicPr>
          <p:nvPr/>
        </p:nvPicPr>
        <p:blipFill>
          <a:blip r:embed="rId4"/>
          <a:stretch>
            <a:fillRect/>
          </a:stretch>
        </p:blipFill>
        <p:spPr>
          <a:xfrm>
            <a:off x="3322259" y="2202890"/>
            <a:ext cx="4068000" cy="868545"/>
          </a:xfrm>
          <a:prstGeom prst="rect">
            <a:avLst/>
          </a:prstGeom>
        </p:spPr>
      </p:pic>
      <p:sp>
        <p:nvSpPr>
          <p:cNvPr id="23554"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3555"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27627940-2130-4CAE-B5DA-023A5B15FBEE}" type="slidenum">
              <a:rPr lang="en-US" altLang="cs-CZ" sz="900" smtClean="0">
                <a:solidFill>
                  <a:schemeClr val="hlink"/>
                </a:solidFill>
              </a:rPr>
              <a:pPr algn="r" eaLnBrk="1" hangingPunct="1">
                <a:buFontTx/>
                <a:buNone/>
              </a:pPr>
              <a:t>40</a:t>
            </a:fld>
            <a:endParaRPr lang="en-US" altLang="cs-CZ" sz="900" smtClean="0">
              <a:solidFill>
                <a:schemeClr val="hlink"/>
              </a:solidFill>
            </a:endParaRPr>
          </a:p>
        </p:txBody>
      </p:sp>
      <p:sp>
        <p:nvSpPr>
          <p:cNvPr id="23556"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1238"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1. Zabudovaná konstrukční opatření - 1</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Zabudovanými konstrukčními opatřeními jsou nebezpečí vyloučena nebo rizika snížena vhodnou volbou konstrukčních vlastností stroje samo o sobě a/nebo vzájemným působením mezi vystavenými osobami a strojem. Konstrukční opatření zůstávají vždy účinná. Viz. ČSN EN 349</a:t>
            </a: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235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650" y="2144349"/>
            <a:ext cx="2414588" cy="2989262"/>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235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201" y="5270740"/>
            <a:ext cx="3600799" cy="1325323"/>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
        <p:nvSpPr>
          <p:cNvPr id="16" name="Rectangle 15"/>
          <p:cNvSpPr>
            <a:spLocks noChangeArrowheads="1"/>
          </p:cNvSpPr>
          <p:nvPr/>
        </p:nvSpPr>
        <p:spPr bwMode="auto">
          <a:xfrm>
            <a:off x="0" y="2393950"/>
            <a:ext cx="6515100"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Courier New" panose="02070309020205020404" pitchFamily="49" charset="0"/>
              <a:buChar char="o"/>
              <a:defRPr/>
            </a:pPr>
            <a:r>
              <a:rPr lang="cs-CZ" altLang="cs-CZ" sz="1600" dirty="0" smtClean="0"/>
              <a:t>Geometrické faktory</a:t>
            </a:r>
          </a:p>
          <a:p>
            <a:pPr eaLnBrk="1" hangingPunct="1">
              <a:buFont typeface="Arial" panose="020B0604020202020204" pitchFamily="34" charset="0"/>
              <a:buChar char="•"/>
              <a:defRPr/>
            </a:pPr>
            <a:r>
              <a:rPr lang="cs-CZ" altLang="cs-CZ" sz="1600" i="1" dirty="0" smtClean="0"/>
              <a:t>Pracovní prostor</a:t>
            </a:r>
          </a:p>
          <a:p>
            <a:pPr eaLnBrk="1" hangingPunct="1">
              <a:buFont typeface="Arial" panose="020B0604020202020204" pitchFamily="34" charset="0"/>
              <a:buChar char="•"/>
              <a:defRPr/>
            </a:pPr>
            <a:r>
              <a:rPr lang="cs-CZ" altLang="cs-CZ" sz="1600" i="1" dirty="0" smtClean="0"/>
              <a:t>Prostor pohybu zdvihaných břemen nebo mobilních strojů</a:t>
            </a:r>
          </a:p>
          <a:p>
            <a:pPr eaLnBrk="1" hangingPunct="1">
              <a:buFont typeface="Arial" panose="020B0604020202020204" pitchFamily="34" charset="0"/>
              <a:buChar char="•"/>
              <a:defRPr/>
            </a:pPr>
            <a:r>
              <a:rPr lang="cs-CZ" altLang="cs-CZ" sz="1600" i="1" dirty="0" smtClean="0"/>
              <a:t>Tvar a umístění mechanických součástí – minimální mezery</a:t>
            </a:r>
          </a:p>
          <a:p>
            <a:pPr eaLnBrk="1" hangingPunct="1">
              <a:buFont typeface="Arial" panose="020B0604020202020204" pitchFamily="34" charset="0"/>
              <a:buChar char="•"/>
              <a:defRPr/>
            </a:pPr>
            <a:r>
              <a:rPr lang="cs-CZ" altLang="cs-CZ" sz="1600" i="1" dirty="0" smtClean="0"/>
              <a:t>Odstranění ostrých hran, rohů a vyčnívajících častí</a:t>
            </a:r>
            <a:endParaRPr lang="cs-CZ" altLang="cs-CZ" sz="1600" i="1" dirty="0"/>
          </a:p>
          <a:p>
            <a:pPr eaLnBrk="1" hangingPunct="1">
              <a:buFont typeface="Courier New" panose="02070309020205020404" pitchFamily="49" charset="0"/>
              <a:buChar char="o"/>
              <a:defRPr/>
            </a:pPr>
            <a:r>
              <a:rPr lang="cs-CZ" altLang="cs-CZ" sz="1600" i="1" dirty="0" smtClean="0"/>
              <a:t>Fyzikální hlediska</a:t>
            </a:r>
          </a:p>
          <a:p>
            <a:pPr eaLnBrk="1" hangingPunct="1">
              <a:buFont typeface="Arial" panose="020B0604020202020204" pitchFamily="34" charset="0"/>
              <a:buChar char="•"/>
              <a:defRPr/>
            </a:pPr>
            <a:r>
              <a:rPr lang="cs-CZ" altLang="cs-CZ" sz="1600" i="1" dirty="0" smtClean="0"/>
              <a:t>Omezení síly, hmotnosti a/nebo rychlosti</a:t>
            </a:r>
          </a:p>
          <a:p>
            <a:pPr eaLnBrk="1" hangingPunct="1">
              <a:buFont typeface="Arial" panose="020B0604020202020204" pitchFamily="34" charset="0"/>
              <a:buChar char="•"/>
              <a:defRPr/>
            </a:pPr>
            <a:r>
              <a:rPr lang="cs-CZ" altLang="cs-CZ" sz="1600" i="1" dirty="0" smtClean="0"/>
              <a:t>Omezení hluku, vibrací</a:t>
            </a:r>
          </a:p>
          <a:p>
            <a:pPr eaLnBrk="1" hangingPunct="1">
              <a:buFont typeface="Arial" panose="020B0604020202020204" pitchFamily="34" charset="0"/>
              <a:buChar char="•"/>
              <a:defRPr/>
            </a:pPr>
            <a:r>
              <a:rPr lang="cs-CZ" altLang="cs-CZ" sz="1600" i="1" dirty="0" smtClean="0"/>
              <a:t>Omezení emise nebezpečných látek nebo záření</a:t>
            </a:r>
          </a:p>
          <a:p>
            <a:pPr eaLnBrk="1" hangingPunct="1">
              <a:buFont typeface="Courier New" panose="02070309020205020404" pitchFamily="49" charset="0"/>
              <a:buChar char="o"/>
              <a:defRPr/>
            </a:pPr>
            <a:r>
              <a:rPr lang="cs-CZ" altLang="cs-CZ" sz="1600" i="1" dirty="0" smtClean="0"/>
              <a:t>Technické znalosti konstrukce</a:t>
            </a:r>
          </a:p>
          <a:p>
            <a:pPr eaLnBrk="1" hangingPunct="1">
              <a:buFont typeface="Arial" panose="020B0604020202020204" pitchFamily="34" charset="0"/>
              <a:buChar char="•"/>
              <a:defRPr/>
            </a:pPr>
            <a:r>
              <a:rPr lang="cs-CZ" altLang="cs-CZ" sz="1600" i="1" dirty="0" smtClean="0"/>
              <a:t>Mechanické namáhání</a:t>
            </a:r>
          </a:p>
          <a:p>
            <a:pPr eaLnBrk="1" hangingPunct="1">
              <a:buFont typeface="Arial" panose="020B0604020202020204" pitchFamily="34" charset="0"/>
              <a:buChar char="•"/>
              <a:defRPr/>
            </a:pPr>
            <a:r>
              <a:rPr lang="cs-CZ" altLang="cs-CZ" sz="1600" i="1" dirty="0" smtClean="0"/>
              <a:t>Vlastnosti materiálu</a:t>
            </a:r>
          </a:p>
          <a:p>
            <a:pPr eaLnBrk="1" hangingPunct="1">
              <a:buFont typeface="Arial" panose="020B0604020202020204" pitchFamily="34" charset="0"/>
              <a:buChar char="•"/>
              <a:defRPr/>
            </a:pPr>
            <a:r>
              <a:rPr lang="cs-CZ" altLang="cs-CZ" sz="1600" i="1" dirty="0" smtClean="0"/>
              <a:t>Hodnoty emisí</a:t>
            </a:r>
          </a:p>
          <a:p>
            <a:pPr eaLnBrk="1" hangingPunct="1">
              <a:buFont typeface="Arial" panose="020B0604020202020204" pitchFamily="34" charset="0"/>
              <a:buChar char="•"/>
              <a:defRPr/>
            </a:pP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3" name="Obrázek 2"/>
          <p:cNvPicPr>
            <a:picLocks noChangeAspect="1"/>
          </p:cNvPicPr>
          <p:nvPr/>
        </p:nvPicPr>
        <p:blipFill>
          <a:blip r:embed="rId7"/>
          <a:stretch>
            <a:fillRect/>
          </a:stretch>
        </p:blipFill>
        <p:spPr>
          <a:xfrm>
            <a:off x="2192457" y="5618388"/>
            <a:ext cx="4068000" cy="67985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23558"/>
                                        </p:tgtEl>
                                        <p:attrNameLst>
                                          <p:attrName>style.visibility</p:attrName>
                                        </p:attrNameLst>
                                      </p:cBhvr>
                                      <p:to>
                                        <p:strVal val="visible"/>
                                      </p:to>
                                    </p:set>
                                    <p:anim calcmode="lin" valueType="num">
                                      <p:cBhvr additive="base">
                                        <p:cTn id="28" dur="500" fill="hold"/>
                                        <p:tgtEl>
                                          <p:spTgt spid="23558"/>
                                        </p:tgtEl>
                                        <p:attrNameLst>
                                          <p:attrName>ppt_x</p:attrName>
                                        </p:attrNameLst>
                                      </p:cBhvr>
                                      <p:tavLst>
                                        <p:tav tm="0">
                                          <p:val>
                                            <p:strVal val="1+#ppt_w/2"/>
                                          </p:val>
                                        </p:tav>
                                        <p:tav tm="100000">
                                          <p:val>
                                            <p:strVal val="#ppt_x"/>
                                          </p:val>
                                        </p:tav>
                                      </p:tavLst>
                                    </p:anim>
                                    <p:anim calcmode="lin" valueType="num">
                                      <p:cBhvr additive="base">
                                        <p:cTn id="29" dur="500" fill="hold"/>
                                        <p:tgtEl>
                                          <p:spTgt spid="2355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 calcmode="lin" valueType="num">
                                      <p:cBhvr additive="base">
                                        <p:cTn id="34"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6">
                                            <p:txEl>
                                              <p:pRg st="1" end="1"/>
                                            </p:txEl>
                                          </p:spTgt>
                                        </p:tgtEl>
                                        <p:attrNameLst>
                                          <p:attrName>style.visibility</p:attrName>
                                        </p:attrNameLst>
                                      </p:cBhvr>
                                      <p:to>
                                        <p:strVal val="visible"/>
                                      </p:to>
                                    </p:set>
                                    <p:anim calcmode="lin" valueType="num">
                                      <p:cBhvr additive="base">
                                        <p:cTn id="40"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6">
                                            <p:txEl>
                                              <p:pRg st="2" end="2"/>
                                            </p:txEl>
                                          </p:spTgt>
                                        </p:tgtEl>
                                        <p:attrNameLst>
                                          <p:attrName>style.visibility</p:attrName>
                                        </p:attrNameLst>
                                      </p:cBhvr>
                                      <p:to>
                                        <p:strVal val="visible"/>
                                      </p:to>
                                    </p:set>
                                    <p:anim calcmode="lin" valueType="num">
                                      <p:cBhvr additive="base">
                                        <p:cTn id="46"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6">
                                            <p:txEl>
                                              <p:pRg st="3" end="3"/>
                                            </p:txEl>
                                          </p:spTgt>
                                        </p:tgtEl>
                                        <p:attrNameLst>
                                          <p:attrName>style.visibility</p:attrName>
                                        </p:attrNameLst>
                                      </p:cBhvr>
                                      <p:to>
                                        <p:strVal val="visible"/>
                                      </p:to>
                                    </p:set>
                                    <p:anim calcmode="lin" valueType="num">
                                      <p:cBhvr additive="base">
                                        <p:cTn id="52"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nodeType="clickEffect">
                                  <p:stCondLst>
                                    <p:cond delay="0"/>
                                  </p:stCondLst>
                                  <p:childTnLst>
                                    <p:set>
                                      <p:cBhvr>
                                        <p:cTn id="57" dur="1" fill="hold">
                                          <p:stCondLst>
                                            <p:cond delay="0"/>
                                          </p:stCondLst>
                                        </p:cTn>
                                        <p:tgtEl>
                                          <p:spTgt spid="23559"/>
                                        </p:tgtEl>
                                        <p:attrNameLst>
                                          <p:attrName>style.visibility</p:attrName>
                                        </p:attrNameLst>
                                      </p:cBhvr>
                                      <p:to>
                                        <p:strVal val="visible"/>
                                      </p:to>
                                    </p:set>
                                    <p:anim calcmode="lin" valueType="num">
                                      <p:cBhvr additive="base">
                                        <p:cTn id="58" dur="500" fill="hold"/>
                                        <p:tgtEl>
                                          <p:spTgt spid="23559"/>
                                        </p:tgtEl>
                                        <p:attrNameLst>
                                          <p:attrName>ppt_x</p:attrName>
                                        </p:attrNameLst>
                                      </p:cBhvr>
                                      <p:tavLst>
                                        <p:tav tm="0">
                                          <p:val>
                                            <p:strVal val="1+#ppt_w/2"/>
                                          </p:val>
                                        </p:tav>
                                        <p:tav tm="100000">
                                          <p:val>
                                            <p:strVal val="#ppt_x"/>
                                          </p:val>
                                        </p:tav>
                                      </p:tavLst>
                                    </p:anim>
                                    <p:anim calcmode="lin" valueType="num">
                                      <p:cBhvr additive="base">
                                        <p:cTn id="59"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16">
                                            <p:txEl>
                                              <p:pRg st="4" end="4"/>
                                            </p:txEl>
                                          </p:spTgt>
                                        </p:tgtEl>
                                        <p:attrNameLst>
                                          <p:attrName>style.visibility</p:attrName>
                                        </p:attrNameLst>
                                      </p:cBhvr>
                                      <p:to>
                                        <p:strVal val="visible"/>
                                      </p:to>
                                    </p:set>
                                    <p:anim calcmode="lin" valueType="num">
                                      <p:cBhvr additive="base">
                                        <p:cTn id="64"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16">
                                            <p:txEl>
                                              <p:pRg st="5" end="5"/>
                                            </p:txEl>
                                          </p:spTgt>
                                        </p:tgtEl>
                                        <p:attrNameLst>
                                          <p:attrName>style.visibility</p:attrName>
                                        </p:attrNameLst>
                                      </p:cBhvr>
                                      <p:to>
                                        <p:strVal val="visible"/>
                                      </p:to>
                                    </p:set>
                                    <p:anim calcmode="lin" valueType="num">
                                      <p:cBhvr additive="base">
                                        <p:cTn id="70" dur="5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16">
                                            <p:txEl>
                                              <p:pRg st="6" end="6"/>
                                            </p:txEl>
                                          </p:spTgt>
                                        </p:tgtEl>
                                        <p:attrNameLst>
                                          <p:attrName>style.visibility</p:attrName>
                                        </p:attrNameLst>
                                      </p:cBhvr>
                                      <p:to>
                                        <p:strVal val="visible"/>
                                      </p:to>
                                    </p:set>
                                    <p:anim calcmode="lin" valueType="num">
                                      <p:cBhvr additive="base">
                                        <p:cTn id="76" dur="500" fill="hold"/>
                                        <p:tgtEl>
                                          <p:spTgt spid="16">
                                            <p:txEl>
                                              <p:pRg st="6" end="6"/>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1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16">
                                            <p:txEl>
                                              <p:pRg st="7" end="7"/>
                                            </p:txEl>
                                          </p:spTgt>
                                        </p:tgtEl>
                                        <p:attrNameLst>
                                          <p:attrName>style.visibility</p:attrName>
                                        </p:attrNameLst>
                                      </p:cBhvr>
                                      <p:to>
                                        <p:strVal val="visible"/>
                                      </p:to>
                                    </p:set>
                                    <p:anim calcmode="lin" valueType="num">
                                      <p:cBhvr additive="base">
                                        <p:cTn id="82" dur="500" fill="hold"/>
                                        <p:tgtEl>
                                          <p:spTgt spid="16">
                                            <p:txEl>
                                              <p:pRg st="7" end="7"/>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1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16">
                                            <p:txEl>
                                              <p:pRg st="8" end="8"/>
                                            </p:txEl>
                                          </p:spTgt>
                                        </p:tgtEl>
                                        <p:attrNameLst>
                                          <p:attrName>style.visibility</p:attrName>
                                        </p:attrNameLst>
                                      </p:cBhvr>
                                      <p:to>
                                        <p:strVal val="visible"/>
                                      </p:to>
                                    </p:set>
                                    <p:anim calcmode="lin" valueType="num">
                                      <p:cBhvr additive="base">
                                        <p:cTn id="88" dur="500" fill="hold"/>
                                        <p:tgtEl>
                                          <p:spTgt spid="16">
                                            <p:txEl>
                                              <p:pRg st="8" end="8"/>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1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16">
                                            <p:txEl>
                                              <p:pRg st="9" end="9"/>
                                            </p:txEl>
                                          </p:spTgt>
                                        </p:tgtEl>
                                        <p:attrNameLst>
                                          <p:attrName>style.visibility</p:attrName>
                                        </p:attrNameLst>
                                      </p:cBhvr>
                                      <p:to>
                                        <p:strVal val="visible"/>
                                      </p:to>
                                    </p:set>
                                    <p:anim calcmode="lin" valueType="num">
                                      <p:cBhvr additive="base">
                                        <p:cTn id="94" dur="500" fill="hold"/>
                                        <p:tgtEl>
                                          <p:spTgt spid="16">
                                            <p:txEl>
                                              <p:pRg st="9" end="9"/>
                                            </p:txEl>
                                          </p:spTgt>
                                        </p:tgtEl>
                                        <p:attrNameLst>
                                          <p:attrName>ppt_x</p:attrName>
                                        </p:attrNameLst>
                                      </p:cBhvr>
                                      <p:tavLst>
                                        <p:tav tm="0">
                                          <p:val>
                                            <p:strVal val="0-#ppt_w/2"/>
                                          </p:val>
                                        </p:tav>
                                        <p:tav tm="100000">
                                          <p:val>
                                            <p:strVal val="#ppt_x"/>
                                          </p:val>
                                        </p:tav>
                                      </p:tavLst>
                                    </p:anim>
                                    <p:anim calcmode="lin" valueType="num">
                                      <p:cBhvr additive="base">
                                        <p:cTn id="95" dur="500" fill="hold"/>
                                        <p:tgtEl>
                                          <p:spTgt spid="1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16">
                                            <p:txEl>
                                              <p:pRg st="10" end="10"/>
                                            </p:txEl>
                                          </p:spTgt>
                                        </p:tgtEl>
                                        <p:attrNameLst>
                                          <p:attrName>style.visibility</p:attrName>
                                        </p:attrNameLst>
                                      </p:cBhvr>
                                      <p:to>
                                        <p:strVal val="visible"/>
                                      </p:to>
                                    </p:set>
                                    <p:anim calcmode="lin" valueType="num">
                                      <p:cBhvr additive="base">
                                        <p:cTn id="100" dur="500" fill="hold"/>
                                        <p:tgtEl>
                                          <p:spTgt spid="16">
                                            <p:txEl>
                                              <p:pRg st="10" end="10"/>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1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nodeType="clickEffect">
                                  <p:stCondLst>
                                    <p:cond delay="0"/>
                                  </p:stCondLst>
                                  <p:childTnLst>
                                    <p:set>
                                      <p:cBhvr>
                                        <p:cTn id="105" dur="1" fill="hold">
                                          <p:stCondLst>
                                            <p:cond delay="0"/>
                                          </p:stCondLst>
                                        </p:cTn>
                                        <p:tgtEl>
                                          <p:spTgt spid="16">
                                            <p:txEl>
                                              <p:pRg st="11" end="11"/>
                                            </p:txEl>
                                          </p:spTgt>
                                        </p:tgtEl>
                                        <p:attrNameLst>
                                          <p:attrName>style.visibility</p:attrName>
                                        </p:attrNameLst>
                                      </p:cBhvr>
                                      <p:to>
                                        <p:strVal val="visible"/>
                                      </p:to>
                                    </p:set>
                                    <p:anim calcmode="lin" valueType="num">
                                      <p:cBhvr additive="base">
                                        <p:cTn id="106" dur="500" fill="hold"/>
                                        <p:tgtEl>
                                          <p:spTgt spid="16">
                                            <p:txEl>
                                              <p:pRg st="11" end="11"/>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1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16">
                                            <p:txEl>
                                              <p:pRg st="12" end="12"/>
                                            </p:txEl>
                                          </p:spTgt>
                                        </p:tgtEl>
                                        <p:attrNameLst>
                                          <p:attrName>style.visibility</p:attrName>
                                        </p:attrNameLst>
                                      </p:cBhvr>
                                      <p:to>
                                        <p:strVal val="visible"/>
                                      </p:to>
                                    </p:set>
                                    <p:anim calcmode="lin" valueType="num">
                                      <p:cBhvr additive="base">
                                        <p:cTn id="112" dur="500" fill="hold"/>
                                        <p:tgtEl>
                                          <p:spTgt spid="16">
                                            <p:txEl>
                                              <p:pRg st="12" end="12"/>
                                            </p:tx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1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3825" y="4048125"/>
            <a:ext cx="3232150" cy="2433638"/>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
        <p:nvSpPr>
          <p:cNvPr id="24579"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4580"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B532F611-B3DE-4281-B97F-53FD5C781D42}" type="slidenum">
              <a:rPr lang="en-US" altLang="cs-CZ" sz="900" smtClean="0">
                <a:solidFill>
                  <a:schemeClr val="hlink"/>
                </a:solidFill>
              </a:rPr>
              <a:pPr algn="r" eaLnBrk="1" hangingPunct="1">
                <a:buFontTx/>
                <a:buNone/>
              </a:pPr>
              <a:t>41</a:t>
            </a:fld>
            <a:endParaRPr lang="en-US" altLang="cs-CZ" sz="900" smtClean="0">
              <a:solidFill>
                <a:schemeClr val="hlink"/>
              </a:solidFill>
            </a:endParaRPr>
          </a:p>
        </p:txBody>
      </p:sp>
      <p:sp>
        <p:nvSpPr>
          <p:cNvPr id="24581"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1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1. Zabudovaná konstrukční opatření - 2</a:t>
            </a: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16" name="Rectangle 15"/>
          <p:cNvSpPr>
            <a:spLocks noChangeArrowheads="1"/>
          </p:cNvSpPr>
          <p:nvPr/>
        </p:nvSpPr>
        <p:spPr bwMode="auto">
          <a:xfrm>
            <a:off x="0" y="1257300"/>
            <a:ext cx="6877050" cy="533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Courier New" panose="02070309020205020404" pitchFamily="49" charset="0"/>
              <a:buChar char="o"/>
              <a:defRPr/>
            </a:pPr>
            <a:r>
              <a:rPr lang="cs-CZ" altLang="cs-CZ" sz="1600" dirty="0" smtClean="0"/>
              <a:t>Vhodné technologie</a:t>
            </a:r>
          </a:p>
          <a:p>
            <a:pPr eaLnBrk="1" hangingPunct="1">
              <a:buFont typeface="Arial" panose="020B0604020202020204" pitchFamily="34" charset="0"/>
              <a:buChar char="•"/>
              <a:defRPr/>
            </a:pPr>
            <a:r>
              <a:rPr lang="cs-CZ" altLang="cs-CZ" sz="1600" i="1" dirty="0" smtClean="0"/>
              <a:t>Riziko může být sníženo volbou vhodné technologie</a:t>
            </a:r>
          </a:p>
          <a:p>
            <a:pPr eaLnBrk="1" hangingPunct="1">
              <a:buFont typeface="Arial" panose="020B0604020202020204" pitchFamily="34" charset="0"/>
              <a:buChar char="•"/>
              <a:defRPr/>
            </a:pPr>
            <a:r>
              <a:rPr lang="cs-CZ" altLang="cs-CZ" sz="1600" i="1" dirty="0" smtClean="0"/>
              <a:t>Ve výbušném prostředí se použije pneumatický pohon</a:t>
            </a:r>
          </a:p>
          <a:p>
            <a:pPr eaLnBrk="1" hangingPunct="1">
              <a:buFont typeface="Arial" panose="020B0604020202020204" pitchFamily="34" charset="0"/>
              <a:buChar char="•"/>
              <a:defRPr/>
            </a:pPr>
            <a:r>
              <a:rPr lang="cs-CZ" altLang="cs-CZ" sz="1600" i="1" dirty="0" smtClean="0"/>
              <a:t>V prostředí možnosti vzplanutí, se zajistí teplota pod bodem vzplanutí</a:t>
            </a:r>
            <a:endParaRPr lang="cs-CZ" altLang="cs-CZ" sz="1600" i="1" dirty="0"/>
          </a:p>
          <a:p>
            <a:pPr eaLnBrk="1" hangingPunct="1">
              <a:buFont typeface="Arial" panose="020B0604020202020204" pitchFamily="34" charset="0"/>
              <a:buChar char="•"/>
              <a:defRPr/>
            </a:pPr>
            <a:r>
              <a:rPr lang="cs-CZ" altLang="cs-CZ" sz="1600" i="1" dirty="0" smtClean="0"/>
              <a:t>Snížení hluku – řezání vodním paprskem</a:t>
            </a:r>
          </a:p>
          <a:p>
            <a:pPr eaLnBrk="1" hangingPunct="1">
              <a:buFont typeface="Courier New" panose="02070309020205020404" pitchFamily="49" charset="0"/>
              <a:buChar char="o"/>
              <a:defRPr/>
            </a:pPr>
            <a:r>
              <a:rPr lang="cs-CZ" altLang="cs-CZ" sz="1600" i="1" dirty="0" smtClean="0"/>
              <a:t>Použití principu pozitivního (nuceného) mechanického působení</a:t>
            </a:r>
          </a:p>
          <a:p>
            <a:pPr eaLnBrk="1" hangingPunct="1">
              <a:buFont typeface="Courier New" panose="02070309020205020404" pitchFamily="49" charset="0"/>
              <a:buChar char="o"/>
              <a:defRPr/>
            </a:pPr>
            <a:r>
              <a:rPr lang="cs-CZ" altLang="cs-CZ" sz="1600" i="1" dirty="0" smtClean="0"/>
              <a:t>Opatření pro stabilitu</a:t>
            </a:r>
          </a:p>
          <a:p>
            <a:pPr eaLnBrk="1" hangingPunct="1">
              <a:buFont typeface="Arial" panose="020B0604020202020204" pitchFamily="34" charset="0"/>
              <a:buChar char="•"/>
              <a:defRPr/>
            </a:pPr>
            <a:r>
              <a:rPr lang="cs-CZ" altLang="cs-CZ" sz="1600" i="1" dirty="0" smtClean="0"/>
              <a:t>Geometrie, rozložení hmotnosti, dynamické síly, vlastnosti nosné plochy</a:t>
            </a:r>
          </a:p>
          <a:p>
            <a:pPr eaLnBrk="1" hangingPunct="1">
              <a:buFont typeface="Courier New" panose="02070309020205020404" pitchFamily="49" charset="0"/>
              <a:buChar char="o"/>
              <a:defRPr/>
            </a:pPr>
            <a:r>
              <a:rPr lang="cs-CZ" altLang="cs-CZ" sz="1600" i="1" dirty="0" smtClean="0"/>
              <a:t>Opatření pro údržbu</a:t>
            </a:r>
          </a:p>
          <a:p>
            <a:pPr eaLnBrk="1" hangingPunct="1">
              <a:buFont typeface="Arial" panose="020B0604020202020204" pitchFamily="34" charset="0"/>
              <a:buChar char="•"/>
              <a:defRPr/>
            </a:pPr>
            <a:r>
              <a:rPr lang="cs-CZ" altLang="cs-CZ" sz="1600" i="1" dirty="0" smtClean="0"/>
              <a:t>Přístupnost, snadná manipulace, omezení potřeby speciálního nářadí</a:t>
            </a:r>
          </a:p>
          <a:p>
            <a:pPr eaLnBrk="1" hangingPunct="1">
              <a:buFont typeface="Courier New" panose="02070309020205020404" pitchFamily="49" charset="0"/>
              <a:buChar char="o"/>
              <a:defRPr/>
            </a:pPr>
            <a:r>
              <a:rPr lang="cs-CZ" altLang="cs-CZ" sz="1600" i="1" dirty="0" smtClean="0"/>
              <a:t>Dodržování ergonomických zásad</a:t>
            </a:r>
          </a:p>
          <a:p>
            <a:pPr eaLnBrk="1" hangingPunct="1">
              <a:buFont typeface="Courier New" panose="02070309020205020404" pitchFamily="49" charset="0"/>
              <a:buChar char="o"/>
              <a:defRPr/>
            </a:pPr>
            <a:r>
              <a:rPr lang="cs-CZ" altLang="cs-CZ" sz="1600" i="1" dirty="0" smtClean="0"/>
              <a:t>Elektrické nebezpečí</a:t>
            </a:r>
          </a:p>
          <a:p>
            <a:pPr eaLnBrk="1" hangingPunct="1">
              <a:buFont typeface="Arial" panose="020B0604020202020204" pitchFamily="34" charset="0"/>
              <a:buChar char="•"/>
              <a:defRPr/>
            </a:pPr>
            <a:r>
              <a:rPr lang="cs-CZ" altLang="cs-CZ" sz="1600" i="1" dirty="0" smtClean="0"/>
              <a:t>ČSN EN 60204</a:t>
            </a:r>
          </a:p>
          <a:p>
            <a:pPr eaLnBrk="1" hangingPunct="1">
              <a:buFont typeface="Courier New" panose="02070309020205020404" pitchFamily="49" charset="0"/>
              <a:buChar char="o"/>
              <a:defRPr/>
            </a:pPr>
            <a:r>
              <a:rPr lang="cs-CZ" altLang="cs-CZ" sz="1600" i="1" dirty="0" smtClean="0"/>
              <a:t>Pneumatická a hydraulická nebezpečí</a:t>
            </a:r>
          </a:p>
          <a:p>
            <a:pPr eaLnBrk="1" hangingPunct="1">
              <a:buFont typeface="Arial" panose="020B0604020202020204" pitchFamily="34" charset="0"/>
              <a:buChar char="•"/>
              <a:defRPr/>
            </a:pPr>
            <a:r>
              <a:rPr lang="cs-CZ" altLang="cs-CZ" sz="1600" i="1" dirty="0" smtClean="0"/>
              <a:t>Tlak, pohyb a opotřebení hadic, po odpojení zdroje tlaku může být nutné zajištění odvzdušnění</a:t>
            </a:r>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245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813" y="881063"/>
            <a:ext cx="3055937" cy="249078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cxnSp>
        <p:nvCxnSpPr>
          <p:cNvPr id="24585" name="Straight Connector 7"/>
          <p:cNvCxnSpPr>
            <a:cxnSpLocks noChangeShapeType="1"/>
          </p:cNvCxnSpPr>
          <p:nvPr/>
        </p:nvCxnSpPr>
        <p:spPr bwMode="auto">
          <a:xfrm>
            <a:off x="6138863" y="3567113"/>
            <a:ext cx="3671887" cy="30289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86" name="Straight Connector 9"/>
          <p:cNvCxnSpPr>
            <a:cxnSpLocks noChangeShapeType="1"/>
          </p:cNvCxnSpPr>
          <p:nvPr/>
        </p:nvCxnSpPr>
        <p:spPr bwMode="auto">
          <a:xfrm>
            <a:off x="6562725" y="4143375"/>
            <a:ext cx="3143250" cy="2338388"/>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87" name="Straight Connector 19"/>
          <p:cNvCxnSpPr>
            <a:cxnSpLocks noChangeShapeType="1"/>
          </p:cNvCxnSpPr>
          <p:nvPr/>
        </p:nvCxnSpPr>
        <p:spPr bwMode="auto">
          <a:xfrm flipH="1">
            <a:off x="6562725" y="4048125"/>
            <a:ext cx="3143250" cy="22860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88" name="Straight Arrow Connector 17"/>
          <p:cNvCxnSpPr>
            <a:cxnSpLocks noChangeShapeType="1"/>
          </p:cNvCxnSpPr>
          <p:nvPr/>
        </p:nvCxnSpPr>
        <p:spPr bwMode="auto">
          <a:xfrm flipV="1">
            <a:off x="6343650" y="2790825"/>
            <a:ext cx="838200" cy="87313"/>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2781" y="3373712"/>
            <a:ext cx="535314" cy="519198"/>
          </a:xfrm>
          <a:prstGeom prst="rect">
            <a:avLst/>
          </a:prstGeom>
          <a:noFill/>
          <a:ln>
            <a:noFill/>
          </a:ln>
          <a:effectLst/>
          <a:extLst>
            <a:ext uri="{909E8E84-426E-40DD-AFC4-6F175D3DCCD1}">
              <a14:hiddenFill xmlns:a14="http://schemas.microsoft.com/office/drawing/2010/main">
                <a:solidFill>
                  <a:srgbClr val="00279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 calcmode="lin" valueType="num">
                                      <p:cBhvr additive="base">
                                        <p:cTn id="31"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 calcmode="lin" valueType="num">
                                      <p:cBhvr additive="base">
                                        <p:cTn id="37" dur="5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2" fill="hold" nodeType="clickEffect">
                                  <p:stCondLst>
                                    <p:cond delay="0"/>
                                  </p:stCondLst>
                                  <p:childTnLst>
                                    <p:set>
                                      <p:cBhvr>
                                        <p:cTn id="42" dur="1" fill="hold">
                                          <p:stCondLst>
                                            <p:cond delay="0"/>
                                          </p:stCondLst>
                                        </p:cTn>
                                        <p:tgtEl>
                                          <p:spTgt spid="24588"/>
                                        </p:tgtEl>
                                        <p:attrNameLst>
                                          <p:attrName>style.visibility</p:attrName>
                                        </p:attrNameLst>
                                      </p:cBhvr>
                                      <p:to>
                                        <p:strVal val="visible"/>
                                      </p:to>
                                    </p:set>
                                    <p:anim calcmode="lin" valueType="num">
                                      <p:cBhvr additive="base">
                                        <p:cTn id="43" dur="500" fill="hold"/>
                                        <p:tgtEl>
                                          <p:spTgt spid="24588"/>
                                        </p:tgtEl>
                                        <p:attrNameLst>
                                          <p:attrName>ppt_x</p:attrName>
                                        </p:attrNameLst>
                                      </p:cBhvr>
                                      <p:tavLst>
                                        <p:tav tm="0">
                                          <p:val>
                                            <p:strVal val="0-#ppt_w/2"/>
                                          </p:val>
                                        </p:tav>
                                        <p:tav tm="100000">
                                          <p:val>
                                            <p:strVal val="#ppt_x"/>
                                          </p:val>
                                        </p:tav>
                                      </p:tavLst>
                                    </p:anim>
                                    <p:anim calcmode="lin" valueType="num">
                                      <p:cBhvr additive="base">
                                        <p:cTn id="44" dur="500" fill="hold"/>
                                        <p:tgtEl>
                                          <p:spTgt spid="2458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stCondLst>
                                    <p:cond delay="0"/>
                                  </p:stCondLst>
                                  <p:childTnLst>
                                    <p:set>
                                      <p:cBhvr>
                                        <p:cTn id="48" dur="1" fill="hold">
                                          <p:stCondLst>
                                            <p:cond delay="0"/>
                                          </p:stCondLst>
                                        </p:cTn>
                                        <p:tgtEl>
                                          <p:spTgt spid="24584"/>
                                        </p:tgtEl>
                                        <p:attrNameLst>
                                          <p:attrName>style.visibility</p:attrName>
                                        </p:attrNameLst>
                                      </p:cBhvr>
                                      <p:to>
                                        <p:strVal val="visible"/>
                                      </p:to>
                                    </p:set>
                                    <p:anim calcmode="lin" valueType="num">
                                      <p:cBhvr additive="base">
                                        <p:cTn id="49" dur="500" fill="hold"/>
                                        <p:tgtEl>
                                          <p:spTgt spid="24584"/>
                                        </p:tgtEl>
                                        <p:attrNameLst>
                                          <p:attrName>ppt_x</p:attrName>
                                        </p:attrNameLst>
                                      </p:cBhvr>
                                      <p:tavLst>
                                        <p:tav tm="0">
                                          <p:val>
                                            <p:strVal val="1+#ppt_w/2"/>
                                          </p:val>
                                        </p:tav>
                                        <p:tav tm="100000">
                                          <p:val>
                                            <p:strVal val="#ppt_x"/>
                                          </p:val>
                                        </p:tav>
                                      </p:tavLst>
                                    </p:anim>
                                    <p:anim calcmode="lin" valueType="num">
                                      <p:cBhvr additive="base">
                                        <p:cTn id="50" dur="500" fill="hold"/>
                                        <p:tgtEl>
                                          <p:spTgt spid="2458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6" fill="hold" nodeType="clickEffect">
                                  <p:stCondLst>
                                    <p:cond delay="0"/>
                                  </p:stCondLst>
                                  <p:childTnLst>
                                    <p:set>
                                      <p:cBhvr>
                                        <p:cTn id="61" dur="1" fill="hold">
                                          <p:stCondLst>
                                            <p:cond delay="0"/>
                                          </p:stCondLst>
                                        </p:cTn>
                                        <p:tgtEl>
                                          <p:spTgt spid="24578"/>
                                        </p:tgtEl>
                                        <p:attrNameLst>
                                          <p:attrName>style.visibility</p:attrName>
                                        </p:attrNameLst>
                                      </p:cBhvr>
                                      <p:to>
                                        <p:strVal val="visible"/>
                                      </p:to>
                                    </p:set>
                                    <p:anim calcmode="lin" valueType="num">
                                      <p:cBhvr additive="base">
                                        <p:cTn id="62" dur="500" fill="hold"/>
                                        <p:tgtEl>
                                          <p:spTgt spid="24578"/>
                                        </p:tgtEl>
                                        <p:attrNameLst>
                                          <p:attrName>ppt_x</p:attrName>
                                        </p:attrNameLst>
                                      </p:cBhvr>
                                      <p:tavLst>
                                        <p:tav tm="0">
                                          <p:val>
                                            <p:strVal val="1+#ppt_w/2"/>
                                          </p:val>
                                        </p:tav>
                                        <p:tav tm="100000">
                                          <p:val>
                                            <p:strVal val="#ppt_x"/>
                                          </p:val>
                                        </p:tav>
                                      </p:tavLst>
                                    </p:anim>
                                    <p:anim calcmode="lin" valueType="num">
                                      <p:cBhvr additive="base">
                                        <p:cTn id="63" dur="500" fill="hold"/>
                                        <p:tgtEl>
                                          <p:spTgt spid="24578"/>
                                        </p:tgtEl>
                                        <p:attrNameLst>
                                          <p:attrName>ppt_y</p:attrName>
                                        </p:attrNameLst>
                                      </p:cBhvr>
                                      <p:tavLst>
                                        <p:tav tm="0">
                                          <p:val>
                                            <p:strVal val="1+#ppt_h/2"/>
                                          </p:val>
                                        </p:tav>
                                        <p:tav tm="100000">
                                          <p:val>
                                            <p:strVal val="#ppt_y"/>
                                          </p:val>
                                        </p:tav>
                                      </p:tavLst>
                                    </p:anim>
                                  </p:childTnLst>
                                </p:cTn>
                              </p:par>
                              <p:par>
                                <p:cTn id="64" presetID="2" presetClass="entr" presetSubtype="6" fill="hold" nodeType="withEffect">
                                  <p:stCondLst>
                                    <p:cond delay="0"/>
                                  </p:stCondLst>
                                  <p:childTnLst>
                                    <p:set>
                                      <p:cBhvr>
                                        <p:cTn id="65" dur="1" fill="hold">
                                          <p:stCondLst>
                                            <p:cond delay="0"/>
                                          </p:stCondLst>
                                        </p:cTn>
                                        <p:tgtEl>
                                          <p:spTgt spid="24586"/>
                                        </p:tgtEl>
                                        <p:attrNameLst>
                                          <p:attrName>style.visibility</p:attrName>
                                        </p:attrNameLst>
                                      </p:cBhvr>
                                      <p:to>
                                        <p:strVal val="visible"/>
                                      </p:to>
                                    </p:set>
                                    <p:anim calcmode="lin" valueType="num">
                                      <p:cBhvr additive="base">
                                        <p:cTn id="66" dur="500" fill="hold"/>
                                        <p:tgtEl>
                                          <p:spTgt spid="24586"/>
                                        </p:tgtEl>
                                        <p:attrNameLst>
                                          <p:attrName>ppt_x</p:attrName>
                                        </p:attrNameLst>
                                      </p:cBhvr>
                                      <p:tavLst>
                                        <p:tav tm="0">
                                          <p:val>
                                            <p:strVal val="1+#ppt_w/2"/>
                                          </p:val>
                                        </p:tav>
                                        <p:tav tm="100000">
                                          <p:val>
                                            <p:strVal val="#ppt_x"/>
                                          </p:val>
                                        </p:tav>
                                      </p:tavLst>
                                    </p:anim>
                                    <p:anim calcmode="lin" valueType="num">
                                      <p:cBhvr additive="base">
                                        <p:cTn id="67" dur="500" fill="hold"/>
                                        <p:tgtEl>
                                          <p:spTgt spid="24586"/>
                                        </p:tgtEl>
                                        <p:attrNameLst>
                                          <p:attrName>ppt_y</p:attrName>
                                        </p:attrNameLst>
                                      </p:cBhvr>
                                      <p:tavLst>
                                        <p:tav tm="0">
                                          <p:val>
                                            <p:strVal val="1+#ppt_h/2"/>
                                          </p:val>
                                        </p:tav>
                                        <p:tav tm="100000">
                                          <p:val>
                                            <p:strVal val="#ppt_y"/>
                                          </p:val>
                                        </p:tav>
                                      </p:tavLst>
                                    </p:anim>
                                  </p:childTnLst>
                                </p:cTn>
                              </p:par>
                              <p:par>
                                <p:cTn id="68" presetID="2" presetClass="entr" presetSubtype="6" fill="hold" nodeType="withEffect">
                                  <p:stCondLst>
                                    <p:cond delay="0"/>
                                  </p:stCondLst>
                                  <p:childTnLst>
                                    <p:set>
                                      <p:cBhvr>
                                        <p:cTn id="69" dur="1" fill="hold">
                                          <p:stCondLst>
                                            <p:cond delay="0"/>
                                          </p:stCondLst>
                                        </p:cTn>
                                        <p:tgtEl>
                                          <p:spTgt spid="24587"/>
                                        </p:tgtEl>
                                        <p:attrNameLst>
                                          <p:attrName>style.visibility</p:attrName>
                                        </p:attrNameLst>
                                      </p:cBhvr>
                                      <p:to>
                                        <p:strVal val="visible"/>
                                      </p:to>
                                    </p:set>
                                    <p:anim calcmode="lin" valueType="num">
                                      <p:cBhvr additive="base">
                                        <p:cTn id="70" dur="500" fill="hold"/>
                                        <p:tgtEl>
                                          <p:spTgt spid="24587"/>
                                        </p:tgtEl>
                                        <p:attrNameLst>
                                          <p:attrName>ppt_x</p:attrName>
                                        </p:attrNameLst>
                                      </p:cBhvr>
                                      <p:tavLst>
                                        <p:tav tm="0">
                                          <p:val>
                                            <p:strVal val="1+#ppt_w/2"/>
                                          </p:val>
                                        </p:tav>
                                        <p:tav tm="100000">
                                          <p:val>
                                            <p:strVal val="#ppt_x"/>
                                          </p:val>
                                        </p:tav>
                                      </p:tavLst>
                                    </p:anim>
                                    <p:anim calcmode="lin" valueType="num">
                                      <p:cBhvr additive="base">
                                        <p:cTn id="71" dur="500" fill="hold"/>
                                        <p:tgtEl>
                                          <p:spTgt spid="2458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16">
                                            <p:txEl>
                                              <p:pRg st="6" end="6"/>
                                            </p:txEl>
                                          </p:spTgt>
                                        </p:tgtEl>
                                        <p:attrNameLst>
                                          <p:attrName>style.visibility</p:attrName>
                                        </p:attrNameLst>
                                      </p:cBhvr>
                                      <p:to>
                                        <p:strVal val="visible"/>
                                      </p:to>
                                    </p:set>
                                    <p:anim calcmode="lin" valueType="num">
                                      <p:cBhvr additive="base">
                                        <p:cTn id="76" dur="500" fill="hold"/>
                                        <p:tgtEl>
                                          <p:spTgt spid="16">
                                            <p:txEl>
                                              <p:pRg st="6" end="6"/>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1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16">
                                            <p:txEl>
                                              <p:pRg st="7" end="7"/>
                                            </p:txEl>
                                          </p:spTgt>
                                        </p:tgtEl>
                                        <p:attrNameLst>
                                          <p:attrName>style.visibility</p:attrName>
                                        </p:attrNameLst>
                                      </p:cBhvr>
                                      <p:to>
                                        <p:strVal val="visible"/>
                                      </p:to>
                                    </p:set>
                                    <p:anim calcmode="lin" valueType="num">
                                      <p:cBhvr additive="base">
                                        <p:cTn id="82" dur="500" fill="hold"/>
                                        <p:tgtEl>
                                          <p:spTgt spid="16">
                                            <p:txEl>
                                              <p:pRg st="7" end="7"/>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1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16">
                                            <p:txEl>
                                              <p:pRg st="8" end="8"/>
                                            </p:txEl>
                                          </p:spTgt>
                                        </p:tgtEl>
                                        <p:attrNameLst>
                                          <p:attrName>style.visibility</p:attrName>
                                        </p:attrNameLst>
                                      </p:cBhvr>
                                      <p:to>
                                        <p:strVal val="visible"/>
                                      </p:to>
                                    </p:set>
                                    <p:anim calcmode="lin" valueType="num">
                                      <p:cBhvr additive="base">
                                        <p:cTn id="88" dur="500" fill="hold"/>
                                        <p:tgtEl>
                                          <p:spTgt spid="16">
                                            <p:txEl>
                                              <p:pRg st="8" end="8"/>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1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16">
                                            <p:txEl>
                                              <p:pRg st="9" end="9"/>
                                            </p:txEl>
                                          </p:spTgt>
                                        </p:tgtEl>
                                        <p:attrNameLst>
                                          <p:attrName>style.visibility</p:attrName>
                                        </p:attrNameLst>
                                      </p:cBhvr>
                                      <p:to>
                                        <p:strVal val="visible"/>
                                      </p:to>
                                    </p:set>
                                    <p:anim calcmode="lin" valueType="num">
                                      <p:cBhvr additive="base">
                                        <p:cTn id="94" dur="500" fill="hold"/>
                                        <p:tgtEl>
                                          <p:spTgt spid="16">
                                            <p:txEl>
                                              <p:pRg st="9" end="9"/>
                                            </p:txEl>
                                          </p:spTgt>
                                        </p:tgtEl>
                                        <p:attrNameLst>
                                          <p:attrName>ppt_x</p:attrName>
                                        </p:attrNameLst>
                                      </p:cBhvr>
                                      <p:tavLst>
                                        <p:tav tm="0">
                                          <p:val>
                                            <p:strVal val="0-#ppt_w/2"/>
                                          </p:val>
                                        </p:tav>
                                        <p:tav tm="100000">
                                          <p:val>
                                            <p:strVal val="#ppt_x"/>
                                          </p:val>
                                        </p:tav>
                                      </p:tavLst>
                                    </p:anim>
                                    <p:anim calcmode="lin" valueType="num">
                                      <p:cBhvr additive="base">
                                        <p:cTn id="95" dur="500" fill="hold"/>
                                        <p:tgtEl>
                                          <p:spTgt spid="1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16">
                                            <p:txEl>
                                              <p:pRg st="10" end="10"/>
                                            </p:txEl>
                                          </p:spTgt>
                                        </p:tgtEl>
                                        <p:attrNameLst>
                                          <p:attrName>style.visibility</p:attrName>
                                        </p:attrNameLst>
                                      </p:cBhvr>
                                      <p:to>
                                        <p:strVal val="visible"/>
                                      </p:to>
                                    </p:set>
                                    <p:anim calcmode="lin" valueType="num">
                                      <p:cBhvr additive="base">
                                        <p:cTn id="100" dur="500" fill="hold"/>
                                        <p:tgtEl>
                                          <p:spTgt spid="16">
                                            <p:txEl>
                                              <p:pRg st="10" end="10"/>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1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nodeType="clickEffect">
                                  <p:stCondLst>
                                    <p:cond delay="0"/>
                                  </p:stCondLst>
                                  <p:childTnLst>
                                    <p:set>
                                      <p:cBhvr>
                                        <p:cTn id="105" dur="1" fill="hold">
                                          <p:stCondLst>
                                            <p:cond delay="0"/>
                                          </p:stCondLst>
                                        </p:cTn>
                                        <p:tgtEl>
                                          <p:spTgt spid="16">
                                            <p:txEl>
                                              <p:pRg st="11" end="11"/>
                                            </p:txEl>
                                          </p:spTgt>
                                        </p:tgtEl>
                                        <p:attrNameLst>
                                          <p:attrName>style.visibility</p:attrName>
                                        </p:attrNameLst>
                                      </p:cBhvr>
                                      <p:to>
                                        <p:strVal val="visible"/>
                                      </p:to>
                                    </p:set>
                                    <p:anim calcmode="lin" valueType="num">
                                      <p:cBhvr additive="base">
                                        <p:cTn id="106" dur="500" fill="hold"/>
                                        <p:tgtEl>
                                          <p:spTgt spid="16">
                                            <p:txEl>
                                              <p:pRg st="11" end="11"/>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1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16">
                                            <p:txEl>
                                              <p:pRg st="12" end="12"/>
                                            </p:txEl>
                                          </p:spTgt>
                                        </p:tgtEl>
                                        <p:attrNameLst>
                                          <p:attrName>style.visibility</p:attrName>
                                        </p:attrNameLst>
                                      </p:cBhvr>
                                      <p:to>
                                        <p:strVal val="visible"/>
                                      </p:to>
                                    </p:set>
                                    <p:anim calcmode="lin" valueType="num">
                                      <p:cBhvr additive="base">
                                        <p:cTn id="112" dur="500" fill="hold"/>
                                        <p:tgtEl>
                                          <p:spTgt spid="16">
                                            <p:txEl>
                                              <p:pRg st="12" end="12"/>
                                            </p:tx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1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8" fill="hold" nodeType="clickEffect">
                                  <p:stCondLst>
                                    <p:cond delay="0"/>
                                  </p:stCondLst>
                                  <p:childTnLst>
                                    <p:set>
                                      <p:cBhvr>
                                        <p:cTn id="117" dur="1" fill="hold">
                                          <p:stCondLst>
                                            <p:cond delay="0"/>
                                          </p:stCondLst>
                                        </p:cTn>
                                        <p:tgtEl>
                                          <p:spTgt spid="16">
                                            <p:txEl>
                                              <p:pRg st="13" end="13"/>
                                            </p:txEl>
                                          </p:spTgt>
                                        </p:tgtEl>
                                        <p:attrNameLst>
                                          <p:attrName>style.visibility</p:attrName>
                                        </p:attrNameLst>
                                      </p:cBhvr>
                                      <p:to>
                                        <p:strVal val="visible"/>
                                      </p:to>
                                    </p:set>
                                    <p:anim calcmode="lin" valueType="num">
                                      <p:cBhvr additive="base">
                                        <p:cTn id="118" dur="500" fill="hold"/>
                                        <p:tgtEl>
                                          <p:spTgt spid="16">
                                            <p:txEl>
                                              <p:pRg st="13" end="13"/>
                                            </p:txEl>
                                          </p:spTgt>
                                        </p:tgtEl>
                                        <p:attrNameLst>
                                          <p:attrName>ppt_x</p:attrName>
                                        </p:attrNameLst>
                                      </p:cBhvr>
                                      <p:tavLst>
                                        <p:tav tm="0">
                                          <p:val>
                                            <p:strVal val="0-#ppt_w/2"/>
                                          </p:val>
                                        </p:tav>
                                        <p:tav tm="100000">
                                          <p:val>
                                            <p:strVal val="#ppt_x"/>
                                          </p:val>
                                        </p:tav>
                                      </p:tavLst>
                                    </p:anim>
                                    <p:anim calcmode="lin" valueType="num">
                                      <p:cBhvr additive="base">
                                        <p:cTn id="119" dur="500" fill="hold"/>
                                        <p:tgtEl>
                                          <p:spTgt spid="16">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8" fill="hold" nodeType="clickEffect">
                                  <p:stCondLst>
                                    <p:cond delay="0"/>
                                  </p:stCondLst>
                                  <p:childTnLst>
                                    <p:set>
                                      <p:cBhvr>
                                        <p:cTn id="123" dur="1" fill="hold">
                                          <p:stCondLst>
                                            <p:cond delay="0"/>
                                          </p:stCondLst>
                                        </p:cTn>
                                        <p:tgtEl>
                                          <p:spTgt spid="16">
                                            <p:txEl>
                                              <p:pRg st="14" end="14"/>
                                            </p:txEl>
                                          </p:spTgt>
                                        </p:tgtEl>
                                        <p:attrNameLst>
                                          <p:attrName>style.visibility</p:attrName>
                                        </p:attrNameLst>
                                      </p:cBhvr>
                                      <p:to>
                                        <p:strVal val="visible"/>
                                      </p:to>
                                    </p:set>
                                    <p:anim calcmode="lin" valueType="num">
                                      <p:cBhvr additive="base">
                                        <p:cTn id="124" dur="500" fill="hold"/>
                                        <p:tgtEl>
                                          <p:spTgt spid="16">
                                            <p:txEl>
                                              <p:pRg st="14" end="14"/>
                                            </p:txEl>
                                          </p:spTgt>
                                        </p:tgtEl>
                                        <p:attrNameLst>
                                          <p:attrName>ppt_x</p:attrName>
                                        </p:attrNameLst>
                                      </p:cBhvr>
                                      <p:tavLst>
                                        <p:tav tm="0">
                                          <p:val>
                                            <p:strVal val="0-#ppt_w/2"/>
                                          </p:val>
                                        </p:tav>
                                        <p:tav tm="100000">
                                          <p:val>
                                            <p:strVal val="#ppt_x"/>
                                          </p:val>
                                        </p:tav>
                                      </p:tavLst>
                                    </p:anim>
                                    <p:anim calcmode="lin" valueType="num">
                                      <p:cBhvr additive="base">
                                        <p:cTn id="125" dur="500" fill="hold"/>
                                        <p:tgtEl>
                                          <p:spTgt spid="16">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5603"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02FE6CE7-13D6-4C88-90A0-7D4656E8A152}" type="slidenum">
              <a:rPr lang="en-US" altLang="cs-CZ" sz="900" smtClean="0">
                <a:solidFill>
                  <a:schemeClr val="hlink"/>
                </a:solidFill>
              </a:rPr>
              <a:pPr algn="r" eaLnBrk="1" hangingPunct="1">
                <a:buFontTx/>
                <a:buNone/>
              </a:pPr>
              <a:t>42</a:t>
            </a:fld>
            <a:endParaRPr lang="en-US" altLang="cs-CZ" sz="900" smtClean="0">
              <a:solidFill>
                <a:schemeClr val="hlink"/>
              </a:solidFill>
            </a:endParaRPr>
          </a:p>
        </p:txBody>
      </p:sp>
      <p:sp>
        <p:nvSpPr>
          <p:cNvPr id="25604"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1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1. Zabudovaná konstrukční opatření - 3</a:t>
            </a: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16" name="Rectangle 15"/>
          <p:cNvSpPr>
            <a:spLocks noChangeArrowheads="1"/>
          </p:cNvSpPr>
          <p:nvPr/>
        </p:nvSpPr>
        <p:spPr bwMode="auto">
          <a:xfrm>
            <a:off x="0" y="1257300"/>
            <a:ext cx="9901238" cy="533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Courier New" panose="02070309020205020404" pitchFamily="49" charset="0"/>
              <a:buChar char="o"/>
              <a:defRPr/>
            </a:pPr>
            <a:r>
              <a:rPr lang="cs-CZ" altLang="cs-CZ" sz="1600" dirty="0" smtClean="0"/>
              <a:t>Všeobecné požadavky opatření pro ovládací systémy k vyloučení nepředvídatelného a potenciálně nebezpečného chování stroje.</a:t>
            </a:r>
          </a:p>
          <a:p>
            <a:pPr eaLnBrk="1" hangingPunct="1">
              <a:buFont typeface="Courier New" panose="02070309020205020404" pitchFamily="49" charset="0"/>
              <a:buChar char="o"/>
              <a:defRPr/>
            </a:pPr>
            <a:endParaRPr lang="cs-CZ" altLang="cs-CZ" sz="1600" dirty="0" smtClean="0"/>
          </a:p>
          <a:p>
            <a:pPr eaLnBrk="1" hangingPunct="1">
              <a:buFont typeface="Arial" panose="020B0604020202020204" pitchFamily="34" charset="0"/>
              <a:buChar char="•"/>
              <a:defRPr/>
            </a:pPr>
            <a:r>
              <a:rPr lang="cs-CZ" altLang="cs-CZ" sz="1600" i="1" dirty="0" smtClean="0"/>
              <a:t>Příčiny nebezpečného chování můžou být:</a:t>
            </a:r>
          </a:p>
          <a:p>
            <a:pPr lvl="1" eaLnBrk="1" hangingPunct="1">
              <a:buFont typeface="Wingdings" panose="05000000000000000000" pitchFamily="2" charset="2"/>
              <a:buChar char="§"/>
              <a:defRPr/>
            </a:pPr>
            <a:r>
              <a:rPr lang="cs-CZ" altLang="cs-CZ" sz="1500" i="1" dirty="0" smtClean="0"/>
              <a:t>Nahodilá samo modifikace logiky ovládacího systému</a:t>
            </a:r>
          </a:p>
          <a:p>
            <a:pPr lvl="1" eaLnBrk="1" hangingPunct="1">
              <a:buFont typeface="Wingdings" panose="05000000000000000000" pitchFamily="2" charset="2"/>
              <a:buChar char="§"/>
              <a:defRPr/>
            </a:pPr>
            <a:r>
              <a:rPr lang="cs-CZ" altLang="cs-CZ" sz="1500" i="1" dirty="0" smtClean="0"/>
              <a:t>Porucha částí řídícího systému</a:t>
            </a:r>
          </a:p>
          <a:p>
            <a:pPr lvl="1" eaLnBrk="1" hangingPunct="1">
              <a:buFont typeface="Wingdings" panose="05000000000000000000" pitchFamily="2" charset="2"/>
              <a:buChar char="§"/>
              <a:defRPr/>
            </a:pPr>
            <a:r>
              <a:rPr lang="cs-CZ" altLang="cs-CZ" sz="1500" i="1" dirty="0" smtClean="0"/>
              <a:t>Porucha dodávky energie</a:t>
            </a:r>
          </a:p>
          <a:p>
            <a:pPr lvl="1" eaLnBrk="1" hangingPunct="1">
              <a:buFont typeface="Wingdings" panose="05000000000000000000" pitchFamily="2" charset="2"/>
              <a:buChar char="§"/>
              <a:defRPr/>
            </a:pPr>
            <a:r>
              <a:rPr lang="cs-CZ" altLang="cs-CZ" sz="1500" i="1" dirty="0" smtClean="0"/>
              <a:t>Špatná volba umístění ovládacích zařízení</a:t>
            </a:r>
          </a:p>
          <a:p>
            <a:pPr lvl="1" eaLnBrk="1" hangingPunct="1">
              <a:buFont typeface="Wingdings" panose="05000000000000000000" pitchFamily="2" charset="2"/>
              <a:buChar char="§"/>
              <a:defRPr/>
            </a:pPr>
            <a:endParaRPr lang="cs-CZ" altLang="cs-CZ" sz="1500" i="1" dirty="0" smtClean="0"/>
          </a:p>
          <a:p>
            <a:pPr eaLnBrk="1" hangingPunct="1">
              <a:buFont typeface="Arial" panose="020B0604020202020204" pitchFamily="34" charset="0"/>
              <a:buChar char="•"/>
              <a:defRPr/>
            </a:pPr>
            <a:r>
              <a:rPr lang="cs-CZ" altLang="cs-CZ" sz="1600" i="1" dirty="0" smtClean="0"/>
              <a:t>Příklady nebezpečného chování</a:t>
            </a:r>
          </a:p>
          <a:p>
            <a:pPr lvl="1" eaLnBrk="1" hangingPunct="1">
              <a:buFont typeface="Wingdings" panose="05000000000000000000" pitchFamily="2" charset="2"/>
              <a:buChar char="§"/>
              <a:defRPr/>
            </a:pPr>
            <a:r>
              <a:rPr lang="cs-CZ" altLang="cs-CZ" sz="1500" i="1" dirty="0" smtClean="0"/>
              <a:t>Neočekávané spuštění</a:t>
            </a:r>
          </a:p>
          <a:p>
            <a:pPr lvl="1" eaLnBrk="1" hangingPunct="1">
              <a:buFont typeface="Wingdings" panose="05000000000000000000" pitchFamily="2" charset="2"/>
              <a:buChar char="§"/>
              <a:defRPr/>
            </a:pPr>
            <a:r>
              <a:rPr lang="cs-CZ" altLang="cs-CZ" sz="1500" i="1" dirty="0" smtClean="0"/>
              <a:t>Neovládaná změna rychlosti</a:t>
            </a:r>
          </a:p>
          <a:p>
            <a:pPr lvl="1" eaLnBrk="1" hangingPunct="1">
              <a:buFont typeface="Wingdings" panose="05000000000000000000" pitchFamily="2" charset="2"/>
              <a:buChar char="§"/>
              <a:defRPr/>
            </a:pPr>
            <a:r>
              <a:rPr lang="cs-CZ" altLang="cs-CZ" sz="1500" i="1" dirty="0" smtClean="0"/>
              <a:t>Nemožnost zastavení pohybu</a:t>
            </a:r>
          </a:p>
          <a:p>
            <a:pPr lvl="1" eaLnBrk="1" hangingPunct="1">
              <a:buFont typeface="Wingdings" panose="05000000000000000000" pitchFamily="2" charset="2"/>
              <a:buChar char="§"/>
              <a:defRPr/>
            </a:pPr>
            <a:r>
              <a:rPr lang="cs-CZ" altLang="cs-CZ" sz="1500" i="1" dirty="0" smtClean="0"/>
              <a:t>Vymrštění částí stroje nebo obrobku</a:t>
            </a:r>
          </a:p>
          <a:p>
            <a:pPr lvl="1" eaLnBrk="1" hangingPunct="1">
              <a:buFont typeface="Wingdings" panose="05000000000000000000" pitchFamily="2" charset="2"/>
              <a:buChar char="§"/>
              <a:defRPr/>
            </a:pPr>
            <a:r>
              <a:rPr lang="cs-CZ" altLang="cs-CZ" sz="1500" i="1" dirty="0" smtClean="0"/>
              <a:t>Činnost stroje vyplívající z vyřazení nebo poruchy ochranných zařízení</a:t>
            </a:r>
          </a:p>
          <a:p>
            <a:pPr marL="457200" lvl="1" indent="0" eaLnBrk="1" hangingPunct="1">
              <a:buFont typeface="Arial" charset="0"/>
              <a:buNone/>
              <a:defRPr/>
            </a:pPr>
            <a:endParaRPr lang="cs-CZ" altLang="cs-CZ" sz="1400" dirty="0" smtClean="0"/>
          </a:p>
          <a:p>
            <a:pPr marL="270000" lvl="1" indent="-270000" eaLnBrk="1" hangingPunct="1">
              <a:buFont typeface="Courier New" panose="02070309020205020404" pitchFamily="49" charset="0"/>
              <a:buChar char="o"/>
              <a:defRPr/>
            </a:pPr>
            <a:r>
              <a:rPr lang="cs-CZ" altLang="cs-CZ" dirty="0" smtClean="0"/>
              <a:t>Ovládací systémy musí být navrženy tak, aby umožnily obsluze bezpečnou interakci se strojem</a:t>
            </a:r>
          </a:p>
          <a:p>
            <a:pPr marL="285750" lvl="1" eaLnBrk="1" hangingPunct="1">
              <a:buFont typeface="Arial" panose="020B0604020202020204" pitchFamily="34" charset="0"/>
              <a:buChar char="•"/>
              <a:defRPr/>
            </a:pPr>
            <a:r>
              <a:rPr lang="cs-CZ" altLang="cs-CZ" sz="1500" i="1" dirty="0" smtClean="0"/>
              <a:t>Spuštění, opětné spuštění (zamezení neočekávaného spuštění), nouzové zastavení, servis</a:t>
            </a:r>
          </a:p>
          <a:p>
            <a:pPr marL="285750" lvl="1" eaLnBrk="1" hangingPunct="1">
              <a:buFont typeface="Arial" panose="020B0604020202020204" pitchFamily="34" charset="0"/>
              <a:buChar char="•"/>
              <a:defRPr/>
            </a:pPr>
            <a:r>
              <a:rPr lang="cs-CZ" altLang="cs-CZ" sz="1500" i="1" dirty="0" smtClean="0"/>
              <a:t>Jasné zobrazení závad</a:t>
            </a:r>
            <a:endParaRPr lang="cs-CZ" altLang="cs-CZ" sz="1500" i="1" dirty="0"/>
          </a:p>
          <a:p>
            <a:pPr marL="457200" lvl="1" indent="0" eaLnBrk="1" hangingPunct="1">
              <a:buFont typeface="Arial" charset="0"/>
              <a:buNone/>
              <a:defRPr/>
            </a:pPr>
            <a:endParaRPr lang="cs-CZ" altLang="cs-CZ" sz="1500" i="1" dirty="0"/>
          </a:p>
        </p:txBody>
      </p:sp>
      <p:pic>
        <p:nvPicPr>
          <p:cNvPr id="256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247" y="1704975"/>
            <a:ext cx="4010815" cy="332422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 calcmode="lin" valueType="num">
                                      <p:cBhvr additive="base">
                                        <p:cTn id="19"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 calcmode="lin" valueType="num">
                                      <p:cBhvr additive="base">
                                        <p:cTn id="25"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anim calcmode="lin" valueType="num">
                                      <p:cBhvr additive="base">
                                        <p:cTn id="31" dur="5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 calcmode="lin" valueType="num">
                                      <p:cBhvr additive="base">
                                        <p:cTn id="37" dur="500" fill="hold"/>
                                        <p:tgtEl>
                                          <p:spTgt spid="16">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6">
                                            <p:txEl>
                                              <p:pRg st="8" end="8"/>
                                            </p:txEl>
                                          </p:spTgt>
                                        </p:tgtEl>
                                        <p:attrNameLst>
                                          <p:attrName>style.visibility</p:attrName>
                                        </p:attrNameLst>
                                      </p:cBhvr>
                                      <p:to>
                                        <p:strVal val="visible"/>
                                      </p:to>
                                    </p:set>
                                    <p:anim calcmode="lin" valueType="num">
                                      <p:cBhvr additive="base">
                                        <p:cTn id="43" dur="500" fill="hold"/>
                                        <p:tgtEl>
                                          <p:spTgt spid="16">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6">
                                            <p:txEl>
                                              <p:pRg st="9" end="9"/>
                                            </p:txEl>
                                          </p:spTgt>
                                        </p:tgtEl>
                                        <p:attrNameLst>
                                          <p:attrName>style.visibility</p:attrName>
                                        </p:attrNameLst>
                                      </p:cBhvr>
                                      <p:to>
                                        <p:strVal val="visible"/>
                                      </p:to>
                                    </p:set>
                                    <p:anim calcmode="lin" valueType="num">
                                      <p:cBhvr additive="base">
                                        <p:cTn id="49" dur="500" fill="hold"/>
                                        <p:tgtEl>
                                          <p:spTgt spid="16">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6">
                                            <p:txEl>
                                              <p:pRg st="10" end="10"/>
                                            </p:txEl>
                                          </p:spTgt>
                                        </p:tgtEl>
                                        <p:attrNameLst>
                                          <p:attrName>style.visibility</p:attrName>
                                        </p:attrNameLst>
                                      </p:cBhvr>
                                      <p:to>
                                        <p:strVal val="visible"/>
                                      </p:to>
                                    </p:set>
                                    <p:anim calcmode="lin" valueType="num">
                                      <p:cBhvr additive="base">
                                        <p:cTn id="55" dur="500" fill="hold"/>
                                        <p:tgtEl>
                                          <p:spTgt spid="16">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16">
                                            <p:txEl>
                                              <p:pRg st="11" end="11"/>
                                            </p:txEl>
                                          </p:spTgt>
                                        </p:tgtEl>
                                        <p:attrNameLst>
                                          <p:attrName>style.visibility</p:attrName>
                                        </p:attrNameLst>
                                      </p:cBhvr>
                                      <p:to>
                                        <p:strVal val="visible"/>
                                      </p:to>
                                    </p:set>
                                    <p:anim calcmode="lin" valueType="num">
                                      <p:cBhvr additive="base">
                                        <p:cTn id="61" dur="500" fill="hold"/>
                                        <p:tgtEl>
                                          <p:spTgt spid="16">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16">
                                            <p:txEl>
                                              <p:pRg st="12" end="12"/>
                                            </p:txEl>
                                          </p:spTgt>
                                        </p:tgtEl>
                                        <p:attrNameLst>
                                          <p:attrName>style.visibility</p:attrName>
                                        </p:attrNameLst>
                                      </p:cBhvr>
                                      <p:to>
                                        <p:strVal val="visible"/>
                                      </p:to>
                                    </p:set>
                                    <p:anim calcmode="lin" valueType="num">
                                      <p:cBhvr additive="base">
                                        <p:cTn id="67" dur="500" fill="hold"/>
                                        <p:tgtEl>
                                          <p:spTgt spid="16">
                                            <p:txEl>
                                              <p:pRg st="12" end="1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p:cTn id="72" dur="1" fill="hold">
                                          <p:stCondLst>
                                            <p:cond delay="0"/>
                                          </p:stCondLst>
                                        </p:cTn>
                                        <p:tgtEl>
                                          <p:spTgt spid="16">
                                            <p:txEl>
                                              <p:pRg st="13" end="13"/>
                                            </p:txEl>
                                          </p:spTgt>
                                        </p:tgtEl>
                                        <p:attrNameLst>
                                          <p:attrName>style.visibility</p:attrName>
                                        </p:attrNameLst>
                                      </p:cBhvr>
                                      <p:to>
                                        <p:strVal val="visible"/>
                                      </p:to>
                                    </p:set>
                                    <p:anim calcmode="lin" valueType="num">
                                      <p:cBhvr additive="base">
                                        <p:cTn id="73" dur="500" fill="hold"/>
                                        <p:tgtEl>
                                          <p:spTgt spid="16">
                                            <p:txEl>
                                              <p:pRg st="13" end="13"/>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6">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nodeType="clickEffect">
                                  <p:stCondLst>
                                    <p:cond delay="0"/>
                                  </p:stCondLst>
                                  <p:childTnLst>
                                    <p:set>
                                      <p:cBhvr>
                                        <p:cTn id="78" dur="1" fill="hold">
                                          <p:stCondLst>
                                            <p:cond delay="0"/>
                                          </p:stCondLst>
                                        </p:cTn>
                                        <p:tgtEl>
                                          <p:spTgt spid="16">
                                            <p:txEl>
                                              <p:pRg st="15" end="15"/>
                                            </p:txEl>
                                          </p:spTgt>
                                        </p:tgtEl>
                                        <p:attrNameLst>
                                          <p:attrName>style.visibility</p:attrName>
                                        </p:attrNameLst>
                                      </p:cBhvr>
                                      <p:to>
                                        <p:strVal val="visible"/>
                                      </p:to>
                                    </p:set>
                                    <p:anim calcmode="lin" valueType="num">
                                      <p:cBhvr additive="base">
                                        <p:cTn id="79" dur="500" fill="hold"/>
                                        <p:tgtEl>
                                          <p:spTgt spid="16">
                                            <p:txEl>
                                              <p:pRg st="15" end="15"/>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6">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nodeType="clickEffect">
                                  <p:stCondLst>
                                    <p:cond delay="0"/>
                                  </p:stCondLst>
                                  <p:childTnLst>
                                    <p:set>
                                      <p:cBhvr>
                                        <p:cTn id="84" dur="1" fill="hold">
                                          <p:stCondLst>
                                            <p:cond delay="0"/>
                                          </p:stCondLst>
                                        </p:cTn>
                                        <p:tgtEl>
                                          <p:spTgt spid="16">
                                            <p:txEl>
                                              <p:pRg st="16" end="16"/>
                                            </p:txEl>
                                          </p:spTgt>
                                        </p:tgtEl>
                                        <p:attrNameLst>
                                          <p:attrName>style.visibility</p:attrName>
                                        </p:attrNameLst>
                                      </p:cBhvr>
                                      <p:to>
                                        <p:strVal val="visible"/>
                                      </p:to>
                                    </p:set>
                                    <p:anim calcmode="lin" valueType="num">
                                      <p:cBhvr additive="base">
                                        <p:cTn id="85" dur="500" fill="hold"/>
                                        <p:tgtEl>
                                          <p:spTgt spid="16">
                                            <p:txEl>
                                              <p:pRg st="16" end="16"/>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16">
                                            <p:txEl>
                                              <p:pRg st="16" end="16"/>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nodeType="clickEffect">
                                  <p:stCondLst>
                                    <p:cond delay="0"/>
                                  </p:stCondLst>
                                  <p:childTnLst>
                                    <p:set>
                                      <p:cBhvr>
                                        <p:cTn id="90" dur="1" fill="hold">
                                          <p:stCondLst>
                                            <p:cond delay="0"/>
                                          </p:stCondLst>
                                        </p:cTn>
                                        <p:tgtEl>
                                          <p:spTgt spid="16">
                                            <p:txEl>
                                              <p:pRg st="17" end="17"/>
                                            </p:txEl>
                                          </p:spTgt>
                                        </p:tgtEl>
                                        <p:attrNameLst>
                                          <p:attrName>style.visibility</p:attrName>
                                        </p:attrNameLst>
                                      </p:cBhvr>
                                      <p:to>
                                        <p:strVal val="visible"/>
                                      </p:to>
                                    </p:set>
                                    <p:anim calcmode="lin" valueType="num">
                                      <p:cBhvr additive="base">
                                        <p:cTn id="91" dur="500" fill="hold"/>
                                        <p:tgtEl>
                                          <p:spTgt spid="16">
                                            <p:txEl>
                                              <p:pRg st="17" end="17"/>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16">
                                            <p:txEl>
                                              <p:pRg st="17" end="1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662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6D723614-8DB3-478C-BCC6-87BE25364427}" type="slidenum">
              <a:rPr lang="en-US" altLang="cs-CZ" sz="900" smtClean="0">
                <a:solidFill>
                  <a:schemeClr val="hlink"/>
                </a:solidFill>
              </a:rPr>
              <a:pPr algn="r" eaLnBrk="1" hangingPunct="1">
                <a:buFontTx/>
                <a:buNone/>
              </a:pPr>
              <a:t>43</a:t>
            </a:fld>
            <a:endParaRPr lang="en-US" altLang="cs-CZ" sz="900" smtClean="0">
              <a:solidFill>
                <a:schemeClr val="hlink"/>
              </a:solidFill>
            </a:endParaRPr>
          </a:p>
        </p:txBody>
      </p:sp>
      <p:sp>
        <p:nvSpPr>
          <p:cNvPr id="26628"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1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1. Zabudovaná konstrukční opatření - 4</a:t>
            </a: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16" name="Rectangle 15"/>
          <p:cNvSpPr>
            <a:spLocks noChangeArrowheads="1"/>
          </p:cNvSpPr>
          <p:nvPr/>
        </p:nvSpPr>
        <p:spPr bwMode="auto">
          <a:xfrm>
            <a:off x="0" y="1257300"/>
            <a:ext cx="9910762"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Courier New" panose="02070309020205020404" pitchFamily="49" charset="0"/>
              <a:buChar char="o"/>
              <a:defRPr/>
            </a:pPr>
            <a:r>
              <a:rPr lang="cs-CZ" altLang="cs-CZ" sz="1600" dirty="0" smtClean="0"/>
              <a:t>Spuštění / Opětovné spuštění</a:t>
            </a:r>
          </a:p>
          <a:p>
            <a:pPr eaLnBrk="1" hangingPunct="1">
              <a:buFont typeface="Arial" panose="020B0604020202020204" pitchFamily="34" charset="0"/>
              <a:buChar char="•"/>
              <a:defRPr/>
            </a:pPr>
            <a:r>
              <a:rPr lang="cs-CZ" altLang="cs-CZ" sz="1600" i="1" dirty="0" smtClean="0"/>
              <a:t>Přivedení energie nesmí vést ke spuštění nebezpečného pohybu</a:t>
            </a:r>
          </a:p>
          <a:p>
            <a:pPr eaLnBrk="1" hangingPunct="1">
              <a:buFont typeface="Arial" panose="020B0604020202020204" pitchFamily="34" charset="0"/>
              <a:buChar char="•"/>
              <a:defRPr/>
            </a:pPr>
            <a:r>
              <a:rPr lang="cs-CZ" altLang="cs-CZ" sz="1600" i="1" dirty="0" smtClean="0"/>
              <a:t>Spuštění se provede přechodem ze stavu „0“ do stavu „1“.</a:t>
            </a:r>
          </a:p>
          <a:p>
            <a:pPr eaLnBrk="1" hangingPunct="1">
              <a:buFont typeface="Arial" panose="020B0604020202020204" pitchFamily="34" charset="0"/>
              <a:buChar char="•"/>
              <a:defRPr/>
            </a:pPr>
            <a:endParaRPr lang="cs-CZ" altLang="cs-CZ" sz="1600" i="1" dirty="0" smtClean="0">
              <a:solidFill>
                <a:srgbClr val="FF0000"/>
              </a:solidFill>
            </a:endParaRPr>
          </a:p>
          <a:p>
            <a:pPr eaLnBrk="1" hangingPunct="1">
              <a:buFont typeface="Courier New" panose="02070309020205020404" pitchFamily="49" charset="0"/>
              <a:buChar char="o"/>
              <a:defRPr/>
            </a:pPr>
            <a:r>
              <a:rPr lang="cs-CZ" altLang="cs-CZ" sz="1600" dirty="0" smtClean="0"/>
              <a:t>Programovatelné elektronické řídicí systémy</a:t>
            </a:r>
          </a:p>
          <a:p>
            <a:pPr eaLnBrk="1" hangingPunct="1">
              <a:buFont typeface="Arial" panose="020B0604020202020204" pitchFamily="34" charset="0"/>
              <a:buChar char="•"/>
              <a:defRPr/>
            </a:pPr>
            <a:r>
              <a:rPr lang="cs-CZ" altLang="cs-CZ" sz="1600" i="1" dirty="0" smtClean="0"/>
              <a:t>Je nutno ověřit např. zkouškou/analýzou, že všechny části programovatelného řídicího systému vzájemně správně vykonávají bezpečnostní funkci a že se nevyskytují žádné nezamýšlené funkce</a:t>
            </a:r>
          </a:p>
          <a:p>
            <a:pPr eaLnBrk="1" hangingPunct="1">
              <a:buFont typeface="Arial" panose="020B0604020202020204" pitchFamily="34" charset="0"/>
              <a:buChar char="•"/>
              <a:defRPr/>
            </a:pPr>
            <a:r>
              <a:rPr lang="cs-CZ" altLang="cs-CZ" sz="1600" i="1" dirty="0" smtClean="0"/>
              <a:t>Hardware (senzory, ovladače) musí splňovat jak požadavky na funkci, tak i požadavky na bezpečnost.</a:t>
            </a:r>
          </a:p>
          <a:p>
            <a:pPr eaLnBrk="1" hangingPunct="1">
              <a:buFont typeface="Arial" panose="020B0604020202020204" pitchFamily="34" charset="0"/>
              <a:buChar char="•"/>
              <a:defRPr/>
            </a:pPr>
            <a:r>
              <a:rPr lang="cs-CZ" altLang="cs-CZ" sz="1600" i="1" dirty="0" smtClean="0"/>
              <a:t>Software musí být navržen tak, aby splňoval vlastnosti stanovené pro bezpečnostní funkce. Aplikační sw, který plní bezpečnostní funkce nemá být </a:t>
            </a:r>
            <a:r>
              <a:rPr lang="cs-CZ" altLang="cs-CZ" sz="1600" i="1" dirty="0" err="1" smtClean="0"/>
              <a:t>přeprogramovatelný</a:t>
            </a:r>
            <a:r>
              <a:rPr lang="cs-CZ" altLang="cs-CZ" sz="1600" i="1" dirty="0"/>
              <a:t> </a:t>
            </a:r>
            <a:r>
              <a:rPr lang="cs-CZ" altLang="cs-CZ" sz="1600" i="1" dirty="0" smtClean="0"/>
              <a:t>uživatelem.</a:t>
            </a:r>
          </a:p>
        </p:txBody>
      </p:sp>
      <p:pic>
        <p:nvPicPr>
          <p:cNvPr id="266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119353"/>
            <a:ext cx="2976562" cy="2478492"/>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pic>
        <p:nvPicPr>
          <p:cNvPr id="266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71281"/>
            <a:ext cx="2943225" cy="2426564"/>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 calcmode="lin" valueType="num">
                                      <p:cBhvr additive="base">
                                        <p:cTn id="25"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anim calcmode="lin" valueType="num">
                                      <p:cBhvr additive="base">
                                        <p:cTn id="31" dur="5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 calcmode="lin" valueType="num">
                                      <p:cBhvr additive="base">
                                        <p:cTn id="37" dur="500" fill="hold"/>
                                        <p:tgtEl>
                                          <p:spTgt spid="16">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 calcmode="lin" valueType="num">
                                      <p:cBhvr additive="base">
                                        <p:cTn id="43" dur="500" fill="hold"/>
                                        <p:tgtEl>
                                          <p:spTgt spid="16">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662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6D723614-8DB3-478C-BCC6-87BE25364427}" type="slidenum">
              <a:rPr lang="en-US" altLang="cs-CZ" sz="900" smtClean="0">
                <a:solidFill>
                  <a:schemeClr val="hlink"/>
                </a:solidFill>
              </a:rPr>
              <a:pPr algn="r" eaLnBrk="1" hangingPunct="1">
                <a:buFontTx/>
                <a:buNone/>
              </a:pPr>
              <a:t>44</a:t>
            </a:fld>
            <a:endParaRPr lang="en-US" altLang="cs-CZ" sz="900" smtClean="0">
              <a:solidFill>
                <a:schemeClr val="hlink"/>
              </a:solidFill>
            </a:endParaRPr>
          </a:p>
        </p:txBody>
      </p:sp>
      <p:sp>
        <p:nvSpPr>
          <p:cNvPr id="26628"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1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1. Zabudovaná konstrukční opatření - 5</a:t>
            </a: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16" name="Rectangle 15"/>
          <p:cNvSpPr>
            <a:spLocks noChangeArrowheads="1"/>
          </p:cNvSpPr>
          <p:nvPr/>
        </p:nvSpPr>
        <p:spPr bwMode="auto">
          <a:xfrm>
            <a:off x="0" y="1257301"/>
            <a:ext cx="67627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defRPr/>
            </a:pPr>
            <a:endParaRPr lang="cs-CZ" altLang="cs-CZ" sz="1600" i="1" dirty="0" smtClean="0"/>
          </a:p>
          <a:p>
            <a:pPr eaLnBrk="1" hangingPunct="1">
              <a:buFont typeface="Courier New" panose="02070309020205020404" pitchFamily="49" charset="0"/>
              <a:buChar char="o"/>
              <a:defRPr/>
            </a:pPr>
            <a:r>
              <a:rPr lang="cs-CZ" altLang="cs-CZ" sz="1600" dirty="0"/>
              <a:t>Ruční ovládání</a:t>
            </a:r>
          </a:p>
          <a:p>
            <a:pPr eaLnBrk="1" hangingPunct="1">
              <a:buFont typeface="Arial" panose="020B0604020202020204" pitchFamily="34" charset="0"/>
              <a:buChar char="•"/>
              <a:defRPr/>
            </a:pPr>
            <a:r>
              <a:rPr lang="cs-CZ" altLang="cs-CZ" sz="1600" i="1" dirty="0"/>
              <a:t>Konstrukce a umístění podle ergonomických zásad</a:t>
            </a:r>
          </a:p>
          <a:p>
            <a:pPr eaLnBrk="1" hangingPunct="1">
              <a:buFont typeface="Arial" panose="020B0604020202020204" pitchFamily="34" charset="0"/>
              <a:buChar char="•"/>
              <a:defRPr/>
            </a:pPr>
            <a:r>
              <a:rPr lang="cs-CZ" altLang="cs-CZ" sz="1600" i="1" dirty="0"/>
              <a:t>Ovládací prvek pro zastavení musí být v blízkosti ovládacího prvku pro spuštění</a:t>
            </a:r>
          </a:p>
          <a:p>
            <a:pPr eaLnBrk="1" hangingPunct="1">
              <a:buFont typeface="Arial" panose="020B0604020202020204" pitchFamily="34" charset="0"/>
              <a:buChar char="•"/>
              <a:defRPr/>
            </a:pPr>
            <a:r>
              <a:rPr lang="cs-CZ" altLang="cs-CZ" sz="1600" i="1" dirty="0"/>
              <a:t>Ovládání musí být umístěno mimo nebezpečný prostor a z místa umístění musí být přehled přes nebezpečný prostor </a:t>
            </a:r>
          </a:p>
          <a:p>
            <a:pPr eaLnBrk="1" hangingPunct="1">
              <a:buFont typeface="Courier New" panose="02070309020205020404" pitchFamily="49" charset="0"/>
              <a:buChar char="o"/>
              <a:defRPr/>
            </a:pPr>
            <a:endParaRPr lang="cs-CZ" altLang="cs-CZ" sz="1600" i="1" dirty="0" smtClean="0">
              <a:solidFill>
                <a:srgbClr val="FF0000"/>
              </a:solidFill>
            </a:endParaRPr>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9" name="Rectangle 15"/>
          <p:cNvSpPr>
            <a:spLocks noChangeArrowheads="1"/>
          </p:cNvSpPr>
          <p:nvPr/>
        </p:nvSpPr>
        <p:spPr bwMode="auto">
          <a:xfrm>
            <a:off x="-1" y="3448051"/>
            <a:ext cx="9901237" cy="315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Courier New" panose="02070309020205020404" pitchFamily="49" charset="0"/>
              <a:buChar char="o"/>
              <a:defRPr/>
            </a:pPr>
            <a:r>
              <a:rPr lang="cs-CZ" altLang="cs-CZ" sz="1600" dirty="0" smtClean="0"/>
              <a:t>Režim seřizování, programování, změnu procesu</a:t>
            </a:r>
            <a:endParaRPr lang="cs-CZ" altLang="cs-CZ" sz="1600" dirty="0"/>
          </a:p>
          <a:p>
            <a:pPr eaLnBrk="1" hangingPunct="1">
              <a:buFont typeface="Arial" panose="020B0604020202020204" pitchFamily="34" charset="0"/>
              <a:buChar char="•"/>
              <a:defRPr/>
            </a:pPr>
            <a:r>
              <a:rPr lang="cs-CZ" altLang="cs-CZ" sz="1600" i="1" dirty="0" smtClean="0"/>
              <a:t>Použije se pokud je nutné odstranit kryt a/nebo odblokovat ochranné zařízení</a:t>
            </a:r>
            <a:endParaRPr lang="cs-CZ" altLang="cs-CZ" sz="1600" i="1" dirty="0"/>
          </a:p>
          <a:p>
            <a:pPr eaLnBrk="1" hangingPunct="1">
              <a:buFont typeface="Arial" panose="020B0604020202020204" pitchFamily="34" charset="0"/>
              <a:buChar char="•"/>
              <a:defRPr/>
            </a:pPr>
            <a:r>
              <a:rPr lang="cs-CZ" altLang="cs-CZ" sz="1600" i="1" dirty="0" smtClean="0"/>
              <a:t>Tento režim vyřazuje z činnosti ostatní ovládací režimy</a:t>
            </a:r>
          </a:p>
          <a:p>
            <a:pPr eaLnBrk="1" hangingPunct="1">
              <a:buFont typeface="Arial" panose="020B0604020202020204" pitchFamily="34" charset="0"/>
              <a:buChar char="•"/>
              <a:defRPr/>
            </a:pPr>
            <a:r>
              <a:rPr lang="cs-CZ" altLang="cs-CZ" sz="1600" i="1" dirty="0" smtClean="0"/>
              <a:t>a</a:t>
            </a:r>
          </a:p>
          <a:p>
            <a:pPr eaLnBrk="1" hangingPunct="1">
              <a:buFont typeface="Arial" panose="020B0604020202020204" pitchFamily="34" charset="0"/>
              <a:buChar char="•"/>
              <a:defRPr/>
            </a:pPr>
            <a:r>
              <a:rPr lang="cs-CZ" altLang="cs-CZ" sz="1600" i="1" dirty="0" smtClean="0"/>
              <a:t>dovoluje činnost nebezpečného pohybu pouze nepřetržitým ovládáním ovládacího prvku</a:t>
            </a:r>
          </a:p>
          <a:p>
            <a:pPr eaLnBrk="1" hangingPunct="1">
              <a:buFont typeface="Arial" panose="020B0604020202020204" pitchFamily="34" charset="0"/>
              <a:buChar char="•"/>
              <a:defRPr/>
            </a:pPr>
            <a:r>
              <a:rPr lang="cs-CZ" altLang="cs-CZ" sz="1600" i="1" dirty="0"/>
              <a:t>a</a:t>
            </a:r>
            <a:endParaRPr lang="cs-CZ" altLang="cs-CZ" sz="1600" i="1" dirty="0" smtClean="0"/>
          </a:p>
          <a:p>
            <a:pPr eaLnBrk="1" hangingPunct="1">
              <a:buFont typeface="Arial" panose="020B0604020202020204" pitchFamily="34" charset="0"/>
              <a:buChar char="•"/>
              <a:defRPr/>
            </a:pPr>
            <a:r>
              <a:rPr lang="cs-CZ" altLang="cs-CZ" sz="1600" i="1" dirty="0" smtClean="0"/>
              <a:t>dovoluje </a:t>
            </a:r>
            <a:r>
              <a:rPr lang="cs-CZ" altLang="cs-CZ" sz="1600" i="1" dirty="0"/>
              <a:t>činnost nebezpečného pohybu </a:t>
            </a:r>
            <a:r>
              <a:rPr lang="cs-CZ" altLang="cs-CZ" sz="1600" i="1" dirty="0" smtClean="0"/>
              <a:t>pouze za podmínek sníženého rizika (snížené rychlosti, výkonu, tlaku</a:t>
            </a:r>
          </a:p>
          <a:p>
            <a:pPr eaLnBrk="1" hangingPunct="1">
              <a:buFont typeface="Arial" panose="020B0604020202020204" pitchFamily="34" charset="0"/>
              <a:buChar char="•"/>
              <a:defRPr/>
            </a:pPr>
            <a:r>
              <a:rPr lang="cs-CZ" altLang="cs-CZ" sz="1600" i="1" dirty="0" smtClean="0"/>
              <a:t>a</a:t>
            </a:r>
          </a:p>
          <a:p>
            <a:pPr eaLnBrk="1" hangingPunct="1">
              <a:buFont typeface="Arial" panose="020B0604020202020204" pitchFamily="34" charset="0"/>
              <a:buChar char="•"/>
              <a:defRPr/>
            </a:pPr>
            <a:r>
              <a:rPr lang="cs-CZ" altLang="cs-CZ" sz="1600" i="1" dirty="0" smtClean="0"/>
              <a:t>zamezuje jakékoliv činnosti nebezpečných funkcí působením na senzory stroje</a:t>
            </a:r>
            <a:endParaRPr lang="cs-CZ" altLang="cs-CZ" sz="1600" i="1" dirty="0"/>
          </a:p>
          <a:p>
            <a:pPr eaLnBrk="1" hangingPunct="1">
              <a:buFont typeface="Courier New" panose="02070309020205020404" pitchFamily="49" charset="0"/>
              <a:buChar char="o"/>
              <a:defRPr/>
            </a:pPr>
            <a:endParaRPr lang="cs-CZ" altLang="cs-CZ" sz="1600" i="1" dirty="0" smtClean="0">
              <a:solidFill>
                <a:srgbClr val="FF0000"/>
              </a:solidFill>
            </a:endParaRPr>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833" y="793749"/>
            <a:ext cx="3444402" cy="285432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Tree>
    <p:extLst>
      <p:ext uri="{BB962C8B-B14F-4D97-AF65-F5344CB8AC3E}">
        <p14:creationId xmlns:p14="http://schemas.microsoft.com/office/powerpoint/2010/main" val="15558517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 calcmode="lin" valueType="num">
                                      <p:cBhvr additive="base">
                                        <p:cTn id="7"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 calcmode="lin" valueType="num">
                                      <p:cBhvr additive="base">
                                        <p:cTn id="19"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 calcmode="lin" valueType="num">
                                      <p:cBhvr additive="base">
                                        <p:cTn id="25"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 calcmode="lin" valueType="num">
                                      <p:cBhvr additive="base">
                                        <p:cTn id="49"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additive="base">
                                        <p:cTn id="5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9">
                                            <p:txEl>
                                              <p:pRg st="5" end="5"/>
                                            </p:txEl>
                                          </p:spTgt>
                                        </p:tgtEl>
                                        <p:attrNameLst>
                                          <p:attrName>style.visibility</p:attrName>
                                        </p:attrNameLst>
                                      </p:cBhvr>
                                      <p:to>
                                        <p:strVal val="visible"/>
                                      </p:to>
                                    </p:set>
                                    <p:anim calcmode="lin" valueType="num">
                                      <p:cBhvr additive="base">
                                        <p:cTn id="61"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6" end="6"/>
                                            </p:txEl>
                                          </p:spTgt>
                                        </p:tgtEl>
                                        <p:attrNameLst>
                                          <p:attrName>style.visibility</p:attrName>
                                        </p:attrNameLst>
                                      </p:cBhvr>
                                      <p:to>
                                        <p:strVal val="visible"/>
                                      </p:to>
                                    </p:set>
                                    <p:anim calcmode="lin" valueType="num">
                                      <p:cBhvr additive="base">
                                        <p:cTn id="6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9">
                                            <p:txEl>
                                              <p:pRg st="7" end="7"/>
                                            </p:txEl>
                                          </p:spTgt>
                                        </p:tgtEl>
                                        <p:attrNameLst>
                                          <p:attrName>style.visibility</p:attrName>
                                        </p:attrNameLst>
                                      </p:cBhvr>
                                      <p:to>
                                        <p:strVal val="visible"/>
                                      </p:to>
                                    </p:set>
                                    <p:anim calcmode="lin" valueType="num">
                                      <p:cBhvr additive="base">
                                        <p:cTn id="73" dur="500" fill="hold"/>
                                        <p:tgtEl>
                                          <p:spTgt spid="9">
                                            <p:txEl>
                                              <p:pRg st="7" end="7"/>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xEl>
                                              <p:pRg st="8" end="8"/>
                                            </p:txEl>
                                          </p:spTgt>
                                        </p:tgtEl>
                                        <p:attrNameLst>
                                          <p:attrName>style.visibility</p:attrName>
                                        </p:attrNameLst>
                                      </p:cBhvr>
                                      <p:to>
                                        <p:strVal val="visible"/>
                                      </p:to>
                                    </p:set>
                                    <p:anim calcmode="lin" valueType="num">
                                      <p:cBhvr additive="base">
                                        <p:cTn id="79"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662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6D723614-8DB3-478C-BCC6-87BE25364427}" type="slidenum">
              <a:rPr lang="en-US" altLang="cs-CZ" sz="900" smtClean="0">
                <a:solidFill>
                  <a:schemeClr val="hlink"/>
                </a:solidFill>
              </a:rPr>
              <a:pPr algn="r" eaLnBrk="1" hangingPunct="1">
                <a:buFontTx/>
                <a:buNone/>
              </a:pPr>
              <a:t>45</a:t>
            </a:fld>
            <a:endParaRPr lang="en-US" altLang="cs-CZ" sz="900" smtClean="0">
              <a:solidFill>
                <a:schemeClr val="hlink"/>
              </a:solidFill>
            </a:endParaRPr>
          </a:p>
        </p:txBody>
      </p:sp>
      <p:sp>
        <p:nvSpPr>
          <p:cNvPr id="26628"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1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1. Zabudovaná konstrukční opatření - </a:t>
            </a:r>
            <a:r>
              <a:rPr lang="cs-CZ" altLang="cs-CZ" b="1" dirty="0"/>
              <a:t>6</a:t>
            </a: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sp>
        <p:nvSpPr>
          <p:cNvPr id="16" name="Rectangle 15"/>
          <p:cNvSpPr>
            <a:spLocks noChangeArrowheads="1"/>
          </p:cNvSpPr>
          <p:nvPr/>
        </p:nvSpPr>
        <p:spPr bwMode="auto">
          <a:xfrm>
            <a:off x="0" y="1257300"/>
            <a:ext cx="6486525" cy="527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defRPr/>
            </a:pPr>
            <a:endParaRPr lang="cs-CZ" altLang="cs-CZ" sz="1600" i="1" dirty="0" smtClean="0"/>
          </a:p>
          <a:p>
            <a:pPr eaLnBrk="1" hangingPunct="1">
              <a:buFont typeface="Courier New" panose="02070309020205020404" pitchFamily="49" charset="0"/>
              <a:buChar char="o"/>
              <a:defRPr/>
            </a:pPr>
            <a:r>
              <a:rPr lang="cs-CZ" altLang="cs-CZ" sz="1600" dirty="0" smtClean="0"/>
              <a:t>Minimalizace pravděpodobnosti poruchy bezpečnostních funkcí</a:t>
            </a:r>
            <a:endParaRPr lang="cs-CZ" altLang="cs-CZ" sz="1600" dirty="0"/>
          </a:p>
          <a:p>
            <a:pPr eaLnBrk="1" hangingPunct="1">
              <a:buFont typeface="Arial" panose="020B0604020202020204" pitchFamily="34" charset="0"/>
              <a:buChar char="•"/>
              <a:defRPr/>
            </a:pPr>
            <a:r>
              <a:rPr lang="cs-CZ" altLang="cs-CZ" sz="1600" i="1" dirty="0" smtClean="0"/>
              <a:t>Používání spolehlivých součástí</a:t>
            </a:r>
            <a:endParaRPr lang="cs-CZ" altLang="cs-CZ" sz="1600" i="1" dirty="0"/>
          </a:p>
          <a:p>
            <a:pPr eaLnBrk="1" hangingPunct="1">
              <a:buFont typeface="Arial" panose="020B0604020202020204" pitchFamily="34" charset="0"/>
              <a:buChar char="•"/>
              <a:defRPr/>
            </a:pPr>
            <a:r>
              <a:rPr lang="cs-CZ" altLang="cs-CZ" sz="1600" i="1" dirty="0" smtClean="0"/>
              <a:t>Zdvojení součástí, jedna část (kanál) selže, druhá část (kanál) dále vykonává bezpečnostní funkci, je nutné automatické monitorování, EDM</a:t>
            </a:r>
            <a:endParaRPr lang="cs-CZ" altLang="cs-CZ" sz="1600" i="1" dirty="0"/>
          </a:p>
          <a:p>
            <a:pPr eaLnBrk="1" hangingPunct="1">
              <a:buFont typeface="Arial" panose="020B0604020202020204" pitchFamily="34" charset="0"/>
              <a:buChar char="•"/>
              <a:defRPr/>
            </a:pPr>
            <a:r>
              <a:rPr lang="cs-CZ" altLang="cs-CZ" sz="1600" i="1" dirty="0" smtClean="0"/>
              <a:t>Omezení ohrožení nebezpečí pomocí zvlášť spolehlivého zařízení </a:t>
            </a:r>
          </a:p>
          <a:p>
            <a:pPr eaLnBrk="1" hangingPunct="1">
              <a:buFont typeface="Arial" panose="020B0604020202020204" pitchFamily="34" charset="0"/>
              <a:buChar char="•"/>
              <a:defRPr/>
            </a:pPr>
            <a:r>
              <a:rPr lang="cs-CZ" altLang="cs-CZ" sz="1600" i="1" dirty="0" smtClean="0"/>
              <a:t>Omezení ohrožení nebezpečím pomocí mechanizace/automatizace zakládání/vykládání</a:t>
            </a:r>
          </a:p>
          <a:p>
            <a:pPr eaLnBrk="1" hangingPunct="1">
              <a:buFont typeface="Arial" panose="020B0604020202020204" pitchFamily="34" charset="0"/>
              <a:buChar char="•"/>
              <a:defRPr/>
            </a:pPr>
            <a:r>
              <a:rPr lang="cs-CZ" altLang="cs-CZ" sz="1600" i="1" dirty="0" smtClean="0"/>
              <a:t>Omezení ohrožení nebezpečím umístěním seřizovacích a údržbových míst vně nebezpečných prostorů</a:t>
            </a:r>
            <a:endParaRPr lang="cs-CZ" altLang="cs-CZ" sz="1600" i="1" dirty="0"/>
          </a:p>
          <a:p>
            <a:pPr eaLnBrk="1" hangingPunct="1">
              <a:buFont typeface="Courier New" panose="02070309020205020404" pitchFamily="49" charset="0"/>
              <a:buChar char="o"/>
              <a:defRPr/>
            </a:pPr>
            <a:endParaRPr lang="cs-CZ" altLang="cs-CZ" sz="1600" i="1" dirty="0" smtClean="0">
              <a:solidFill>
                <a:srgbClr val="FF0000"/>
              </a:solidFill>
            </a:endParaRPr>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77679" y="805120"/>
            <a:ext cx="1549346" cy="2818492"/>
          </a:xfrm>
          <a:prstGeom prst="rect">
            <a:avLst/>
          </a:prstGeom>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37802" y="1795310"/>
            <a:ext cx="1745624" cy="3175551"/>
          </a:xfrm>
          <a:prstGeom prst="rect">
            <a:avLst/>
          </a:prstGeom>
        </p:spPr>
      </p:pic>
      <p:grpSp>
        <p:nvGrpSpPr>
          <p:cNvPr id="3" name="Skupina 2"/>
          <p:cNvGrpSpPr/>
          <p:nvPr/>
        </p:nvGrpSpPr>
        <p:grpSpPr>
          <a:xfrm>
            <a:off x="6668153" y="3685524"/>
            <a:ext cx="1877718" cy="2792417"/>
            <a:chOff x="5761332" y="3720007"/>
            <a:chExt cx="1877718" cy="2792417"/>
          </a:xfrm>
        </p:grpSpPr>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61332" y="3720007"/>
              <a:ext cx="1877718" cy="2792417"/>
            </a:xfrm>
            <a:prstGeom prst="rect">
              <a:avLst/>
            </a:prstGeom>
          </p:spPr>
        </p:pic>
        <p:sp>
          <p:nvSpPr>
            <p:cNvPr id="2" name="Obdélník 1"/>
            <p:cNvSpPr/>
            <p:nvPr/>
          </p:nvSpPr>
          <p:spPr bwMode="auto">
            <a:xfrm>
              <a:off x="6532324" y="5536504"/>
              <a:ext cx="507304" cy="244258"/>
            </a:xfrm>
            <a:prstGeom prst="rect">
              <a:avLst/>
            </a:prstGeom>
            <a:solidFill>
              <a:schemeClr val="accent2"/>
            </a:solidFill>
            <a:ln>
              <a:noFill/>
            </a:ln>
            <a:effectLst/>
            <a:extLst>
              <a:ext uri="{91240B29-F687-4F45-9708-019B960494DF}">
                <a14:hiddenLine xmlns:a14="http://schemas.microsoft.com/office/drawing/2010/main" w="9525" cap="flat" cmpd="sng" algn="ctr">
                  <a:solidFill>
                    <a:schemeClr val="hlink"/>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cs-CZ" sz="1700" b="0" i="0" u="none" strike="noStrike" cap="none" normalizeH="0" baseline="0" smtClean="0">
                <a:ln>
                  <a:noFill/>
                </a:ln>
                <a:solidFill>
                  <a:schemeClr val="tx1"/>
                </a:solidFill>
                <a:effectLst/>
                <a:latin typeface="Arial" charset="0"/>
                <a:cs typeface="Arial" charset="0"/>
              </a:endParaRPr>
            </a:p>
          </p:txBody>
        </p:sp>
      </p:grpSp>
      <p:cxnSp>
        <p:nvCxnSpPr>
          <p:cNvPr id="7" name="Přímá spojnice se šipkou 6"/>
          <p:cNvCxnSpPr/>
          <p:nvPr/>
        </p:nvCxnSpPr>
        <p:spPr bwMode="auto">
          <a:xfrm>
            <a:off x="6375749" y="2649255"/>
            <a:ext cx="1017834" cy="2805830"/>
          </a:xfrm>
          <a:prstGeom prst="straightConnector1">
            <a:avLst/>
          </a:prstGeom>
          <a:solidFill>
            <a:schemeClr val="accent2"/>
          </a:solidFill>
          <a:ln w="9525" cap="flat" cmpd="sng" algn="ctr">
            <a:solidFill>
              <a:srgbClr val="0070C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879711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 calcmode="lin" valueType="num">
                                      <p:cBhvr additive="base">
                                        <p:cTn id="7"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6">
                                            <p:txEl>
                                              <p:pRg st="4" end="4"/>
                                            </p:txEl>
                                          </p:spTgt>
                                        </p:tgtEl>
                                        <p:attrNameLst>
                                          <p:attrName>style.visibility</p:attrName>
                                        </p:attrNameLst>
                                      </p:cBhvr>
                                      <p:to>
                                        <p:strVal val="visible"/>
                                      </p:to>
                                    </p:set>
                                    <p:anim calcmode="lin" valueType="num">
                                      <p:cBhvr additive="base">
                                        <p:cTn id="50"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6">
                                            <p:txEl>
                                              <p:pRg st="5" end="5"/>
                                            </p:txEl>
                                          </p:spTgt>
                                        </p:tgtEl>
                                        <p:attrNameLst>
                                          <p:attrName>style.visibility</p:attrName>
                                        </p:attrNameLst>
                                      </p:cBhvr>
                                      <p:to>
                                        <p:strVal val="visible"/>
                                      </p:to>
                                    </p:set>
                                    <p:anim calcmode="lin" valueType="num">
                                      <p:cBhvr additive="base">
                                        <p:cTn id="56"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6">
                                            <p:txEl>
                                              <p:pRg st="6" end="6"/>
                                            </p:txEl>
                                          </p:spTgt>
                                        </p:tgtEl>
                                        <p:attrNameLst>
                                          <p:attrName>style.visibility</p:attrName>
                                        </p:attrNameLst>
                                      </p:cBhvr>
                                      <p:to>
                                        <p:strVal val="visible"/>
                                      </p:to>
                                    </p:set>
                                    <p:anim calcmode="lin" valueType="num">
                                      <p:cBhvr additive="base">
                                        <p:cTn id="62"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2532"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5BF71131-C54C-498F-B340-72C6CE4B9B2E}" type="slidenum">
              <a:rPr lang="en-US" altLang="cs-CZ" sz="900" smtClean="0">
                <a:solidFill>
                  <a:schemeClr val="hlink"/>
                </a:solidFill>
              </a:rPr>
              <a:pPr algn="r" eaLnBrk="1" hangingPunct="1">
                <a:buFontTx/>
                <a:buNone/>
              </a:pPr>
              <a:t>46</a:t>
            </a:fld>
            <a:endParaRPr lang="en-US" altLang="cs-CZ" sz="900" smtClean="0">
              <a:solidFill>
                <a:schemeClr val="hlink"/>
              </a:solidFill>
            </a:endParaRPr>
          </a:p>
        </p:txBody>
      </p:sp>
      <p:sp>
        <p:nvSpPr>
          <p:cNvPr id="22533" name="Rectangle 2"/>
          <p:cNvSpPr>
            <a:spLocks noGrp="1" noChangeArrowheads="1"/>
          </p:cNvSpPr>
          <p:nvPr>
            <p:ph type="title"/>
          </p:nvPr>
        </p:nvSpPr>
        <p:spPr/>
        <p:txBody>
          <a:bodyPr/>
          <a:lstStyle/>
          <a:p>
            <a:pPr eaLnBrk="1" hangingPunct="1"/>
            <a:r>
              <a:rPr lang="cs-CZ" altLang="cs-CZ" dirty="0" smtClean="0"/>
              <a:t>Posouzení rizika. Snížení rizika</a:t>
            </a:r>
          </a:p>
        </p:txBody>
      </p:sp>
      <p:pic>
        <p:nvPicPr>
          <p:cNvPr id="225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813648"/>
            <a:ext cx="5367867" cy="5748193"/>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
        <p:nvSpPr>
          <p:cNvPr id="2" name="Obdélník 1"/>
          <p:cNvSpPr/>
          <p:nvPr/>
        </p:nvSpPr>
        <p:spPr bwMode="auto">
          <a:xfrm>
            <a:off x="3520800" y="3360420"/>
            <a:ext cx="2656800" cy="3011580"/>
          </a:xfrm>
          <a:prstGeom prst="rect">
            <a:avLst/>
          </a:prstGeom>
          <a:solidFill>
            <a:schemeClr val="accent5">
              <a:lumMod val="40000"/>
              <a:lumOff val="60000"/>
              <a:alpha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en-US" sz="1700" b="0" i="0" u="none" strike="noStrike" cap="none" normalizeH="0" baseline="0" smtClean="0">
              <a:ln>
                <a:noFill/>
              </a:ln>
              <a:solidFill>
                <a:schemeClr val="tx1"/>
              </a:solidFill>
              <a:effectLst/>
              <a:latin typeface="Arial" charset="0"/>
              <a:cs typeface="Arial" charset="0"/>
            </a:endParaRPr>
          </a:p>
        </p:txBody>
      </p:sp>
      <p:sp>
        <p:nvSpPr>
          <p:cNvPr id="10" name="Obdélník 9"/>
          <p:cNvSpPr/>
          <p:nvPr/>
        </p:nvSpPr>
        <p:spPr bwMode="auto">
          <a:xfrm>
            <a:off x="6195420" y="813648"/>
            <a:ext cx="1661647" cy="5558352"/>
          </a:xfrm>
          <a:prstGeom prst="rect">
            <a:avLst/>
          </a:prstGeom>
          <a:solidFill>
            <a:schemeClr val="accent5">
              <a:lumMod val="40000"/>
              <a:lumOff val="60000"/>
              <a:alpha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en-US" sz="1700" b="0" i="0" u="none" strike="noStrike" cap="none" normalizeH="0" baseline="0" smtClean="0">
              <a:ln>
                <a:noFill/>
              </a:ln>
              <a:solidFill>
                <a:schemeClr val="tx1"/>
              </a:solidFill>
              <a:effectLst/>
              <a:latin typeface="Arial" charset="0"/>
              <a:cs typeface="Arial" charset="0"/>
            </a:endParaRPr>
          </a:p>
        </p:txBody>
      </p:sp>
      <p:sp>
        <p:nvSpPr>
          <p:cNvPr id="8" name="Obdélník 7"/>
          <p:cNvSpPr/>
          <p:nvPr/>
        </p:nvSpPr>
        <p:spPr bwMode="auto">
          <a:xfrm>
            <a:off x="3520800" y="822960"/>
            <a:ext cx="2656800" cy="1965960"/>
          </a:xfrm>
          <a:prstGeom prst="rect">
            <a:avLst/>
          </a:prstGeom>
          <a:solidFill>
            <a:schemeClr val="accent5">
              <a:lumMod val="40000"/>
              <a:lumOff val="60000"/>
              <a:alpha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en-US" sz="17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63585307"/>
      </p:ext>
    </p:extLst>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7651"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F1F093D7-D91B-4C24-BBB2-BEF17E721799}" type="slidenum">
              <a:rPr lang="en-US" altLang="cs-CZ" sz="900" smtClean="0">
                <a:solidFill>
                  <a:schemeClr val="hlink"/>
                </a:solidFill>
              </a:rPr>
              <a:pPr algn="r" eaLnBrk="1" hangingPunct="1">
                <a:buFontTx/>
                <a:buNone/>
              </a:pPr>
              <a:t>47</a:t>
            </a:fld>
            <a:endParaRPr lang="en-US" altLang="cs-CZ" sz="900" smtClean="0">
              <a:solidFill>
                <a:schemeClr val="hlink"/>
              </a:solidFill>
            </a:endParaRPr>
          </a:p>
        </p:txBody>
      </p:sp>
      <p:sp>
        <p:nvSpPr>
          <p:cNvPr id="27652"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6000" cy="161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2. Bezpečnostní ochrana a/nebo doplňková ochranná opatření - 1</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Pokud není prakticky možné vyloučit nebezpečí nebo dostatečně snížit jeho příslušné riziko zabudovanými konstrukčními bezpečnostními opatřeními, může být použita ke snížení rizika, s přihlédnutím k předpokládanému používání a předvídatelnému nesprávnému použití, vhodně zvolená bezpečnostní ochrana a doplňková opatření.</a:t>
            </a:r>
          </a:p>
        </p:txBody>
      </p:sp>
      <p:sp>
        <p:nvSpPr>
          <p:cNvPr id="12" name="Rectangle 11"/>
          <p:cNvSpPr>
            <a:spLocks noChangeArrowheads="1"/>
          </p:cNvSpPr>
          <p:nvPr/>
        </p:nvSpPr>
        <p:spPr bwMode="auto">
          <a:xfrm>
            <a:off x="0" y="3428899"/>
            <a:ext cx="6211019" cy="316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defRPr/>
            </a:pPr>
            <a:r>
              <a:rPr lang="cs-CZ" altLang="cs-CZ" sz="1600" i="1" dirty="0" smtClean="0"/>
              <a:t>Pevný ochranný kryt – tam kde není vyžadován přístup obsluhy do stroje</a:t>
            </a:r>
          </a:p>
          <a:p>
            <a:pPr eaLnBrk="1" hangingPunct="1">
              <a:buFont typeface="Arial" panose="020B0604020202020204" pitchFamily="34" charset="0"/>
              <a:buChar char="•"/>
              <a:defRPr/>
            </a:pPr>
            <a:r>
              <a:rPr lang="cs-CZ" altLang="cs-CZ" sz="1600" i="1" dirty="0" smtClean="0"/>
              <a:t>Pohyblivý ochranný kryt s blokovacím zařízením – tam kde je nutný vstup/zásah do nebezpečného prostoru, ale nebezpečné pohyby jsou mimo přímý dosah obsluhy</a:t>
            </a:r>
          </a:p>
          <a:p>
            <a:pPr eaLnBrk="1" hangingPunct="1">
              <a:buFont typeface="Arial" panose="020B0604020202020204" pitchFamily="34" charset="0"/>
              <a:buChar char="•"/>
              <a:defRPr/>
            </a:pPr>
            <a:r>
              <a:rPr lang="cs-CZ" altLang="cs-CZ" sz="1600" i="1" dirty="0" smtClean="0"/>
              <a:t>Pohyblivý ochranný kryt s blokovacím zařízením s jištěním – tam kde je nutný vstup/zásah do nebezpečného prostoru a je nutné aby k otevření došlo až po zastavení všech nebezpečných pohybů</a:t>
            </a:r>
          </a:p>
          <a:p>
            <a:pPr eaLnBrk="1" hangingPunct="1">
              <a:buFont typeface="Arial" panose="020B0604020202020204" pitchFamily="34" charset="0"/>
              <a:buChar char="•"/>
              <a:defRPr/>
            </a:pPr>
            <a:r>
              <a:rPr lang="cs-CZ" altLang="cs-CZ" sz="1600" i="1" dirty="0" smtClean="0"/>
              <a:t>Ochranné zařízení – často optoelektronické – všude tam kde je nutný častý přístup/zásah do nebezpečného prostoru a nehrozí např. riziko vymrštění obrobku, vyletování např. špon</a:t>
            </a:r>
          </a:p>
          <a:p>
            <a:pPr eaLnBrk="1" hangingPunct="1">
              <a:buFont typeface="Arial" panose="020B0604020202020204" pitchFamily="34" charset="0"/>
              <a:buChar char="•"/>
              <a:defRPr/>
            </a:pPr>
            <a:endParaRPr lang="cs-CZ" altLang="cs-CZ" sz="1600" i="1" dirty="0" smtClean="0"/>
          </a:p>
          <a:p>
            <a:pPr eaLnBrk="1" hangingPunct="1">
              <a:buFont typeface="Arial" panose="020B0604020202020204" pitchFamily="34" charset="0"/>
              <a:buChar char="•"/>
              <a:defRPr/>
            </a:pPr>
            <a:endParaRPr lang="cs-CZ" altLang="cs-CZ" sz="1600" dirty="0" smtClean="0"/>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276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3488960"/>
            <a:ext cx="3694981" cy="3045963"/>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additive="base">
                                        <p:cTn id="3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7651"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F1F093D7-D91B-4C24-BBB2-BEF17E721799}" type="slidenum">
              <a:rPr lang="en-US" altLang="cs-CZ" sz="900" smtClean="0">
                <a:solidFill>
                  <a:schemeClr val="hlink"/>
                </a:solidFill>
              </a:rPr>
              <a:pPr algn="r" eaLnBrk="1" hangingPunct="1">
                <a:buFontTx/>
                <a:buNone/>
              </a:pPr>
              <a:t>48</a:t>
            </a:fld>
            <a:endParaRPr lang="en-US" altLang="cs-CZ" sz="900" smtClean="0">
              <a:solidFill>
                <a:schemeClr val="hlink"/>
              </a:solidFill>
            </a:endParaRPr>
          </a:p>
        </p:txBody>
      </p:sp>
      <p:sp>
        <p:nvSpPr>
          <p:cNvPr id="27652"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6000" cy="95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2. Bezpečnostní ochrana a/nebo doplňková ochranná opatření - 2</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Volba a používání snímacích ochranných zařízení</a:t>
            </a:r>
          </a:p>
        </p:txBody>
      </p:sp>
      <p:sp>
        <p:nvSpPr>
          <p:cNvPr id="12" name="Rectangle 11"/>
          <p:cNvSpPr>
            <a:spLocks noChangeArrowheads="1"/>
          </p:cNvSpPr>
          <p:nvPr/>
        </p:nvSpPr>
        <p:spPr bwMode="auto">
          <a:xfrm>
            <a:off x="0" y="1897811"/>
            <a:ext cx="6522191" cy="469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defRPr/>
            </a:pPr>
            <a:r>
              <a:rPr lang="cs-CZ" altLang="cs-CZ" sz="1600" i="1" u="sng" dirty="0" smtClean="0"/>
              <a:t>Druhy snímacích ochranných zařízení</a:t>
            </a:r>
          </a:p>
          <a:p>
            <a:pPr eaLnBrk="1" hangingPunct="1">
              <a:buFont typeface="Arial" panose="020B0604020202020204" pitchFamily="34" charset="0"/>
              <a:buChar char="•"/>
              <a:defRPr/>
            </a:pPr>
            <a:r>
              <a:rPr lang="cs-CZ" altLang="cs-CZ" sz="1600" i="1" dirty="0" smtClean="0"/>
              <a:t>Světelné závěsy, světelné mříže nebo závory</a:t>
            </a:r>
          </a:p>
          <a:p>
            <a:pPr eaLnBrk="1" hangingPunct="1">
              <a:buFont typeface="Arial" panose="020B0604020202020204" pitchFamily="34" charset="0"/>
              <a:buChar char="•"/>
              <a:defRPr/>
            </a:pPr>
            <a:r>
              <a:rPr lang="cs-CZ" altLang="cs-CZ" sz="1600" i="1" dirty="0" smtClean="0"/>
              <a:t>Laserové skenery</a:t>
            </a:r>
          </a:p>
          <a:p>
            <a:pPr eaLnBrk="1" hangingPunct="1">
              <a:buFont typeface="Arial" panose="020B0604020202020204" pitchFamily="34" charset="0"/>
              <a:buChar char="•"/>
              <a:defRPr/>
            </a:pPr>
            <a:r>
              <a:rPr lang="cs-CZ" altLang="cs-CZ" sz="1600" i="1" dirty="0" smtClean="0"/>
              <a:t>Rohože citlivé na tlak</a:t>
            </a:r>
          </a:p>
          <a:p>
            <a:pPr eaLnBrk="1" hangingPunct="1">
              <a:buFont typeface="Arial" panose="020B0604020202020204" pitchFamily="34" charset="0"/>
              <a:buChar char="•"/>
              <a:defRPr/>
            </a:pPr>
            <a:r>
              <a:rPr lang="cs-CZ" altLang="cs-CZ" sz="1600" i="1" dirty="0" smtClean="0"/>
              <a:t>Bezpečnostní vypínací tyče a lanka</a:t>
            </a:r>
            <a:endParaRPr lang="cs-CZ" altLang="cs-CZ" sz="1600" i="1" dirty="0"/>
          </a:p>
          <a:p>
            <a:pPr eaLnBrk="1" hangingPunct="1">
              <a:buFont typeface="Arial" panose="020B0604020202020204" pitchFamily="34" charset="0"/>
              <a:buChar char="•"/>
              <a:defRPr/>
            </a:pPr>
            <a:r>
              <a:rPr lang="cs-CZ" altLang="cs-CZ" sz="1600" i="1" u="sng" dirty="0" smtClean="0"/>
              <a:t>Použití</a:t>
            </a:r>
          </a:p>
          <a:p>
            <a:pPr eaLnBrk="1" hangingPunct="1">
              <a:buFont typeface="Arial" panose="020B0604020202020204" pitchFamily="34" charset="0"/>
              <a:buChar char="•"/>
              <a:defRPr/>
            </a:pPr>
            <a:r>
              <a:rPr lang="cs-CZ" altLang="cs-CZ" sz="1600" i="1" dirty="0" smtClean="0"/>
              <a:t>Pro účely vypínání</a:t>
            </a:r>
          </a:p>
          <a:p>
            <a:pPr eaLnBrk="1" hangingPunct="1">
              <a:buFont typeface="Arial" panose="020B0604020202020204" pitchFamily="34" charset="0"/>
              <a:buChar char="•"/>
              <a:defRPr/>
            </a:pPr>
            <a:r>
              <a:rPr lang="cs-CZ" altLang="cs-CZ" sz="1600" i="1" dirty="0" smtClean="0"/>
              <a:t>Pro detekování přítomnosti</a:t>
            </a:r>
          </a:p>
          <a:p>
            <a:pPr eaLnBrk="1" hangingPunct="1">
              <a:buFont typeface="Arial" panose="020B0604020202020204" pitchFamily="34" charset="0"/>
              <a:buChar char="•"/>
              <a:defRPr/>
            </a:pPr>
            <a:r>
              <a:rPr lang="cs-CZ" altLang="cs-CZ" sz="1600" i="1" dirty="0" smtClean="0"/>
              <a:t>Jak pro vypínání, tak i pro detekování přítomnosti</a:t>
            </a:r>
          </a:p>
          <a:p>
            <a:pPr eaLnBrk="1" hangingPunct="1">
              <a:buFont typeface="Arial" panose="020B0604020202020204" pitchFamily="34" charset="0"/>
              <a:buChar char="•"/>
              <a:defRPr/>
            </a:pPr>
            <a:r>
              <a:rPr lang="cs-CZ" altLang="cs-CZ" sz="1600" i="1" dirty="0" smtClean="0"/>
              <a:t>K iniciování opětného spuštění funkce stroje - </a:t>
            </a:r>
            <a:r>
              <a:rPr lang="cs-CZ" altLang="cs-CZ" sz="1600" b="1" i="1" dirty="0" smtClean="0">
                <a:solidFill>
                  <a:srgbClr val="FF0000"/>
                </a:solidFill>
              </a:rPr>
              <a:t>tato činnost podléhá v praxi přísným podmínkám</a:t>
            </a:r>
            <a:endParaRPr lang="cs-CZ" altLang="cs-CZ" sz="1600" i="1" dirty="0" smtClean="0"/>
          </a:p>
          <a:p>
            <a:pPr eaLnBrk="1" hangingPunct="1">
              <a:buFont typeface="Arial" panose="020B0604020202020204" pitchFamily="34" charset="0"/>
              <a:buChar char="•"/>
              <a:defRPr/>
            </a:pPr>
            <a:r>
              <a:rPr lang="cs-CZ" altLang="cs-CZ" sz="1600" i="1" u="sng" dirty="0" smtClean="0"/>
              <a:t>Kdy nelze použít</a:t>
            </a:r>
          </a:p>
          <a:p>
            <a:pPr eaLnBrk="1" hangingPunct="1">
              <a:buFont typeface="Arial" panose="020B0604020202020204" pitchFamily="34" charset="0"/>
              <a:buChar char="•"/>
              <a:defRPr/>
            </a:pPr>
            <a:r>
              <a:rPr lang="cs-CZ" altLang="cs-CZ" sz="1600" i="1" dirty="0" smtClean="0"/>
              <a:t>Možnost vymrštění materiálu</a:t>
            </a:r>
          </a:p>
          <a:p>
            <a:pPr eaLnBrk="1" hangingPunct="1">
              <a:buFont typeface="Arial" panose="020B0604020202020204" pitchFamily="34" charset="0"/>
              <a:buChar char="•"/>
              <a:defRPr/>
            </a:pPr>
            <a:r>
              <a:rPr lang="cs-CZ" altLang="cs-CZ" sz="1600" i="1" dirty="0" smtClean="0"/>
              <a:t>Vysoké hodnoty emisí hluku, záření, prachu, nutné kryty</a:t>
            </a:r>
          </a:p>
          <a:p>
            <a:pPr eaLnBrk="1" hangingPunct="1">
              <a:buFont typeface="Arial" panose="020B0604020202020204" pitchFamily="34" charset="0"/>
              <a:buChar char="•"/>
              <a:defRPr/>
            </a:pPr>
            <a:r>
              <a:rPr lang="cs-CZ" altLang="cs-CZ" sz="1600" i="1" dirty="0" smtClean="0"/>
              <a:t>Dlouhá doba doběhu stroje</a:t>
            </a:r>
          </a:p>
          <a:p>
            <a:pPr eaLnBrk="1" hangingPunct="1">
              <a:buFont typeface="Arial" panose="020B0604020202020204" pitchFamily="34" charset="0"/>
              <a:buChar char="•"/>
              <a:defRPr/>
            </a:pPr>
            <a:r>
              <a:rPr lang="cs-CZ" altLang="cs-CZ" sz="1600" i="1" dirty="0" smtClean="0"/>
              <a:t>Neschopnost stroje zastavit průběh pracovního cyklu</a:t>
            </a:r>
          </a:p>
          <a:p>
            <a:pPr marL="0" indent="0" eaLnBrk="1" hangingPunct="1">
              <a:buFont typeface="Arial" charset="0"/>
              <a:buNone/>
              <a:defRPr/>
            </a:pPr>
            <a:endParaRPr lang="cs-CZ" altLang="cs-CZ" sz="1600" dirty="0" smtClean="0"/>
          </a:p>
          <a:p>
            <a:pPr eaLnBrk="1" hangingPunct="1">
              <a:buFont typeface="Arial" panose="020B0604020202020204" pitchFamily="34" charset="0"/>
              <a:buChar char="•"/>
              <a:defRPr/>
            </a:pPr>
            <a:endParaRPr lang="cs-CZ" altLang="cs-CZ" sz="1600" dirty="0" smtClean="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758337" y="1508995"/>
            <a:ext cx="2467399" cy="162176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descr="Gel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69" y="1872895"/>
            <a:ext cx="2661444" cy="22328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9457" y="4499618"/>
            <a:ext cx="1723631" cy="1445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392708"/>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 calcmode="lin" valueType="num">
                                      <p:cBhvr additive="base">
                                        <p:cTn id="35"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2">
                                            <p:txEl>
                                              <p:pRg st="3" end="3"/>
                                            </p:txEl>
                                          </p:spTgt>
                                        </p:tgtEl>
                                        <p:attrNameLst>
                                          <p:attrName>style.visibility</p:attrName>
                                        </p:attrNameLst>
                                      </p:cBhvr>
                                      <p:to>
                                        <p:strVal val="visible"/>
                                      </p:to>
                                    </p:set>
                                    <p:anim calcmode="lin" valueType="num">
                                      <p:cBhvr additive="base">
                                        <p:cTn id="46"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2">
                                            <p:txEl>
                                              <p:pRg st="4" end="4"/>
                                            </p:txEl>
                                          </p:spTgt>
                                        </p:tgtEl>
                                        <p:attrNameLst>
                                          <p:attrName>style.visibility</p:attrName>
                                        </p:attrNameLst>
                                      </p:cBhvr>
                                      <p:to>
                                        <p:strVal val="visible"/>
                                      </p:to>
                                    </p:set>
                                    <p:anim calcmode="lin" valueType="num">
                                      <p:cBhvr additive="base">
                                        <p:cTn id="52"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12">
                                            <p:txEl>
                                              <p:pRg st="5" end="5"/>
                                            </p:txEl>
                                          </p:spTgt>
                                        </p:tgtEl>
                                        <p:attrNameLst>
                                          <p:attrName>style.visibility</p:attrName>
                                        </p:attrNameLst>
                                      </p:cBhvr>
                                      <p:to>
                                        <p:strVal val="visible"/>
                                      </p:to>
                                    </p:set>
                                    <p:anim calcmode="lin" valueType="num">
                                      <p:cBhvr additive="base">
                                        <p:cTn id="58"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12">
                                            <p:txEl>
                                              <p:pRg st="6" end="6"/>
                                            </p:txEl>
                                          </p:spTgt>
                                        </p:tgtEl>
                                        <p:attrNameLst>
                                          <p:attrName>style.visibility</p:attrName>
                                        </p:attrNameLst>
                                      </p:cBhvr>
                                      <p:to>
                                        <p:strVal val="visible"/>
                                      </p:to>
                                    </p:set>
                                    <p:anim calcmode="lin" valueType="num">
                                      <p:cBhvr additive="base">
                                        <p:cTn id="64" dur="500" fill="hold"/>
                                        <p:tgtEl>
                                          <p:spTgt spid="12">
                                            <p:txEl>
                                              <p:pRg st="6" end="6"/>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12">
                                            <p:txEl>
                                              <p:pRg st="7" end="7"/>
                                            </p:txEl>
                                          </p:spTgt>
                                        </p:tgtEl>
                                        <p:attrNameLst>
                                          <p:attrName>style.visibility</p:attrName>
                                        </p:attrNameLst>
                                      </p:cBhvr>
                                      <p:to>
                                        <p:strVal val="visible"/>
                                      </p:to>
                                    </p:set>
                                    <p:anim calcmode="lin" valueType="num">
                                      <p:cBhvr additive="base">
                                        <p:cTn id="70" dur="500" fill="hold"/>
                                        <p:tgtEl>
                                          <p:spTgt spid="12">
                                            <p:txEl>
                                              <p:pRg st="7" end="7"/>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12">
                                            <p:txEl>
                                              <p:pRg st="8" end="8"/>
                                            </p:txEl>
                                          </p:spTgt>
                                        </p:tgtEl>
                                        <p:attrNameLst>
                                          <p:attrName>style.visibility</p:attrName>
                                        </p:attrNameLst>
                                      </p:cBhvr>
                                      <p:to>
                                        <p:strVal val="visible"/>
                                      </p:to>
                                    </p:set>
                                    <p:anim calcmode="lin" valueType="num">
                                      <p:cBhvr additive="base">
                                        <p:cTn id="76" dur="500" fill="hold"/>
                                        <p:tgtEl>
                                          <p:spTgt spid="12">
                                            <p:txEl>
                                              <p:pRg st="8" end="8"/>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1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12">
                                            <p:txEl>
                                              <p:pRg st="9" end="9"/>
                                            </p:txEl>
                                          </p:spTgt>
                                        </p:tgtEl>
                                        <p:attrNameLst>
                                          <p:attrName>style.visibility</p:attrName>
                                        </p:attrNameLst>
                                      </p:cBhvr>
                                      <p:to>
                                        <p:strVal val="visible"/>
                                      </p:to>
                                    </p:set>
                                    <p:anim calcmode="lin" valueType="num">
                                      <p:cBhvr additive="base">
                                        <p:cTn id="82" dur="500" fill="hold"/>
                                        <p:tgtEl>
                                          <p:spTgt spid="12">
                                            <p:txEl>
                                              <p:pRg st="9" end="9"/>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1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12">
                                            <p:txEl>
                                              <p:pRg st="10" end="10"/>
                                            </p:txEl>
                                          </p:spTgt>
                                        </p:tgtEl>
                                        <p:attrNameLst>
                                          <p:attrName>style.visibility</p:attrName>
                                        </p:attrNameLst>
                                      </p:cBhvr>
                                      <p:to>
                                        <p:strVal val="visible"/>
                                      </p:to>
                                    </p:set>
                                    <p:anim calcmode="lin" valueType="num">
                                      <p:cBhvr additive="base">
                                        <p:cTn id="88" dur="500" fill="hold"/>
                                        <p:tgtEl>
                                          <p:spTgt spid="12">
                                            <p:txEl>
                                              <p:pRg st="10" end="10"/>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1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12">
                                            <p:txEl>
                                              <p:pRg st="11" end="11"/>
                                            </p:txEl>
                                          </p:spTgt>
                                        </p:tgtEl>
                                        <p:attrNameLst>
                                          <p:attrName>style.visibility</p:attrName>
                                        </p:attrNameLst>
                                      </p:cBhvr>
                                      <p:to>
                                        <p:strVal val="visible"/>
                                      </p:to>
                                    </p:set>
                                    <p:anim calcmode="lin" valueType="num">
                                      <p:cBhvr additive="base">
                                        <p:cTn id="94" dur="500" fill="hold"/>
                                        <p:tgtEl>
                                          <p:spTgt spid="12">
                                            <p:txEl>
                                              <p:pRg st="11" end="11"/>
                                            </p:txEl>
                                          </p:spTgt>
                                        </p:tgtEl>
                                        <p:attrNameLst>
                                          <p:attrName>ppt_x</p:attrName>
                                        </p:attrNameLst>
                                      </p:cBhvr>
                                      <p:tavLst>
                                        <p:tav tm="0">
                                          <p:val>
                                            <p:strVal val="0-#ppt_w/2"/>
                                          </p:val>
                                        </p:tav>
                                        <p:tav tm="100000">
                                          <p:val>
                                            <p:strVal val="#ppt_x"/>
                                          </p:val>
                                        </p:tav>
                                      </p:tavLst>
                                    </p:anim>
                                    <p:anim calcmode="lin" valueType="num">
                                      <p:cBhvr additive="base">
                                        <p:cTn id="95" dur="500" fill="hold"/>
                                        <p:tgtEl>
                                          <p:spTgt spid="1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12">
                                            <p:txEl>
                                              <p:pRg st="12" end="12"/>
                                            </p:txEl>
                                          </p:spTgt>
                                        </p:tgtEl>
                                        <p:attrNameLst>
                                          <p:attrName>style.visibility</p:attrName>
                                        </p:attrNameLst>
                                      </p:cBhvr>
                                      <p:to>
                                        <p:strVal val="visible"/>
                                      </p:to>
                                    </p:set>
                                    <p:anim calcmode="lin" valueType="num">
                                      <p:cBhvr additive="base">
                                        <p:cTn id="100" dur="500" fill="hold"/>
                                        <p:tgtEl>
                                          <p:spTgt spid="12">
                                            <p:txEl>
                                              <p:pRg st="12" end="12"/>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1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nodeType="clickEffect">
                                  <p:stCondLst>
                                    <p:cond delay="0"/>
                                  </p:stCondLst>
                                  <p:childTnLst>
                                    <p:set>
                                      <p:cBhvr>
                                        <p:cTn id="105" dur="1" fill="hold">
                                          <p:stCondLst>
                                            <p:cond delay="0"/>
                                          </p:stCondLst>
                                        </p:cTn>
                                        <p:tgtEl>
                                          <p:spTgt spid="12">
                                            <p:txEl>
                                              <p:pRg st="13" end="13"/>
                                            </p:txEl>
                                          </p:spTgt>
                                        </p:tgtEl>
                                        <p:attrNameLst>
                                          <p:attrName>style.visibility</p:attrName>
                                        </p:attrNameLst>
                                      </p:cBhvr>
                                      <p:to>
                                        <p:strVal val="visible"/>
                                      </p:to>
                                    </p:set>
                                    <p:anim calcmode="lin" valueType="num">
                                      <p:cBhvr additive="base">
                                        <p:cTn id="106" dur="500" fill="hold"/>
                                        <p:tgtEl>
                                          <p:spTgt spid="12">
                                            <p:txEl>
                                              <p:pRg st="13" end="13"/>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1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12">
                                            <p:txEl>
                                              <p:pRg st="14" end="14"/>
                                            </p:txEl>
                                          </p:spTgt>
                                        </p:tgtEl>
                                        <p:attrNameLst>
                                          <p:attrName>style.visibility</p:attrName>
                                        </p:attrNameLst>
                                      </p:cBhvr>
                                      <p:to>
                                        <p:strVal val="visible"/>
                                      </p:to>
                                    </p:set>
                                    <p:anim calcmode="lin" valueType="num">
                                      <p:cBhvr additive="base">
                                        <p:cTn id="112" dur="500" fill="hold"/>
                                        <p:tgtEl>
                                          <p:spTgt spid="12">
                                            <p:txEl>
                                              <p:pRg st="14" end="14"/>
                                            </p:tx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12">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7651"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F1F093D7-D91B-4C24-BBB2-BEF17E721799}" type="slidenum">
              <a:rPr lang="en-US" altLang="cs-CZ" sz="900" smtClean="0">
                <a:solidFill>
                  <a:schemeClr val="hlink"/>
                </a:solidFill>
              </a:rPr>
              <a:pPr algn="r" eaLnBrk="1" hangingPunct="1">
                <a:buFontTx/>
                <a:buNone/>
              </a:pPr>
              <a:t>49</a:t>
            </a:fld>
            <a:endParaRPr lang="en-US" altLang="cs-CZ" sz="900" smtClean="0">
              <a:solidFill>
                <a:schemeClr val="hlink"/>
              </a:solidFill>
            </a:endParaRPr>
          </a:p>
        </p:txBody>
      </p:sp>
      <p:sp>
        <p:nvSpPr>
          <p:cNvPr id="27652"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6000" cy="95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2. Bezpečnostní ochrana a/nebo doplňková ochranná opatření - 3</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Realizace použití ochranných snímacích zařízení</a:t>
            </a:r>
          </a:p>
        </p:txBody>
      </p:sp>
      <p:sp>
        <p:nvSpPr>
          <p:cNvPr id="12" name="Rectangle 11"/>
          <p:cNvSpPr>
            <a:spLocks noChangeArrowheads="1"/>
          </p:cNvSpPr>
          <p:nvPr/>
        </p:nvSpPr>
        <p:spPr bwMode="auto">
          <a:xfrm>
            <a:off x="0" y="1897811"/>
            <a:ext cx="7071874" cy="469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defRPr/>
            </a:pPr>
            <a:r>
              <a:rPr lang="cs-CZ" altLang="cs-CZ" sz="1600" i="1" dirty="0" smtClean="0"/>
              <a:t>Rozměry, vlastnosti a umístění detekčního prostoru (ČSN EN ISO 13855)</a:t>
            </a:r>
          </a:p>
          <a:p>
            <a:pPr eaLnBrk="1" hangingPunct="1">
              <a:buFont typeface="Arial" panose="020B0604020202020204" pitchFamily="34" charset="0"/>
              <a:buChar char="•"/>
              <a:defRPr/>
            </a:pPr>
            <a:r>
              <a:rPr lang="cs-CZ" altLang="cs-CZ" sz="1600" i="1" dirty="0" smtClean="0"/>
              <a:t>Reakce zařízení na podmínky závady (ČSN EN 61496)</a:t>
            </a:r>
          </a:p>
          <a:p>
            <a:pPr eaLnBrk="1" hangingPunct="1">
              <a:buFont typeface="Arial" panose="020B0604020202020204" pitchFamily="34" charset="0"/>
              <a:buChar char="•"/>
              <a:defRPr/>
            </a:pPr>
            <a:r>
              <a:rPr lang="cs-CZ" altLang="cs-CZ" sz="1600" i="1" dirty="0" smtClean="0"/>
              <a:t>Možnosti obcházení</a:t>
            </a:r>
          </a:p>
          <a:p>
            <a:pPr eaLnBrk="1" hangingPunct="1">
              <a:buFont typeface="Arial" panose="020B0604020202020204" pitchFamily="34" charset="0"/>
              <a:buChar char="•"/>
              <a:defRPr/>
            </a:pPr>
            <a:r>
              <a:rPr lang="cs-CZ" altLang="cs-CZ" sz="1600" i="1" dirty="0" smtClean="0"/>
              <a:t>Detekční schopnost a její změny v průběhu doby – dle prostředí</a:t>
            </a:r>
          </a:p>
          <a:p>
            <a:pPr eaLnBrk="1" hangingPunct="1">
              <a:buFont typeface="Arial" panose="020B0604020202020204" pitchFamily="34" charset="0"/>
              <a:buChar char="•"/>
              <a:defRPr/>
            </a:pPr>
            <a:endParaRPr lang="cs-CZ" altLang="cs-CZ" sz="1600" i="1" u="sng" dirty="0" smtClean="0"/>
          </a:p>
          <a:p>
            <a:pPr eaLnBrk="1" hangingPunct="1">
              <a:buFont typeface="Courier New" panose="02070309020205020404" pitchFamily="49" charset="0"/>
              <a:buChar char="o"/>
              <a:defRPr/>
            </a:pPr>
            <a:r>
              <a:rPr lang="cs-CZ" altLang="cs-CZ" sz="1600" dirty="0" smtClean="0"/>
              <a:t>Integrace do řídicího systému stroje ochranných snímacích zařízení</a:t>
            </a:r>
          </a:p>
          <a:p>
            <a:pPr eaLnBrk="1" hangingPunct="1">
              <a:buFont typeface="Courier New" panose="02070309020205020404" pitchFamily="49" charset="0"/>
              <a:buChar char="o"/>
              <a:defRPr/>
            </a:pPr>
            <a:endParaRPr lang="cs-CZ" altLang="cs-CZ" sz="1600" dirty="0" smtClean="0"/>
          </a:p>
          <a:p>
            <a:pPr eaLnBrk="1" hangingPunct="1">
              <a:buFont typeface="Arial" panose="020B0604020202020204" pitchFamily="34" charset="0"/>
              <a:buChar char="•"/>
              <a:defRPr/>
            </a:pPr>
            <a:r>
              <a:rPr lang="cs-CZ" altLang="cs-CZ" sz="1600" i="1" dirty="0" smtClean="0"/>
              <a:t>Je vydán povel k zastavení jakmile je detekována osoba nebo její část</a:t>
            </a:r>
          </a:p>
          <a:p>
            <a:pPr eaLnBrk="1" hangingPunct="1">
              <a:buFont typeface="Arial" panose="020B0604020202020204" pitchFamily="34" charset="0"/>
              <a:buChar char="•"/>
              <a:defRPr/>
            </a:pPr>
            <a:r>
              <a:rPr lang="cs-CZ" altLang="cs-CZ" sz="1600" i="1" dirty="0" smtClean="0"/>
              <a:t>Odstoupení osoby z detekčního pole nesmí způsobit samovolné spuštění</a:t>
            </a:r>
          </a:p>
          <a:p>
            <a:pPr eaLnBrk="1" hangingPunct="1">
              <a:buFont typeface="Arial" panose="020B0604020202020204" pitchFamily="34" charset="0"/>
              <a:buChar char="•"/>
              <a:defRPr/>
            </a:pPr>
            <a:r>
              <a:rPr lang="cs-CZ" altLang="cs-CZ" sz="1600" i="1" dirty="0" smtClean="0"/>
              <a:t>Opětné spuštění musí být iniciováno záměrným působením na ovládací prvek, který je mimo nebezpečný prostor a z místa jeho umístění je tento prostor přehledný</a:t>
            </a:r>
          </a:p>
          <a:p>
            <a:pPr eaLnBrk="1" hangingPunct="1">
              <a:buFont typeface="Arial" panose="020B0604020202020204" pitchFamily="34" charset="0"/>
              <a:buChar char="•"/>
              <a:defRPr/>
            </a:pPr>
            <a:r>
              <a:rPr lang="cs-CZ" altLang="cs-CZ" sz="1600" i="1" dirty="0" smtClean="0"/>
              <a:t>Stroj nesmí pracovat pokud je osoba detekována</a:t>
            </a:r>
          </a:p>
          <a:p>
            <a:pPr eaLnBrk="1" hangingPunct="1">
              <a:buFont typeface="Arial" panose="020B0604020202020204" pitchFamily="34" charset="0"/>
              <a:buChar char="•"/>
              <a:defRPr/>
            </a:pPr>
            <a:r>
              <a:rPr lang="cs-CZ" altLang="cs-CZ" sz="1600" i="1" dirty="0" smtClean="0"/>
              <a:t>Osoba musí být v nebezpečném prostoru vždy detekována</a:t>
            </a:r>
          </a:p>
        </p:txBody>
      </p:sp>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874" y="1194127"/>
            <a:ext cx="2609850" cy="147637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pic>
        <p:nvPicPr>
          <p:cNvPr id="860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389" y="3026898"/>
            <a:ext cx="2600325" cy="166687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pic>
        <p:nvPicPr>
          <p:cNvPr id="860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3389" y="4719651"/>
            <a:ext cx="2600325" cy="166687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Tree>
    <p:extLst>
      <p:ext uri="{BB962C8B-B14F-4D97-AF65-F5344CB8AC3E}">
        <p14:creationId xmlns:p14="http://schemas.microsoft.com/office/powerpoint/2010/main" val="318094843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additive="base">
                                        <p:cTn id="3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2">
                                            <p:txEl>
                                              <p:pRg st="7" end="7"/>
                                            </p:txEl>
                                          </p:spTgt>
                                        </p:tgtEl>
                                        <p:attrNameLst>
                                          <p:attrName>style.visibility</p:attrName>
                                        </p:attrNameLst>
                                      </p:cBhvr>
                                      <p:to>
                                        <p:strVal val="visible"/>
                                      </p:to>
                                    </p:set>
                                    <p:anim calcmode="lin" valueType="num">
                                      <p:cBhvr additive="base">
                                        <p:cTn id="43" dur="500" fill="hold"/>
                                        <p:tgtEl>
                                          <p:spTgt spid="12">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anim calcmode="lin" valueType="num">
                                      <p:cBhvr additive="base">
                                        <p:cTn id="49" dur="500" fill="hold"/>
                                        <p:tgtEl>
                                          <p:spTgt spid="12">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2">
                                            <p:txEl>
                                              <p:pRg st="9" end="9"/>
                                            </p:txEl>
                                          </p:spTgt>
                                        </p:tgtEl>
                                        <p:attrNameLst>
                                          <p:attrName>style.visibility</p:attrName>
                                        </p:attrNameLst>
                                      </p:cBhvr>
                                      <p:to>
                                        <p:strVal val="visible"/>
                                      </p:to>
                                    </p:set>
                                    <p:anim calcmode="lin" valueType="num">
                                      <p:cBhvr additive="base">
                                        <p:cTn id="55" dur="500" fill="hold"/>
                                        <p:tgtEl>
                                          <p:spTgt spid="12">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2">
                                            <p:txEl>
                                              <p:pRg st="10" end="10"/>
                                            </p:txEl>
                                          </p:spTgt>
                                        </p:tgtEl>
                                        <p:attrNameLst>
                                          <p:attrName>style.visibility</p:attrName>
                                        </p:attrNameLst>
                                      </p:cBhvr>
                                      <p:to>
                                        <p:strVal val="visible"/>
                                      </p:to>
                                    </p:set>
                                    <p:anim calcmode="lin" valueType="num">
                                      <p:cBhvr additive="base">
                                        <p:cTn id="61" dur="500" fill="hold"/>
                                        <p:tgtEl>
                                          <p:spTgt spid="12">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2">
                                            <p:txEl>
                                              <p:pRg st="11" end="11"/>
                                            </p:txEl>
                                          </p:spTgt>
                                        </p:tgtEl>
                                        <p:attrNameLst>
                                          <p:attrName>style.visibility</p:attrName>
                                        </p:attrNameLst>
                                      </p:cBhvr>
                                      <p:to>
                                        <p:strVal val="visible"/>
                                      </p:to>
                                    </p:set>
                                    <p:anim calcmode="lin" valueType="num">
                                      <p:cBhvr additive="base">
                                        <p:cTn id="67" dur="500" fill="hold"/>
                                        <p:tgtEl>
                                          <p:spTgt spid="12">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2">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6147"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F7BB8324-672A-4993-A5F8-3C4C5DA63E33}" type="slidenum">
              <a:rPr lang="en-US" altLang="cs-CZ" sz="900" smtClean="0">
                <a:solidFill>
                  <a:schemeClr val="hlink"/>
                </a:solidFill>
              </a:rPr>
              <a:pPr algn="r" eaLnBrk="1" hangingPunct="1">
                <a:buFontTx/>
                <a:buNone/>
              </a:pPr>
              <a:t>5</a:t>
            </a:fld>
            <a:endParaRPr lang="en-US" altLang="cs-CZ" sz="900" smtClean="0">
              <a:solidFill>
                <a:schemeClr val="hlink"/>
              </a:solidFill>
            </a:endParaRPr>
          </a:p>
        </p:txBody>
      </p:sp>
      <p:sp>
        <p:nvSpPr>
          <p:cNvPr id="6148" name="Rectangle 2"/>
          <p:cNvSpPr>
            <a:spLocks noGrp="1" noChangeArrowheads="1"/>
          </p:cNvSpPr>
          <p:nvPr>
            <p:ph type="title"/>
          </p:nvPr>
        </p:nvSpPr>
        <p:spPr/>
        <p:txBody>
          <a:bodyPr/>
          <a:lstStyle/>
          <a:p>
            <a:pPr eaLnBrk="1" hangingPunct="1"/>
            <a:r>
              <a:rPr lang="cs-CZ" altLang="cs-CZ" sz="3200" dirty="0" smtClean="0">
                <a:latin typeface="SICK Franklin" pitchFamily="2" charset="0"/>
              </a:rPr>
              <a:t>Základní teze</a:t>
            </a:r>
          </a:p>
        </p:txBody>
      </p:sp>
      <p:sp>
        <p:nvSpPr>
          <p:cNvPr id="4101" name="Rectangle 3"/>
          <p:cNvSpPr>
            <a:spLocks noGrp="1" noChangeArrowheads="1"/>
          </p:cNvSpPr>
          <p:nvPr>
            <p:ph type="body" idx="1"/>
          </p:nvPr>
        </p:nvSpPr>
        <p:spPr>
          <a:xfrm>
            <a:off x="214313" y="1006475"/>
            <a:ext cx="9424987" cy="5108575"/>
          </a:xfrm>
          <a:noFill/>
        </p:spPr>
        <p:txBody>
          <a:bodyPr/>
          <a:lstStyle/>
          <a:p>
            <a:pPr eaLnBrk="1" hangingPunct="1"/>
            <a:r>
              <a:rPr lang="cs-CZ" altLang="cs-CZ" sz="1900" b="1" dirty="0" smtClean="0">
                <a:solidFill>
                  <a:srgbClr val="0084C2"/>
                </a:solidFill>
                <a:latin typeface="SICK Franklin" pitchFamily="2" charset="0"/>
              </a:rPr>
              <a:t>Pokud na daném strojním zařízení nebyla </a:t>
            </a:r>
            <a:r>
              <a:rPr lang="cs-CZ" altLang="cs-CZ" sz="1900" b="1" dirty="0" smtClean="0">
                <a:solidFill>
                  <a:srgbClr val="FF0000"/>
                </a:solidFill>
                <a:latin typeface="SICK Franklin" pitchFamily="2" charset="0"/>
              </a:rPr>
              <a:t>žádná ochranná opatření </a:t>
            </a:r>
            <a:r>
              <a:rPr lang="cs-CZ" altLang="cs-CZ" sz="1900" b="1" dirty="0" smtClean="0">
                <a:solidFill>
                  <a:srgbClr val="0084C2"/>
                </a:solidFill>
                <a:latin typeface="SICK Franklin" pitchFamily="2" charset="0"/>
              </a:rPr>
              <a:t>realizována, předpokládá se, že nebezpečí existující na stroji povede dříve nebo později </a:t>
            </a:r>
            <a:r>
              <a:rPr lang="cs-CZ" altLang="cs-CZ" sz="1900" b="1" dirty="0" smtClean="0">
                <a:solidFill>
                  <a:srgbClr val="FF0000"/>
                </a:solidFill>
                <a:latin typeface="SICK Franklin" pitchFamily="2" charset="0"/>
              </a:rPr>
              <a:t>k úrazu</a:t>
            </a:r>
            <a:r>
              <a:rPr lang="cs-CZ" altLang="cs-CZ" sz="1900" b="1" dirty="0" smtClean="0">
                <a:solidFill>
                  <a:srgbClr val="0084C2"/>
                </a:solidFill>
                <a:latin typeface="SICK Franklin" pitchFamily="2" charset="0"/>
              </a:rPr>
              <a:t>.</a:t>
            </a:r>
            <a:endParaRPr lang="cs-CZ" altLang="cs-CZ" sz="1900" dirty="0" smtClean="0">
              <a:solidFill>
                <a:srgbClr val="0084C2"/>
              </a:solidFill>
              <a:latin typeface="SICK Franklin" pitchFamily="2" charset="0"/>
            </a:endParaRPr>
          </a:p>
          <a:p>
            <a:pPr eaLnBrk="1" hangingPunct="1"/>
            <a:endParaRPr lang="cs-CZ" altLang="cs-CZ" sz="1900" dirty="0" smtClean="0">
              <a:solidFill>
                <a:srgbClr val="0084C2"/>
              </a:solidFill>
              <a:latin typeface="SICK Franklin" pitchFamily="2" charset="0"/>
            </a:endParaRPr>
          </a:p>
          <a:p>
            <a:pPr eaLnBrk="1" hangingPunct="1"/>
            <a:r>
              <a:rPr lang="cs-CZ" altLang="cs-CZ" sz="1900" b="1" dirty="0" smtClean="0">
                <a:solidFill>
                  <a:srgbClr val="0084C2"/>
                </a:solidFill>
                <a:latin typeface="SICK Franklin" pitchFamily="2" charset="0"/>
              </a:rPr>
              <a:t>Aplikace zásad pro bezpečnou konstrukci stroje vyžaduje znalosti o používání stroje, historii úrazů a zdravotnické záznamy,  </a:t>
            </a:r>
            <a:r>
              <a:rPr lang="cs-CZ" altLang="cs-CZ" sz="1900" b="1" dirty="0" smtClean="0">
                <a:solidFill>
                  <a:srgbClr val="FF0000"/>
                </a:solidFill>
                <a:latin typeface="SICK Franklin" pitchFamily="2" charset="0"/>
              </a:rPr>
              <a:t>znalosti o dostupné technice ke snížení rizika </a:t>
            </a:r>
            <a:r>
              <a:rPr lang="cs-CZ" altLang="cs-CZ" sz="1900" b="1" dirty="0" smtClean="0">
                <a:solidFill>
                  <a:srgbClr val="0084C2"/>
                </a:solidFill>
                <a:latin typeface="SICK Franklin" pitchFamily="2" charset="0"/>
              </a:rPr>
              <a:t>a o </a:t>
            </a:r>
            <a:r>
              <a:rPr lang="cs-CZ" altLang="cs-CZ" sz="1900" b="1" dirty="0" smtClean="0">
                <a:solidFill>
                  <a:srgbClr val="FF0000"/>
                </a:solidFill>
                <a:latin typeface="SICK Franklin" pitchFamily="2" charset="0"/>
              </a:rPr>
              <a:t>právní oblasti </a:t>
            </a:r>
            <a:r>
              <a:rPr lang="cs-CZ" altLang="cs-CZ" sz="1900" b="1" dirty="0" smtClean="0">
                <a:solidFill>
                  <a:srgbClr val="0084C2"/>
                </a:solidFill>
                <a:latin typeface="SICK Franklin" pitchFamily="2" charset="0"/>
              </a:rPr>
              <a:t>ve které má být stroj používán.</a:t>
            </a:r>
          </a:p>
          <a:p>
            <a:pPr eaLnBrk="1" hangingPunct="1"/>
            <a:endParaRPr lang="cs-CZ" altLang="cs-CZ" sz="1900" b="1" dirty="0" smtClean="0">
              <a:solidFill>
                <a:srgbClr val="0084C2"/>
              </a:solidFill>
              <a:latin typeface="SICK Franklin" pitchFamily="2" charset="0"/>
            </a:endParaRPr>
          </a:p>
          <a:p>
            <a:pPr eaLnBrk="1" hangingPunct="1"/>
            <a:r>
              <a:rPr lang="cs-CZ" altLang="cs-CZ" sz="1900" b="1" dirty="0" smtClean="0">
                <a:solidFill>
                  <a:srgbClr val="0084C2"/>
                </a:solidFill>
                <a:latin typeface="SICK Franklin" pitchFamily="2" charset="0"/>
              </a:rPr>
              <a:t>Konstrukce  stroje, která může být přijatelná v současnosti, nemůže být dále ospravedlnitelná, pokud technický vývoj umožní konstrukci stejného stroje s </a:t>
            </a:r>
            <a:r>
              <a:rPr lang="cs-CZ" altLang="cs-CZ" sz="1900" b="1" dirty="0" smtClean="0">
                <a:solidFill>
                  <a:srgbClr val="FF0000"/>
                </a:solidFill>
                <a:latin typeface="SICK Franklin" pitchFamily="2" charset="0"/>
              </a:rPr>
              <a:t>nižším rizikem</a:t>
            </a:r>
            <a:r>
              <a:rPr lang="cs-CZ" altLang="cs-CZ" sz="1900" b="1" dirty="0" smtClean="0">
                <a:solidFill>
                  <a:srgbClr val="0084C2"/>
                </a:solidFill>
                <a:latin typeface="SICK Franklin" pitchFamily="2" charset="0"/>
              </a:rPr>
              <a:t>.</a:t>
            </a:r>
          </a:p>
          <a:p>
            <a:pPr eaLnBrk="1" hangingPunct="1"/>
            <a:endParaRPr lang="cs-CZ" altLang="cs-CZ" sz="1900" b="1" dirty="0">
              <a:solidFill>
                <a:srgbClr val="0084C2"/>
              </a:solidFill>
              <a:latin typeface="SICK Franklin" pitchFamily="2" charset="0"/>
            </a:endParaRPr>
          </a:p>
          <a:p>
            <a:pPr eaLnBrk="1" hangingPunct="1"/>
            <a:r>
              <a:rPr lang="cs-CZ" altLang="cs-CZ" sz="1900" b="1" dirty="0" smtClean="0">
                <a:solidFill>
                  <a:srgbClr val="0084C2"/>
                </a:solidFill>
                <a:latin typeface="SICK Franklin" pitchFamily="2" charset="0"/>
              </a:rPr>
              <a:t>Posouzení rizika by měla provádět </a:t>
            </a:r>
            <a:r>
              <a:rPr lang="cs-CZ" altLang="cs-CZ" sz="1900" b="1" dirty="0" smtClean="0">
                <a:solidFill>
                  <a:srgbClr val="FF0000"/>
                </a:solidFill>
                <a:latin typeface="SICK Franklin" pitchFamily="2" charset="0"/>
              </a:rPr>
              <a:t>skupina lidí</a:t>
            </a:r>
            <a:r>
              <a:rPr lang="cs-CZ" altLang="cs-CZ" sz="1900" b="1" dirty="0" smtClean="0">
                <a:solidFill>
                  <a:srgbClr val="0084C2"/>
                </a:solidFill>
                <a:latin typeface="SICK Franklin" pitchFamily="2" charset="0"/>
              </a:rPr>
              <a:t>, dá se ovšem předpokládat, že </a:t>
            </a:r>
            <a:r>
              <a:rPr lang="cs-CZ" altLang="cs-CZ" sz="1900" b="1" dirty="0" smtClean="0">
                <a:solidFill>
                  <a:srgbClr val="FF0000"/>
                </a:solidFill>
                <a:latin typeface="SICK Franklin" pitchFamily="2" charset="0"/>
              </a:rPr>
              <a:t>různé</a:t>
            </a:r>
            <a:r>
              <a:rPr lang="cs-CZ" altLang="cs-CZ" sz="1900" b="1" dirty="0" smtClean="0">
                <a:solidFill>
                  <a:srgbClr val="0084C2"/>
                </a:solidFill>
                <a:latin typeface="SICK Franklin" pitchFamily="2" charset="0"/>
              </a:rPr>
              <a:t> skupiny, posuzující stejný stroj, nemusí dojít ke </a:t>
            </a:r>
            <a:r>
              <a:rPr lang="cs-CZ" altLang="cs-CZ" sz="1900" b="1" dirty="0" smtClean="0">
                <a:solidFill>
                  <a:srgbClr val="FF0000"/>
                </a:solidFill>
                <a:latin typeface="SICK Franklin" pitchFamily="2" charset="0"/>
              </a:rPr>
              <a:t>stejnému výsledku</a:t>
            </a:r>
            <a:r>
              <a:rPr lang="cs-CZ" altLang="cs-CZ" sz="1900" b="1" dirty="0" smtClean="0">
                <a:solidFill>
                  <a:srgbClr val="0084C2"/>
                </a:solidFill>
                <a:latin typeface="SICK Franklin" pitchFamily="2" charset="0"/>
              </a:rPr>
              <a:t>.</a:t>
            </a:r>
          </a:p>
          <a:p>
            <a:pPr eaLnBrk="1" hangingPunct="1"/>
            <a:endParaRPr lang="cs-CZ" altLang="cs-CZ" sz="1900" b="1" dirty="0">
              <a:solidFill>
                <a:srgbClr val="0084C2"/>
              </a:solidFill>
              <a:latin typeface="SICK Franklin" pitchFamily="2" charset="0"/>
            </a:endParaRPr>
          </a:p>
          <a:p>
            <a:pPr eaLnBrk="1" hangingPunct="1"/>
            <a:r>
              <a:rPr lang="cs-CZ" altLang="cs-CZ" sz="1900" b="1" dirty="0" smtClean="0">
                <a:solidFill>
                  <a:srgbClr val="0084C2"/>
                </a:solidFill>
                <a:latin typeface="SICK Franklin" pitchFamily="2" charset="0"/>
              </a:rPr>
              <a:t>Posouzení rizika je </a:t>
            </a:r>
            <a:r>
              <a:rPr lang="cs-CZ" altLang="cs-CZ" sz="1900" b="1" dirty="0" smtClean="0">
                <a:solidFill>
                  <a:srgbClr val="FF0000"/>
                </a:solidFill>
                <a:latin typeface="SICK Franklin" pitchFamily="2" charset="0"/>
              </a:rPr>
              <a:t>subjektivní záležitost</a:t>
            </a:r>
            <a:endParaRPr lang="cs-CZ" altLang="cs-CZ" sz="1900" dirty="0" smtClean="0">
              <a:solidFill>
                <a:srgbClr val="FF0000"/>
              </a:solidFill>
              <a:latin typeface="SICK Franklin" pitchFamily="2" charset="0"/>
            </a:endParaRPr>
          </a:p>
        </p:txBody>
      </p:sp>
      <p:cxnSp>
        <p:nvCxnSpPr>
          <p:cNvPr id="6150" name="Straight Connector 2"/>
          <p:cNvCxnSpPr>
            <a:cxnSpLocks noChangeShapeType="1"/>
          </p:cNvCxnSpPr>
          <p:nvPr/>
        </p:nvCxnSpPr>
        <p:spPr bwMode="auto">
          <a:xfrm>
            <a:off x="600075" y="3060700"/>
            <a:ext cx="2828925" cy="32400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1" name="Straight Connector 4"/>
          <p:cNvCxnSpPr>
            <a:cxnSpLocks noChangeShapeType="1"/>
          </p:cNvCxnSpPr>
          <p:nvPr/>
        </p:nvCxnSpPr>
        <p:spPr bwMode="auto">
          <a:xfrm>
            <a:off x="476250" y="2933700"/>
            <a:ext cx="838200" cy="904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fade">
                                      <p:cBhvr>
                                        <p:cTn id="7" dur="500"/>
                                        <p:tgtEl>
                                          <p:spTgt spid="41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01">
                                            <p:txEl>
                                              <p:pRg st="2" end="2"/>
                                            </p:txEl>
                                          </p:spTgt>
                                        </p:tgtEl>
                                        <p:attrNameLst>
                                          <p:attrName>style.visibility</p:attrName>
                                        </p:attrNameLst>
                                      </p:cBhvr>
                                      <p:to>
                                        <p:strVal val="visible"/>
                                      </p:to>
                                    </p:set>
                                    <p:animEffect transition="in" filter="fade">
                                      <p:cBhvr>
                                        <p:cTn id="12" dur="500"/>
                                        <p:tgtEl>
                                          <p:spTgt spid="410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1">
                                            <p:txEl>
                                              <p:pRg st="4" end="4"/>
                                            </p:txEl>
                                          </p:spTgt>
                                        </p:tgtEl>
                                        <p:attrNameLst>
                                          <p:attrName>style.visibility</p:attrName>
                                        </p:attrNameLst>
                                      </p:cBhvr>
                                      <p:to>
                                        <p:strVal val="visible"/>
                                      </p:to>
                                    </p:set>
                                    <p:animEffect transition="in" filter="fade">
                                      <p:cBhvr>
                                        <p:cTn id="17" dur="500"/>
                                        <p:tgtEl>
                                          <p:spTgt spid="410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1">
                                            <p:txEl>
                                              <p:pRg st="6" end="6"/>
                                            </p:txEl>
                                          </p:spTgt>
                                        </p:tgtEl>
                                        <p:attrNameLst>
                                          <p:attrName>style.visibility</p:attrName>
                                        </p:attrNameLst>
                                      </p:cBhvr>
                                      <p:to>
                                        <p:strVal val="visible"/>
                                      </p:to>
                                    </p:set>
                                    <p:animEffect transition="in" filter="fade">
                                      <p:cBhvr>
                                        <p:cTn id="22" dur="500"/>
                                        <p:tgtEl>
                                          <p:spTgt spid="410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1">
                                            <p:txEl>
                                              <p:pRg st="8" end="8"/>
                                            </p:txEl>
                                          </p:spTgt>
                                        </p:tgtEl>
                                        <p:attrNameLst>
                                          <p:attrName>style.visibility</p:attrName>
                                        </p:attrNameLst>
                                      </p:cBhvr>
                                      <p:to>
                                        <p:strVal val="visible"/>
                                      </p:to>
                                    </p:set>
                                    <p:animEffect transition="in" filter="fade">
                                      <p:cBhvr>
                                        <p:cTn id="27" dur="500"/>
                                        <p:tgtEl>
                                          <p:spTgt spid="410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7651"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F1F093D7-D91B-4C24-BBB2-BEF17E721799}" type="slidenum">
              <a:rPr lang="en-US" altLang="cs-CZ" sz="900" smtClean="0">
                <a:solidFill>
                  <a:schemeClr val="hlink"/>
                </a:solidFill>
              </a:rPr>
              <a:pPr algn="r" eaLnBrk="1" hangingPunct="1">
                <a:buFontTx/>
                <a:buNone/>
              </a:pPr>
              <a:t>50</a:t>
            </a:fld>
            <a:endParaRPr lang="en-US" altLang="cs-CZ" sz="900" smtClean="0">
              <a:solidFill>
                <a:schemeClr val="hlink"/>
              </a:solidFill>
            </a:endParaRPr>
          </a:p>
        </p:txBody>
      </p:sp>
      <p:sp>
        <p:nvSpPr>
          <p:cNvPr id="27652"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6000" cy="95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2. Bezpečnostní ochrana a/nebo doplňková ochranná opatření - 4</a:t>
            </a:r>
          </a:p>
          <a:p>
            <a:pPr eaLnBrk="1" hangingPunct="1">
              <a:defRPr/>
            </a:pPr>
            <a:endParaRPr lang="cs-CZ" altLang="cs-CZ" sz="1600" b="1" dirty="0" smtClean="0"/>
          </a:p>
          <a:p>
            <a:pPr eaLnBrk="1" hangingPunct="1">
              <a:buFont typeface="Courier New" panose="02070309020205020404" pitchFamily="49" charset="0"/>
              <a:buChar char="o"/>
            </a:pPr>
            <a:r>
              <a:rPr lang="cs-CZ" altLang="cs-CZ" sz="1600" dirty="0"/>
              <a:t>Požadavky na snímací ochranná zařízení používaná pro spouštění </a:t>
            </a:r>
            <a:r>
              <a:rPr lang="cs-CZ" altLang="cs-CZ" sz="1600" dirty="0">
                <a:solidFill>
                  <a:srgbClr val="0084C2"/>
                </a:solidFill>
                <a:hlinkClick r:id="rId3" action="ppaction://hlinkfile"/>
              </a:rPr>
              <a:t>cyklu</a:t>
            </a:r>
            <a:endParaRPr lang="cs-CZ" altLang="cs-CZ" sz="1600" dirty="0">
              <a:solidFill>
                <a:srgbClr val="0084C2"/>
              </a:solidFill>
            </a:endParaRPr>
          </a:p>
        </p:txBody>
      </p:sp>
      <p:sp>
        <p:nvSpPr>
          <p:cNvPr id="12" name="Rectangle 11"/>
          <p:cNvSpPr>
            <a:spLocks noChangeArrowheads="1"/>
          </p:cNvSpPr>
          <p:nvPr/>
        </p:nvSpPr>
        <p:spPr bwMode="auto">
          <a:xfrm>
            <a:off x="0" y="2631021"/>
            <a:ext cx="5702300" cy="307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pPr>
            <a:r>
              <a:rPr lang="cs-CZ" altLang="cs-CZ" sz="1600" i="1" dirty="0" smtClean="0"/>
              <a:t>Při </a:t>
            </a:r>
            <a:r>
              <a:rPr lang="cs-CZ" altLang="cs-CZ" sz="1600" i="1" dirty="0"/>
              <a:t>tomto výjimečném použití je spuštění cyklu stroje iniciováno opuštěním osoby nebo její části ze snímacího pole ochranného zařízení, bez dalšího povelu ke spuštění. Pro spouštění cyklu ochranným zařízením smí být použita pouze aktivní optoelektronická ochranná zařízení (AOPD)za předpokladu, </a:t>
            </a:r>
            <a:r>
              <a:rPr lang="cs-CZ" altLang="cs-CZ" sz="1600" i="1" dirty="0" smtClean="0"/>
              <a:t>že</a:t>
            </a:r>
            <a:endParaRPr lang="cs-CZ" altLang="cs-CZ" sz="1600" i="1" dirty="0"/>
          </a:p>
          <a:p>
            <a:pPr eaLnBrk="1" hangingPunct="1">
              <a:buFont typeface="Arial" panose="020B0604020202020204" pitchFamily="34" charset="0"/>
              <a:buChar char="•"/>
            </a:pPr>
            <a:r>
              <a:rPr lang="cs-CZ" altLang="cs-CZ" sz="1600" i="1" dirty="0"/>
              <a:t>a) jsou splněny požadavky na AOPD, zejména umístění, minimální vzdálenost, detekční schopnost, </a:t>
            </a:r>
            <a:r>
              <a:rPr lang="cs-CZ" altLang="cs-CZ" sz="1600" i="1" dirty="0" err="1" smtClean="0"/>
              <a:t>atd</a:t>
            </a:r>
            <a:endParaRPr lang="cs-CZ" altLang="cs-CZ" sz="1600" i="1" dirty="0"/>
          </a:p>
          <a:p>
            <a:pPr eaLnBrk="1" hangingPunct="1">
              <a:buFont typeface="Arial" panose="020B0604020202020204" pitchFamily="34" charset="0"/>
              <a:buChar char="•"/>
            </a:pPr>
            <a:r>
              <a:rPr lang="cs-CZ" altLang="cs-CZ" sz="1600" i="1" dirty="0"/>
              <a:t>b) doba cyklu stroje je krátká</a:t>
            </a:r>
          </a:p>
          <a:p>
            <a:pPr eaLnBrk="1" hangingPunct="1">
              <a:buFont typeface="Arial" panose="020B0604020202020204" pitchFamily="34" charset="0"/>
              <a:buChar char="•"/>
            </a:pPr>
            <a:r>
              <a:rPr lang="cs-CZ" altLang="cs-CZ" sz="1600" i="1" dirty="0"/>
              <a:t>c) vstup do snímacího pole AOPD je pouze jedinou možností ke vstupu do nebezpečného </a:t>
            </a:r>
            <a:r>
              <a:rPr lang="cs-CZ" altLang="cs-CZ" sz="1600" i="1" dirty="0" smtClean="0"/>
              <a:t>prostoru</a:t>
            </a:r>
            <a:endParaRPr lang="cs-CZ" altLang="cs-CZ" sz="1600" i="1" dirty="0"/>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2386013"/>
            <a:ext cx="4137025" cy="3443287"/>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Tree>
    <p:extLst>
      <p:ext uri="{BB962C8B-B14F-4D97-AF65-F5344CB8AC3E}">
        <p14:creationId xmlns:p14="http://schemas.microsoft.com/office/powerpoint/2010/main" val="36195955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7651"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F1F093D7-D91B-4C24-BBB2-BEF17E721799}" type="slidenum">
              <a:rPr lang="en-US" altLang="cs-CZ" sz="900" smtClean="0">
                <a:solidFill>
                  <a:schemeClr val="hlink"/>
                </a:solidFill>
              </a:rPr>
              <a:pPr algn="r" eaLnBrk="1" hangingPunct="1">
                <a:buFontTx/>
                <a:buNone/>
              </a:pPr>
              <a:t>51</a:t>
            </a:fld>
            <a:endParaRPr lang="en-US" altLang="cs-CZ" sz="900" smtClean="0">
              <a:solidFill>
                <a:schemeClr val="hlink"/>
              </a:solidFill>
            </a:endParaRPr>
          </a:p>
        </p:txBody>
      </p:sp>
      <p:sp>
        <p:nvSpPr>
          <p:cNvPr id="27652" name="Rectangle 4"/>
          <p:cNvSpPr>
            <a:spLocks noGrp="1" noChangeArrowheads="1"/>
          </p:cNvSpPr>
          <p:nvPr>
            <p:ph type="title"/>
          </p:nvPr>
        </p:nvSpPr>
        <p:spPr>
          <a:noFill/>
        </p:spPr>
        <p:txBody>
          <a:bodyPr/>
          <a:lstStyle/>
          <a:p>
            <a:pPr eaLnBrk="1" hangingPunct="1"/>
            <a:r>
              <a:rPr lang="cs-CZ" altLang="cs-CZ" dirty="0"/>
              <a:t>Posouzení rizika. Snížení rizika</a:t>
            </a:r>
            <a:endParaRPr lang="cs-CZ" altLang="cs-CZ" dirty="0" smtClean="0"/>
          </a:p>
        </p:txBody>
      </p:sp>
      <p:sp>
        <p:nvSpPr>
          <p:cNvPr id="11" name="Rectangle 10"/>
          <p:cNvSpPr>
            <a:spLocks noChangeArrowheads="1"/>
          </p:cNvSpPr>
          <p:nvPr/>
        </p:nvSpPr>
        <p:spPr bwMode="auto">
          <a:xfrm>
            <a:off x="0" y="860425"/>
            <a:ext cx="9906000" cy="95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2. Bezpečnostní ochrana a/nebo doplňková ochranná opatření - 5</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Požadavky na konstrukci krytů a ochranných zařízení</a:t>
            </a:r>
          </a:p>
        </p:txBody>
      </p:sp>
      <p:sp>
        <p:nvSpPr>
          <p:cNvPr id="12" name="Rectangle 11"/>
          <p:cNvSpPr>
            <a:spLocks noChangeArrowheads="1"/>
          </p:cNvSpPr>
          <p:nvPr/>
        </p:nvSpPr>
        <p:spPr bwMode="auto">
          <a:xfrm>
            <a:off x="-1" y="1897811"/>
            <a:ext cx="9906001" cy="469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Arial" panose="020B0604020202020204" pitchFamily="34" charset="0"/>
              <a:buChar char="•"/>
              <a:defRPr/>
            </a:pPr>
            <a:r>
              <a:rPr lang="cs-CZ" altLang="cs-CZ" sz="1600" i="1" dirty="0" smtClean="0"/>
              <a:t>Pevná konstrukce</a:t>
            </a:r>
          </a:p>
          <a:p>
            <a:pPr eaLnBrk="1" hangingPunct="1">
              <a:buFont typeface="Arial" panose="020B0604020202020204" pitchFamily="34" charset="0"/>
              <a:buChar char="•"/>
              <a:defRPr/>
            </a:pPr>
            <a:r>
              <a:rPr lang="cs-CZ" altLang="cs-CZ" sz="1600" i="1" dirty="0" smtClean="0"/>
              <a:t>Nesmí vyvolávat žádné další nebezpečí</a:t>
            </a:r>
          </a:p>
          <a:p>
            <a:pPr eaLnBrk="1" hangingPunct="1">
              <a:buFont typeface="Arial" panose="020B0604020202020204" pitchFamily="34" charset="0"/>
              <a:buChar char="•"/>
              <a:defRPr/>
            </a:pPr>
            <a:r>
              <a:rPr lang="cs-CZ" altLang="cs-CZ" sz="1600" i="1" dirty="0" smtClean="0"/>
              <a:t>Nesmí snadné je obejít nebo vyřadit jejich ochrannou funkci</a:t>
            </a:r>
          </a:p>
          <a:p>
            <a:pPr eaLnBrk="1" hangingPunct="1">
              <a:buFont typeface="Arial" panose="020B0604020202020204" pitchFamily="34" charset="0"/>
              <a:buChar char="•"/>
              <a:defRPr/>
            </a:pPr>
            <a:r>
              <a:rPr lang="cs-CZ" altLang="cs-CZ" sz="1600" i="1" dirty="0" smtClean="0"/>
              <a:t>Musí minimálně omezovat sledování výrobního procesu</a:t>
            </a:r>
          </a:p>
          <a:p>
            <a:pPr eaLnBrk="1" hangingPunct="1">
              <a:buFont typeface="Arial" panose="020B0604020202020204" pitchFamily="34" charset="0"/>
              <a:buChar char="•"/>
              <a:defRPr/>
            </a:pPr>
            <a:r>
              <a:rPr lang="cs-CZ" altLang="cs-CZ" sz="1600" i="1" dirty="0" smtClean="0"/>
              <a:t>Musí umožnit instalaci/výměnu nástrojů, údržbu</a:t>
            </a:r>
          </a:p>
          <a:p>
            <a:pPr eaLnBrk="1" hangingPunct="1">
              <a:buFont typeface="Arial" panose="020B0604020202020204" pitchFamily="34" charset="0"/>
              <a:buChar char="•"/>
              <a:defRPr/>
            </a:pPr>
            <a:r>
              <a:rPr lang="cs-CZ" altLang="cs-CZ" sz="1600" i="1" dirty="0" smtClean="0"/>
              <a:t>pokud možno bez demontáže ochranných prostředků</a:t>
            </a:r>
          </a:p>
          <a:p>
            <a:pPr eaLnBrk="1" hangingPunct="1">
              <a:buFont typeface="Arial" panose="020B0604020202020204" pitchFamily="34" charset="0"/>
              <a:buChar char="•"/>
              <a:defRPr/>
            </a:pPr>
            <a:endParaRPr lang="cs-CZ" altLang="cs-CZ" sz="1600" i="1" u="sng" dirty="0" smtClean="0"/>
          </a:p>
          <a:p>
            <a:pPr eaLnBrk="1" hangingPunct="1">
              <a:buFont typeface="Courier New" panose="02070309020205020404" pitchFamily="49" charset="0"/>
              <a:buChar char="o"/>
              <a:defRPr/>
            </a:pPr>
            <a:r>
              <a:rPr lang="cs-CZ" altLang="cs-CZ" sz="1600" dirty="0" smtClean="0"/>
              <a:t>Pevné ochranné kryty</a:t>
            </a:r>
          </a:p>
          <a:p>
            <a:pPr eaLnBrk="1" hangingPunct="1">
              <a:buFont typeface="Arial" panose="020B0604020202020204" pitchFamily="34" charset="0"/>
              <a:buChar char="•"/>
              <a:defRPr/>
            </a:pPr>
            <a:r>
              <a:rPr lang="cs-CZ" altLang="cs-CZ" sz="1600" i="1" dirty="0" smtClean="0"/>
              <a:t>Mohou být přivařené</a:t>
            </a:r>
          </a:p>
          <a:p>
            <a:pPr eaLnBrk="1" hangingPunct="1">
              <a:buFont typeface="Arial" panose="020B0604020202020204" pitchFamily="34" charset="0"/>
              <a:buChar char="•"/>
              <a:defRPr/>
            </a:pPr>
            <a:r>
              <a:rPr lang="cs-CZ" altLang="cs-CZ" sz="1600" i="1" dirty="0" smtClean="0"/>
              <a:t>Mohou být přišroubované, nesmí být odstranitelné bez použití nářadí a nemají bez upevňovacích prostředků zůstat uzavřené/na místě</a:t>
            </a:r>
          </a:p>
          <a:p>
            <a:pPr eaLnBrk="1" hangingPunct="1">
              <a:buFont typeface="Arial" panose="020B0604020202020204" pitchFamily="34" charset="0"/>
              <a:buChar char="•"/>
              <a:defRPr/>
            </a:pPr>
            <a:endParaRPr lang="cs-CZ" altLang="cs-CZ" sz="1600" i="1" dirty="0"/>
          </a:p>
          <a:p>
            <a:pPr eaLnBrk="1" hangingPunct="1">
              <a:buFont typeface="Courier New" panose="02070309020205020404" pitchFamily="49" charset="0"/>
              <a:buChar char="o"/>
              <a:defRPr/>
            </a:pPr>
            <a:r>
              <a:rPr lang="cs-CZ" altLang="cs-CZ" sz="1600" dirty="0" smtClean="0"/>
              <a:t>Pohyblivé ochranné kryty</a:t>
            </a:r>
          </a:p>
          <a:p>
            <a:pPr eaLnBrk="1" hangingPunct="1">
              <a:buFont typeface="Arial" panose="020B0604020202020204" pitchFamily="34" charset="0"/>
              <a:buChar char="•"/>
              <a:defRPr/>
            </a:pPr>
            <a:r>
              <a:rPr lang="cs-CZ" altLang="cs-CZ" sz="1600" i="1" dirty="0" smtClean="0"/>
              <a:t>Pokud jsou otevřené, měly by zůstat připevněné ke stroji (pomocí závěsu/vedení)</a:t>
            </a:r>
          </a:p>
          <a:p>
            <a:pPr eaLnBrk="1" hangingPunct="1">
              <a:buFont typeface="Arial" panose="020B0604020202020204" pitchFamily="34" charset="0"/>
              <a:buChar char="•"/>
              <a:defRPr/>
            </a:pPr>
            <a:r>
              <a:rPr lang="cs-CZ" altLang="cs-CZ" sz="1600" i="1" dirty="0" smtClean="0"/>
              <a:t>Musí být kontrolovány blokovacím zařízením, případně blokovacím zařízením s jištěním</a:t>
            </a:r>
          </a:p>
          <a:p>
            <a:pPr eaLnBrk="1" hangingPunct="1">
              <a:buFont typeface="Arial" panose="020B0604020202020204" pitchFamily="34" charset="0"/>
              <a:buChar char="•"/>
              <a:defRPr/>
            </a:pPr>
            <a:r>
              <a:rPr lang="cs-CZ" altLang="cs-CZ" sz="1600" i="1" dirty="0" smtClean="0"/>
              <a:t>Ke spuštění nebezpečného pohybu může dojít jen po uzavření krytu.  </a:t>
            </a: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126" y="1384423"/>
            <a:ext cx="2752873" cy="2566448"/>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pic>
        <p:nvPicPr>
          <p:cNvPr id="870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7" y="3777741"/>
            <a:ext cx="3057525" cy="56197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Tree>
    <p:extLst>
      <p:ext uri="{BB962C8B-B14F-4D97-AF65-F5344CB8AC3E}">
        <p14:creationId xmlns:p14="http://schemas.microsoft.com/office/powerpoint/2010/main" val="133016828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additive="base">
                                        <p:cTn id="3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 calcmode="lin" valueType="num">
                                      <p:cBhvr additive="base">
                                        <p:cTn id="37"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 calcmode="lin" valueType="num">
                                      <p:cBhvr additive="base">
                                        <p:cTn id="43"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2">
                                            <p:txEl>
                                              <p:pRg st="7" end="7"/>
                                            </p:txEl>
                                          </p:spTgt>
                                        </p:tgtEl>
                                        <p:attrNameLst>
                                          <p:attrName>style.visibility</p:attrName>
                                        </p:attrNameLst>
                                      </p:cBhvr>
                                      <p:to>
                                        <p:strVal val="visible"/>
                                      </p:to>
                                    </p:set>
                                    <p:anim calcmode="lin" valueType="num">
                                      <p:cBhvr additive="base">
                                        <p:cTn id="49" dur="500" fill="hold"/>
                                        <p:tgtEl>
                                          <p:spTgt spid="1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2">
                                            <p:txEl>
                                              <p:pRg st="8" end="8"/>
                                            </p:txEl>
                                          </p:spTgt>
                                        </p:tgtEl>
                                        <p:attrNameLst>
                                          <p:attrName>style.visibility</p:attrName>
                                        </p:attrNameLst>
                                      </p:cBhvr>
                                      <p:to>
                                        <p:strVal val="visible"/>
                                      </p:to>
                                    </p:set>
                                    <p:anim calcmode="lin" valueType="num">
                                      <p:cBhvr additive="base">
                                        <p:cTn id="55" dur="500" fill="hold"/>
                                        <p:tgtEl>
                                          <p:spTgt spid="1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2">
                                            <p:txEl>
                                              <p:pRg st="9" end="9"/>
                                            </p:txEl>
                                          </p:spTgt>
                                        </p:tgtEl>
                                        <p:attrNameLst>
                                          <p:attrName>style.visibility</p:attrName>
                                        </p:attrNameLst>
                                      </p:cBhvr>
                                      <p:to>
                                        <p:strVal val="visible"/>
                                      </p:to>
                                    </p:set>
                                    <p:anim calcmode="lin" valueType="num">
                                      <p:cBhvr additive="base">
                                        <p:cTn id="61" dur="500" fill="hold"/>
                                        <p:tgtEl>
                                          <p:spTgt spid="1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7043"/>
                                        </p:tgtEl>
                                        <p:attrNameLst>
                                          <p:attrName>style.visibility</p:attrName>
                                        </p:attrNameLst>
                                      </p:cBhvr>
                                      <p:to>
                                        <p:strVal val="visible"/>
                                      </p:to>
                                    </p:set>
                                    <p:animEffect transition="in" filter="fade">
                                      <p:cBhvr>
                                        <p:cTn id="67" dur="500"/>
                                        <p:tgtEl>
                                          <p:spTgt spid="87043"/>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12">
                                            <p:txEl>
                                              <p:pRg st="11" end="11"/>
                                            </p:txEl>
                                          </p:spTgt>
                                        </p:tgtEl>
                                        <p:attrNameLst>
                                          <p:attrName>style.visibility</p:attrName>
                                        </p:attrNameLst>
                                      </p:cBhvr>
                                      <p:to>
                                        <p:strVal val="visible"/>
                                      </p:to>
                                    </p:set>
                                    <p:anim calcmode="lin" valueType="num">
                                      <p:cBhvr additive="base">
                                        <p:cTn id="72" dur="500" fill="hold"/>
                                        <p:tgtEl>
                                          <p:spTgt spid="12">
                                            <p:txEl>
                                              <p:pRg st="11" end="11"/>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1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12">
                                            <p:txEl>
                                              <p:pRg st="12" end="12"/>
                                            </p:txEl>
                                          </p:spTgt>
                                        </p:tgtEl>
                                        <p:attrNameLst>
                                          <p:attrName>style.visibility</p:attrName>
                                        </p:attrNameLst>
                                      </p:cBhvr>
                                      <p:to>
                                        <p:strVal val="visible"/>
                                      </p:to>
                                    </p:set>
                                    <p:anim calcmode="lin" valueType="num">
                                      <p:cBhvr additive="base">
                                        <p:cTn id="78" dur="500" fill="hold"/>
                                        <p:tgtEl>
                                          <p:spTgt spid="12">
                                            <p:txEl>
                                              <p:pRg st="12" end="12"/>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1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nodeType="clickEffect">
                                  <p:stCondLst>
                                    <p:cond delay="0"/>
                                  </p:stCondLst>
                                  <p:childTnLst>
                                    <p:set>
                                      <p:cBhvr>
                                        <p:cTn id="83" dur="1" fill="hold">
                                          <p:stCondLst>
                                            <p:cond delay="0"/>
                                          </p:stCondLst>
                                        </p:cTn>
                                        <p:tgtEl>
                                          <p:spTgt spid="12">
                                            <p:txEl>
                                              <p:pRg st="13" end="13"/>
                                            </p:txEl>
                                          </p:spTgt>
                                        </p:tgtEl>
                                        <p:attrNameLst>
                                          <p:attrName>style.visibility</p:attrName>
                                        </p:attrNameLst>
                                      </p:cBhvr>
                                      <p:to>
                                        <p:strVal val="visible"/>
                                      </p:to>
                                    </p:set>
                                    <p:anim calcmode="lin" valueType="num">
                                      <p:cBhvr additive="base">
                                        <p:cTn id="84" dur="500" fill="hold"/>
                                        <p:tgtEl>
                                          <p:spTgt spid="12">
                                            <p:txEl>
                                              <p:pRg st="13" end="13"/>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1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12">
                                            <p:txEl>
                                              <p:pRg st="14" end="14"/>
                                            </p:txEl>
                                          </p:spTgt>
                                        </p:tgtEl>
                                        <p:attrNameLst>
                                          <p:attrName>style.visibility</p:attrName>
                                        </p:attrNameLst>
                                      </p:cBhvr>
                                      <p:to>
                                        <p:strVal val="visible"/>
                                      </p:to>
                                    </p:set>
                                    <p:anim calcmode="lin" valueType="num">
                                      <p:cBhvr additive="base">
                                        <p:cTn id="90" dur="500" fill="hold"/>
                                        <p:tgtEl>
                                          <p:spTgt spid="12">
                                            <p:txEl>
                                              <p:pRg st="14" end="14"/>
                                            </p:txEl>
                                          </p:spTgt>
                                        </p:tgtEl>
                                        <p:attrNameLst>
                                          <p:attrName>ppt_x</p:attrName>
                                        </p:attrNameLst>
                                      </p:cBhvr>
                                      <p:tavLst>
                                        <p:tav tm="0">
                                          <p:val>
                                            <p:strVal val="0-#ppt_w/2"/>
                                          </p:val>
                                        </p:tav>
                                        <p:tav tm="100000">
                                          <p:val>
                                            <p:strVal val="#ppt_x"/>
                                          </p:val>
                                        </p:tav>
                                      </p:tavLst>
                                    </p:anim>
                                    <p:anim calcmode="lin" valueType="num">
                                      <p:cBhvr additive="base">
                                        <p:cTn id="91" dur="500" fill="hold"/>
                                        <p:tgtEl>
                                          <p:spTgt spid="12">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2532"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5BF71131-C54C-498F-B340-72C6CE4B9B2E}" type="slidenum">
              <a:rPr lang="en-US" altLang="cs-CZ" sz="900" smtClean="0">
                <a:solidFill>
                  <a:schemeClr val="hlink"/>
                </a:solidFill>
              </a:rPr>
              <a:pPr algn="r" eaLnBrk="1" hangingPunct="1">
                <a:buFontTx/>
                <a:buNone/>
              </a:pPr>
              <a:t>52</a:t>
            </a:fld>
            <a:endParaRPr lang="en-US" altLang="cs-CZ" sz="900" smtClean="0">
              <a:solidFill>
                <a:schemeClr val="hlink"/>
              </a:solidFill>
            </a:endParaRPr>
          </a:p>
        </p:txBody>
      </p:sp>
      <p:sp>
        <p:nvSpPr>
          <p:cNvPr id="22533" name="Rectangle 2"/>
          <p:cNvSpPr>
            <a:spLocks noGrp="1" noChangeArrowheads="1"/>
          </p:cNvSpPr>
          <p:nvPr>
            <p:ph type="title"/>
          </p:nvPr>
        </p:nvSpPr>
        <p:spPr/>
        <p:txBody>
          <a:bodyPr/>
          <a:lstStyle/>
          <a:p>
            <a:pPr eaLnBrk="1" hangingPunct="1"/>
            <a:r>
              <a:rPr lang="cs-CZ" altLang="cs-CZ" dirty="0" smtClean="0"/>
              <a:t>Posouzení rizika. Snížení rizika</a:t>
            </a:r>
          </a:p>
        </p:txBody>
      </p:sp>
      <p:pic>
        <p:nvPicPr>
          <p:cNvPr id="225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813648"/>
            <a:ext cx="5367867" cy="5748193"/>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
        <p:nvSpPr>
          <p:cNvPr id="2" name="Obdélník 1"/>
          <p:cNvSpPr/>
          <p:nvPr/>
        </p:nvSpPr>
        <p:spPr bwMode="auto">
          <a:xfrm>
            <a:off x="3520800" y="5097780"/>
            <a:ext cx="2656800" cy="1274220"/>
          </a:xfrm>
          <a:prstGeom prst="rect">
            <a:avLst/>
          </a:prstGeom>
          <a:solidFill>
            <a:schemeClr val="accent5">
              <a:lumMod val="40000"/>
              <a:lumOff val="60000"/>
              <a:alpha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en-US" sz="1700" b="0" i="0" u="none" strike="noStrike" cap="none" normalizeH="0" baseline="0" smtClean="0">
              <a:ln>
                <a:noFill/>
              </a:ln>
              <a:solidFill>
                <a:schemeClr val="tx1"/>
              </a:solidFill>
              <a:effectLst/>
              <a:latin typeface="Arial" charset="0"/>
              <a:cs typeface="Arial" charset="0"/>
            </a:endParaRPr>
          </a:p>
        </p:txBody>
      </p:sp>
      <p:sp>
        <p:nvSpPr>
          <p:cNvPr id="10" name="Obdélník 9"/>
          <p:cNvSpPr/>
          <p:nvPr/>
        </p:nvSpPr>
        <p:spPr bwMode="auto">
          <a:xfrm>
            <a:off x="6195420" y="813648"/>
            <a:ext cx="1661647" cy="5558352"/>
          </a:xfrm>
          <a:prstGeom prst="rect">
            <a:avLst/>
          </a:prstGeom>
          <a:solidFill>
            <a:schemeClr val="accent5">
              <a:lumMod val="40000"/>
              <a:lumOff val="60000"/>
              <a:alpha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en-US" sz="1700" b="0" i="0" u="none" strike="noStrike" cap="none" normalizeH="0" baseline="0" smtClean="0">
              <a:ln>
                <a:noFill/>
              </a:ln>
              <a:solidFill>
                <a:schemeClr val="tx1"/>
              </a:solidFill>
              <a:effectLst/>
              <a:latin typeface="Arial" charset="0"/>
              <a:cs typeface="Arial" charset="0"/>
            </a:endParaRPr>
          </a:p>
        </p:txBody>
      </p:sp>
      <p:sp>
        <p:nvSpPr>
          <p:cNvPr id="8" name="Obdélník 7"/>
          <p:cNvSpPr/>
          <p:nvPr/>
        </p:nvSpPr>
        <p:spPr bwMode="auto">
          <a:xfrm>
            <a:off x="3520800" y="822960"/>
            <a:ext cx="2656800" cy="3672840"/>
          </a:xfrm>
          <a:prstGeom prst="rect">
            <a:avLst/>
          </a:prstGeom>
          <a:solidFill>
            <a:schemeClr val="accent5">
              <a:lumMod val="40000"/>
              <a:lumOff val="60000"/>
              <a:alpha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pPr>
            <a:endParaRPr kumimoji="0" lang="en-US" sz="17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96936941"/>
      </p:ext>
    </p:extLst>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969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EC8B4011-39B8-4DA2-9A2D-A82E8912C3DC}" type="slidenum">
              <a:rPr lang="en-US" altLang="cs-CZ" sz="900" smtClean="0">
                <a:solidFill>
                  <a:schemeClr val="hlink"/>
                </a:solidFill>
              </a:rPr>
              <a:pPr algn="r" eaLnBrk="1" hangingPunct="1">
                <a:buFontTx/>
                <a:buNone/>
              </a:pPr>
              <a:t>53</a:t>
            </a:fld>
            <a:endParaRPr lang="en-US" altLang="cs-CZ" sz="900" smtClean="0">
              <a:solidFill>
                <a:schemeClr val="hlink"/>
              </a:solidFill>
            </a:endParaRPr>
          </a:p>
        </p:txBody>
      </p:sp>
      <p:sp>
        <p:nvSpPr>
          <p:cNvPr id="8" name="Rectangle 4"/>
          <p:cNvSpPr>
            <a:spLocks noGrp="1" noChangeArrowheads="1"/>
          </p:cNvSpPr>
          <p:nvPr>
            <p:ph type="title"/>
          </p:nvPr>
        </p:nvSpPr>
        <p:spPr>
          <a:xfrm>
            <a:off x="495300" y="77788"/>
            <a:ext cx="7770813" cy="720725"/>
          </a:xfrm>
          <a:noFill/>
        </p:spPr>
        <p:txBody>
          <a:bodyPr/>
          <a:lstStyle/>
          <a:p>
            <a:pPr eaLnBrk="1" hangingPunct="1"/>
            <a:r>
              <a:rPr lang="cs-CZ" altLang="cs-CZ" dirty="0"/>
              <a:t>Posouzení rizika. Snížení rizika</a:t>
            </a:r>
            <a:endParaRPr lang="cs-CZ" altLang="cs-CZ" dirty="0" smtClean="0"/>
          </a:p>
        </p:txBody>
      </p:sp>
      <p:sp>
        <p:nvSpPr>
          <p:cNvPr id="9" name="Rectangle 10"/>
          <p:cNvSpPr>
            <a:spLocks noChangeArrowheads="1"/>
          </p:cNvSpPr>
          <p:nvPr/>
        </p:nvSpPr>
        <p:spPr bwMode="auto">
          <a:xfrm>
            <a:off x="0" y="860425"/>
            <a:ext cx="9221638" cy="56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3. Informace pro užívání - 1</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smtClean="0"/>
              <a:t>Všeobecně</a:t>
            </a:r>
          </a:p>
          <a:p>
            <a:pPr eaLnBrk="1" hangingPunct="1">
              <a:buFont typeface="Arial" panose="020B0604020202020204" pitchFamily="34" charset="0"/>
              <a:buChar char="•"/>
              <a:defRPr/>
            </a:pPr>
            <a:r>
              <a:rPr lang="cs-CZ" altLang="cs-CZ" sz="1600" i="1" dirty="0" smtClean="0"/>
              <a:t>Informace pro užívání jsou nedílnou součástí konstrukce stroje. Informace sestávají z různých prostředků: text, značky, signály světelné/zvukové. Viz ČSN EN 62079</a:t>
            </a:r>
          </a:p>
          <a:p>
            <a:pPr eaLnBrk="1" hangingPunct="1">
              <a:buFont typeface="Arial" panose="020B0604020202020204" pitchFamily="34" charset="0"/>
              <a:buChar char="•"/>
              <a:defRPr/>
            </a:pPr>
            <a:r>
              <a:rPr lang="cs-CZ" altLang="cs-CZ" sz="1600" i="1" dirty="0" smtClean="0"/>
              <a:t>Poskytnuté informace musí informovat o používání stroje ve všech pracovních režimech</a:t>
            </a:r>
          </a:p>
          <a:p>
            <a:pPr eaLnBrk="1" hangingPunct="1">
              <a:buFont typeface="Arial" panose="020B0604020202020204" pitchFamily="34" charset="0"/>
              <a:buChar char="•"/>
              <a:defRPr/>
            </a:pPr>
            <a:r>
              <a:rPr lang="cs-CZ" altLang="cs-CZ" sz="1600" i="1" dirty="0" smtClean="0"/>
              <a:t>Varování o zbytkovém riziku</a:t>
            </a:r>
          </a:p>
          <a:p>
            <a:pPr eaLnBrk="1" hangingPunct="1">
              <a:buFont typeface="Arial" panose="020B0604020202020204" pitchFamily="34" charset="0"/>
              <a:buChar char="•"/>
              <a:defRPr/>
            </a:pPr>
            <a:r>
              <a:rPr lang="cs-CZ" altLang="cs-CZ" sz="1600" i="1" dirty="0" smtClean="0"/>
              <a:t>Nutnost zaškolení obsluhy/údržby</a:t>
            </a:r>
          </a:p>
          <a:p>
            <a:pPr eaLnBrk="1" hangingPunct="1">
              <a:buFont typeface="Arial" panose="020B0604020202020204" pitchFamily="34" charset="0"/>
              <a:buChar char="•"/>
              <a:defRPr/>
            </a:pPr>
            <a:r>
              <a:rPr lang="cs-CZ" altLang="cs-CZ" sz="1600" i="1" dirty="0" smtClean="0"/>
              <a:t>Nutnost použití osobních ochranných pomůcek</a:t>
            </a:r>
          </a:p>
          <a:p>
            <a:pPr eaLnBrk="1" hangingPunct="1">
              <a:buFont typeface="Arial" panose="020B0604020202020204" pitchFamily="34" charset="0"/>
              <a:buChar char="•"/>
              <a:defRPr/>
            </a:pPr>
            <a:r>
              <a:rPr lang="cs-CZ" altLang="cs-CZ" sz="1600" i="1" dirty="0" smtClean="0"/>
              <a:t>Nutno předvídat nesprávné použití stroje, které lze důvodně očekávat</a:t>
            </a:r>
          </a:p>
          <a:p>
            <a:pPr eaLnBrk="1" hangingPunct="1">
              <a:buFont typeface="Arial" panose="020B0604020202020204" pitchFamily="34" charset="0"/>
              <a:buChar char="•"/>
              <a:defRPr/>
            </a:pPr>
            <a:endParaRPr lang="cs-CZ" altLang="cs-CZ" sz="1600" i="1" dirty="0"/>
          </a:p>
          <a:p>
            <a:pPr eaLnBrk="1" hangingPunct="1">
              <a:buFont typeface="Courier New" panose="02070309020205020404" pitchFamily="49" charset="0"/>
              <a:buChar char="o"/>
              <a:defRPr/>
            </a:pPr>
            <a:r>
              <a:rPr lang="cs-CZ" altLang="cs-CZ" sz="1600" i="1" dirty="0" smtClean="0"/>
              <a:t>Umístění a charakter informací</a:t>
            </a:r>
          </a:p>
          <a:p>
            <a:pPr eaLnBrk="1" hangingPunct="1">
              <a:buFont typeface="Arial" panose="020B0604020202020204" pitchFamily="34" charset="0"/>
              <a:buChar char="•"/>
              <a:defRPr/>
            </a:pPr>
            <a:r>
              <a:rPr lang="cs-CZ" altLang="cs-CZ" sz="1600" i="1" dirty="0" smtClean="0"/>
              <a:t>Přímo na stroji</a:t>
            </a:r>
          </a:p>
          <a:p>
            <a:pPr eaLnBrk="1" hangingPunct="1">
              <a:buFont typeface="Arial" panose="020B0604020202020204" pitchFamily="34" charset="0"/>
              <a:buChar char="•"/>
              <a:defRPr/>
            </a:pPr>
            <a:r>
              <a:rPr lang="cs-CZ" altLang="cs-CZ" sz="1600" i="1" dirty="0" smtClean="0"/>
              <a:t>V dokumentaci</a:t>
            </a:r>
          </a:p>
          <a:p>
            <a:pPr eaLnBrk="1" hangingPunct="1">
              <a:buFont typeface="Arial" panose="020B0604020202020204" pitchFamily="34" charset="0"/>
              <a:buChar char="•"/>
              <a:defRPr/>
            </a:pPr>
            <a:r>
              <a:rPr lang="cs-CZ" altLang="cs-CZ" sz="1600" i="1" dirty="0" smtClean="0"/>
              <a:t>Na obalu</a:t>
            </a:r>
          </a:p>
          <a:p>
            <a:pPr eaLnBrk="1" hangingPunct="1">
              <a:buFont typeface="Arial" panose="020B0604020202020204" pitchFamily="34" charset="0"/>
              <a:buChar char="•"/>
              <a:defRPr/>
            </a:pPr>
            <a:endParaRPr lang="cs-CZ" altLang="cs-CZ" sz="1600" i="1" dirty="0"/>
          </a:p>
          <a:p>
            <a:pPr eaLnBrk="1" hangingPunct="1">
              <a:buFont typeface="Courier New" panose="02070309020205020404" pitchFamily="49" charset="0"/>
              <a:buChar char="o"/>
              <a:defRPr/>
            </a:pPr>
            <a:r>
              <a:rPr lang="cs-CZ" altLang="cs-CZ" sz="1600" dirty="0" smtClean="0"/>
              <a:t>Signály</a:t>
            </a:r>
          </a:p>
          <a:p>
            <a:pPr eaLnBrk="1" hangingPunct="1">
              <a:buFont typeface="Arial" panose="020B0604020202020204" pitchFamily="34" charset="0"/>
              <a:buChar char="•"/>
              <a:defRPr/>
            </a:pPr>
            <a:r>
              <a:rPr lang="cs-CZ" altLang="cs-CZ" sz="1600" i="1" dirty="0" smtClean="0"/>
              <a:t>Zvukové / světelné</a:t>
            </a:r>
          </a:p>
          <a:p>
            <a:pPr eaLnBrk="1" hangingPunct="1">
              <a:buFont typeface="Arial" panose="020B0604020202020204" pitchFamily="34" charset="0"/>
              <a:buChar char="•"/>
              <a:defRPr/>
            </a:pPr>
            <a:r>
              <a:rPr lang="cs-CZ" altLang="cs-CZ" sz="1600" i="1" dirty="0" smtClean="0"/>
              <a:t>Před výskytem nebezpečné události</a:t>
            </a:r>
          </a:p>
          <a:p>
            <a:pPr eaLnBrk="1" hangingPunct="1">
              <a:buFont typeface="Arial" panose="020B0604020202020204" pitchFamily="34" charset="0"/>
              <a:buChar char="•"/>
              <a:defRPr/>
            </a:pPr>
            <a:endParaRPr lang="cs-CZ" altLang="cs-CZ" sz="1600" i="1"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706" y="4129548"/>
            <a:ext cx="6131453" cy="184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anim calcmode="lin" valueType="num">
                                      <p:cBhvr additive="base">
                                        <p:cTn id="33"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 calcmode="lin" valueType="num">
                                      <p:cBhvr additive="base">
                                        <p:cTn id="39"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9">
                                            <p:txEl>
                                              <p:pRg st="7" end="7"/>
                                            </p:txEl>
                                          </p:spTgt>
                                        </p:tgtEl>
                                        <p:attrNameLst>
                                          <p:attrName>style.visibility</p:attrName>
                                        </p:attrNameLst>
                                      </p:cBhvr>
                                      <p:to>
                                        <p:strVal val="visible"/>
                                      </p:to>
                                    </p:set>
                                    <p:anim calcmode="lin" valueType="num">
                                      <p:cBhvr additive="base">
                                        <p:cTn id="45"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9">
                                            <p:txEl>
                                              <p:pRg st="8" end="8"/>
                                            </p:txEl>
                                          </p:spTgt>
                                        </p:tgtEl>
                                        <p:attrNameLst>
                                          <p:attrName>style.visibility</p:attrName>
                                        </p:attrNameLst>
                                      </p:cBhvr>
                                      <p:to>
                                        <p:strVal val="visible"/>
                                      </p:to>
                                    </p:set>
                                    <p:anim calcmode="lin" valueType="num">
                                      <p:cBhvr additive="base">
                                        <p:cTn id="51"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9">
                                            <p:txEl>
                                              <p:pRg st="10" end="10"/>
                                            </p:txEl>
                                          </p:spTgt>
                                        </p:tgtEl>
                                        <p:attrNameLst>
                                          <p:attrName>style.visibility</p:attrName>
                                        </p:attrNameLst>
                                      </p:cBhvr>
                                      <p:to>
                                        <p:strVal val="visible"/>
                                      </p:to>
                                    </p:set>
                                    <p:anim calcmode="lin" valueType="num">
                                      <p:cBhvr additive="base">
                                        <p:cTn id="57" dur="500" fill="hold"/>
                                        <p:tgtEl>
                                          <p:spTgt spid="9">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9">
                                            <p:txEl>
                                              <p:pRg st="11" end="11"/>
                                            </p:txEl>
                                          </p:spTgt>
                                        </p:tgtEl>
                                        <p:attrNameLst>
                                          <p:attrName>style.visibility</p:attrName>
                                        </p:attrNameLst>
                                      </p:cBhvr>
                                      <p:to>
                                        <p:strVal val="visible"/>
                                      </p:to>
                                    </p:set>
                                    <p:anim calcmode="lin" valueType="num">
                                      <p:cBhvr additive="base">
                                        <p:cTn id="63" dur="500" fill="hold"/>
                                        <p:tgtEl>
                                          <p:spTgt spid="9">
                                            <p:txEl>
                                              <p:pRg st="11" end="1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9">
                                            <p:txEl>
                                              <p:pRg st="12" end="12"/>
                                            </p:txEl>
                                          </p:spTgt>
                                        </p:tgtEl>
                                        <p:attrNameLst>
                                          <p:attrName>style.visibility</p:attrName>
                                        </p:attrNameLst>
                                      </p:cBhvr>
                                      <p:to>
                                        <p:strVal val="visible"/>
                                      </p:to>
                                    </p:set>
                                    <p:anim calcmode="lin" valueType="num">
                                      <p:cBhvr additive="base">
                                        <p:cTn id="69" dur="500" fill="hold"/>
                                        <p:tgtEl>
                                          <p:spTgt spid="9">
                                            <p:txEl>
                                              <p:pRg st="12" end="12"/>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9">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9">
                                            <p:txEl>
                                              <p:pRg st="13" end="13"/>
                                            </p:txEl>
                                          </p:spTgt>
                                        </p:tgtEl>
                                        <p:attrNameLst>
                                          <p:attrName>style.visibility</p:attrName>
                                        </p:attrNameLst>
                                      </p:cBhvr>
                                      <p:to>
                                        <p:strVal val="visible"/>
                                      </p:to>
                                    </p:set>
                                    <p:anim calcmode="lin" valueType="num">
                                      <p:cBhvr additive="base">
                                        <p:cTn id="75" dur="500" fill="hold"/>
                                        <p:tgtEl>
                                          <p:spTgt spid="9">
                                            <p:txEl>
                                              <p:pRg st="13" end="13"/>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9">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9">
                                            <p:txEl>
                                              <p:pRg st="15" end="15"/>
                                            </p:txEl>
                                          </p:spTgt>
                                        </p:tgtEl>
                                        <p:attrNameLst>
                                          <p:attrName>style.visibility</p:attrName>
                                        </p:attrNameLst>
                                      </p:cBhvr>
                                      <p:to>
                                        <p:strVal val="visible"/>
                                      </p:to>
                                    </p:set>
                                    <p:anim calcmode="lin" valueType="num">
                                      <p:cBhvr additive="base">
                                        <p:cTn id="81" dur="500" fill="hold"/>
                                        <p:tgtEl>
                                          <p:spTgt spid="9">
                                            <p:txEl>
                                              <p:pRg st="15" end="15"/>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9">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nodeType="clickEffect">
                                  <p:stCondLst>
                                    <p:cond delay="0"/>
                                  </p:stCondLst>
                                  <p:childTnLst>
                                    <p:set>
                                      <p:cBhvr>
                                        <p:cTn id="86" dur="1" fill="hold">
                                          <p:stCondLst>
                                            <p:cond delay="0"/>
                                          </p:stCondLst>
                                        </p:cTn>
                                        <p:tgtEl>
                                          <p:spTgt spid="9">
                                            <p:txEl>
                                              <p:pRg st="16" end="16"/>
                                            </p:txEl>
                                          </p:spTgt>
                                        </p:tgtEl>
                                        <p:attrNameLst>
                                          <p:attrName>style.visibility</p:attrName>
                                        </p:attrNameLst>
                                      </p:cBhvr>
                                      <p:to>
                                        <p:strVal val="visible"/>
                                      </p:to>
                                    </p:set>
                                    <p:anim calcmode="lin" valueType="num">
                                      <p:cBhvr additive="base">
                                        <p:cTn id="87" dur="500" fill="hold"/>
                                        <p:tgtEl>
                                          <p:spTgt spid="9">
                                            <p:txEl>
                                              <p:pRg st="16" end="16"/>
                                            </p:tx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9">
                                            <p:txEl>
                                              <p:pRg st="16" end="16"/>
                                            </p:tx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9">
                                            <p:txEl>
                                              <p:pRg st="17" end="17"/>
                                            </p:txEl>
                                          </p:spTgt>
                                        </p:tgtEl>
                                        <p:attrNameLst>
                                          <p:attrName>style.visibility</p:attrName>
                                        </p:attrNameLst>
                                      </p:cBhvr>
                                      <p:to>
                                        <p:strVal val="visible"/>
                                      </p:to>
                                    </p:set>
                                    <p:anim calcmode="lin" valueType="num">
                                      <p:cBhvr additive="base">
                                        <p:cTn id="93" dur="500" fill="hold"/>
                                        <p:tgtEl>
                                          <p:spTgt spid="9">
                                            <p:txEl>
                                              <p:pRg st="17" end="17"/>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9">
                                            <p:txEl>
                                              <p:pRg st="17" end="1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2969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EC8B4011-39B8-4DA2-9A2D-A82E8912C3DC}" type="slidenum">
              <a:rPr lang="en-US" altLang="cs-CZ" sz="900" smtClean="0">
                <a:solidFill>
                  <a:schemeClr val="hlink"/>
                </a:solidFill>
              </a:rPr>
              <a:pPr algn="r" eaLnBrk="1" hangingPunct="1">
                <a:buFontTx/>
                <a:buNone/>
              </a:pPr>
              <a:t>54</a:t>
            </a:fld>
            <a:endParaRPr lang="en-US" altLang="cs-CZ" sz="900" smtClean="0">
              <a:solidFill>
                <a:schemeClr val="hlink"/>
              </a:solidFill>
            </a:endParaRPr>
          </a:p>
        </p:txBody>
      </p:sp>
      <p:sp>
        <p:nvSpPr>
          <p:cNvPr id="8" name="Rectangle 4"/>
          <p:cNvSpPr>
            <a:spLocks noGrp="1" noChangeArrowheads="1"/>
          </p:cNvSpPr>
          <p:nvPr>
            <p:ph type="title"/>
          </p:nvPr>
        </p:nvSpPr>
        <p:spPr>
          <a:xfrm>
            <a:off x="495300" y="77788"/>
            <a:ext cx="7770813" cy="720725"/>
          </a:xfrm>
          <a:noFill/>
        </p:spPr>
        <p:txBody>
          <a:bodyPr/>
          <a:lstStyle/>
          <a:p>
            <a:pPr eaLnBrk="1" hangingPunct="1"/>
            <a:r>
              <a:rPr lang="cs-CZ" altLang="cs-CZ" dirty="0"/>
              <a:t>Posouzení rizika. Snížení rizika</a:t>
            </a:r>
            <a:endParaRPr lang="cs-CZ" altLang="cs-CZ" dirty="0" smtClean="0"/>
          </a:p>
        </p:txBody>
      </p:sp>
      <p:sp>
        <p:nvSpPr>
          <p:cNvPr id="9" name="Rectangle 10"/>
          <p:cNvSpPr>
            <a:spLocks noChangeArrowheads="1"/>
          </p:cNvSpPr>
          <p:nvPr/>
        </p:nvSpPr>
        <p:spPr bwMode="auto">
          <a:xfrm>
            <a:off x="0" y="860425"/>
            <a:ext cx="9221638" cy="56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defRPr/>
            </a:pPr>
            <a:r>
              <a:rPr lang="cs-CZ" altLang="cs-CZ" b="1" dirty="0" smtClean="0"/>
              <a:t>3. Informace pro užívání - 2</a:t>
            </a:r>
          </a:p>
          <a:p>
            <a:pPr eaLnBrk="1" hangingPunct="1">
              <a:defRPr/>
            </a:pPr>
            <a:endParaRPr lang="cs-CZ" altLang="cs-CZ" sz="1600" b="1" dirty="0" smtClean="0"/>
          </a:p>
          <a:p>
            <a:pPr eaLnBrk="1" hangingPunct="1">
              <a:buFont typeface="Courier New" panose="02070309020205020404" pitchFamily="49" charset="0"/>
              <a:buChar char="o"/>
              <a:defRPr/>
            </a:pPr>
            <a:r>
              <a:rPr lang="cs-CZ" altLang="cs-CZ" sz="1600" dirty="0"/>
              <a:t>Signály</a:t>
            </a:r>
          </a:p>
          <a:p>
            <a:pPr eaLnBrk="1" hangingPunct="1">
              <a:buFont typeface="Arial" panose="020B0604020202020204" pitchFamily="34" charset="0"/>
              <a:buChar char="•"/>
              <a:defRPr/>
            </a:pPr>
            <a:r>
              <a:rPr lang="cs-CZ" altLang="cs-CZ" sz="1600" i="1" dirty="0"/>
              <a:t>Zvukové / světelné</a:t>
            </a:r>
          </a:p>
          <a:p>
            <a:pPr eaLnBrk="1" hangingPunct="1">
              <a:buFont typeface="Arial" panose="020B0604020202020204" pitchFamily="34" charset="0"/>
              <a:buChar char="•"/>
              <a:defRPr/>
            </a:pPr>
            <a:r>
              <a:rPr lang="cs-CZ" altLang="cs-CZ" sz="1600" i="1" dirty="0"/>
              <a:t>Před výskytem nebezpečné události</a:t>
            </a:r>
          </a:p>
          <a:p>
            <a:pPr eaLnBrk="1" hangingPunct="1">
              <a:buFont typeface="Arial" panose="020B0604020202020204" pitchFamily="34" charset="0"/>
              <a:buChar char="•"/>
              <a:defRPr/>
            </a:pPr>
            <a:r>
              <a:rPr lang="cs-CZ" altLang="cs-CZ" sz="1600" i="1" dirty="0" smtClean="0"/>
              <a:t>Jsou jednoznačné</a:t>
            </a:r>
          </a:p>
          <a:p>
            <a:pPr eaLnBrk="1" hangingPunct="1">
              <a:buFont typeface="Arial" panose="020B0604020202020204" pitchFamily="34" charset="0"/>
              <a:buChar char="•"/>
              <a:defRPr/>
            </a:pPr>
            <a:r>
              <a:rPr lang="cs-CZ" altLang="cs-CZ" sz="1600" i="1" dirty="0" smtClean="0"/>
              <a:t>Jsou zřetelné a snadno rozlišitelné</a:t>
            </a:r>
          </a:p>
          <a:p>
            <a:pPr eaLnBrk="1" hangingPunct="1">
              <a:buFont typeface="Arial" panose="020B0604020202020204" pitchFamily="34" charset="0"/>
              <a:buChar char="•"/>
              <a:defRPr/>
            </a:pPr>
            <a:r>
              <a:rPr lang="cs-CZ" altLang="cs-CZ" sz="1600" i="1" dirty="0" smtClean="0">
                <a:solidFill>
                  <a:srgbClr val="0070C0"/>
                </a:solidFill>
              </a:rPr>
              <a:t>Pozor na přesycení smyslů</a:t>
            </a:r>
          </a:p>
          <a:p>
            <a:pPr eaLnBrk="1" hangingPunct="1">
              <a:buFont typeface="Arial" panose="020B0604020202020204" pitchFamily="34" charset="0"/>
              <a:buChar char="•"/>
              <a:defRPr/>
            </a:pPr>
            <a:endParaRPr lang="cs-CZ" altLang="cs-CZ" sz="1600" i="1" dirty="0"/>
          </a:p>
          <a:p>
            <a:pPr eaLnBrk="1" hangingPunct="1">
              <a:buFont typeface="Courier New" panose="02070309020205020404" pitchFamily="49" charset="0"/>
              <a:buChar char="o"/>
              <a:defRPr/>
            </a:pPr>
            <a:r>
              <a:rPr lang="cs-CZ" altLang="cs-CZ" sz="1600" dirty="0" smtClean="0"/>
              <a:t>Značení</a:t>
            </a:r>
          </a:p>
          <a:p>
            <a:pPr eaLnBrk="1" hangingPunct="1">
              <a:buFont typeface="Arial" panose="020B0604020202020204" pitchFamily="34" charset="0"/>
              <a:buChar char="•"/>
              <a:defRPr/>
            </a:pPr>
            <a:r>
              <a:rPr lang="cs-CZ" altLang="cs-CZ" sz="1600" i="1" dirty="0" smtClean="0"/>
              <a:t>Snadná identifikace výrobce</a:t>
            </a:r>
          </a:p>
          <a:p>
            <a:pPr eaLnBrk="1" hangingPunct="1">
              <a:buFont typeface="Arial" panose="020B0604020202020204" pitchFamily="34" charset="0"/>
              <a:buChar char="•"/>
              <a:defRPr/>
            </a:pPr>
            <a:r>
              <a:rPr lang="cs-CZ" altLang="cs-CZ" sz="1600" i="1" dirty="0" smtClean="0"/>
              <a:t>Označení typu, výrobní číslo</a:t>
            </a:r>
          </a:p>
          <a:p>
            <a:pPr eaLnBrk="1" hangingPunct="1">
              <a:buFont typeface="Arial" panose="020B0604020202020204" pitchFamily="34" charset="0"/>
              <a:buChar char="•"/>
              <a:defRPr/>
            </a:pPr>
            <a:r>
              <a:rPr lang="cs-CZ" altLang="cs-CZ" sz="1600" i="1" dirty="0" smtClean="0"/>
              <a:t>Rok výroby</a:t>
            </a:r>
          </a:p>
          <a:p>
            <a:pPr eaLnBrk="1" hangingPunct="1">
              <a:buFont typeface="Arial" panose="020B0604020202020204" pitchFamily="34" charset="0"/>
              <a:buChar char="•"/>
              <a:defRPr/>
            </a:pPr>
            <a:r>
              <a:rPr lang="cs-CZ" altLang="cs-CZ" sz="1600" i="1" dirty="0" smtClean="0"/>
              <a:t>Prokázání shody, značka CE</a:t>
            </a:r>
          </a:p>
          <a:p>
            <a:pPr eaLnBrk="1" hangingPunct="1">
              <a:buFont typeface="Arial" panose="020B0604020202020204" pitchFamily="34" charset="0"/>
              <a:buChar char="•"/>
              <a:defRPr/>
            </a:pPr>
            <a:r>
              <a:rPr lang="cs-CZ" altLang="cs-CZ" sz="1600" i="1" dirty="0" smtClean="0"/>
              <a:t>a případně další informace</a:t>
            </a:r>
          </a:p>
          <a:p>
            <a:pPr eaLnBrk="1" hangingPunct="1">
              <a:buFont typeface="Arial" panose="020B0604020202020204" pitchFamily="34" charset="0"/>
              <a:buChar char="•"/>
              <a:defRPr/>
            </a:pPr>
            <a:endParaRPr lang="cs-CZ" altLang="cs-CZ" sz="1600" i="1" dirty="0"/>
          </a:p>
          <a:p>
            <a:pPr eaLnBrk="1" hangingPunct="1">
              <a:buFont typeface="Arial" panose="020B0604020202020204" pitchFamily="34" charset="0"/>
              <a:buChar char="•"/>
              <a:defRPr/>
            </a:pPr>
            <a:endParaRPr lang="cs-CZ" altLang="cs-CZ" sz="1600" i="1" dirty="0" smtClean="0"/>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221" y="860425"/>
            <a:ext cx="3105150" cy="483870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hlink"/>
                </a:solidFill>
                <a:prstDash val="solid"/>
                <a:miter lim="800000"/>
                <a:headEnd/>
                <a:tailEnd/>
              </a14:hiddenLine>
            </a:ext>
          </a:extLst>
        </p:spPr>
      </p:pic>
    </p:spTree>
    <p:extLst>
      <p:ext uri="{BB962C8B-B14F-4D97-AF65-F5344CB8AC3E}">
        <p14:creationId xmlns:p14="http://schemas.microsoft.com/office/powerpoint/2010/main" val="2561906397"/>
      </p:ext>
    </p:extLst>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9" descr="23_GBTitel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63" y="2817813"/>
            <a:ext cx="329723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ctrTitle"/>
          </p:nvPr>
        </p:nvSpPr>
        <p:spPr>
          <a:xfrm>
            <a:off x="593725" y="4157663"/>
            <a:ext cx="7646988" cy="487362"/>
          </a:xfrm>
        </p:spPr>
        <p:txBody>
          <a:bodyPr/>
          <a:lstStyle/>
          <a:p>
            <a:pPr eaLnBrk="1" hangingPunct="1"/>
            <a:endParaRPr lang="en-US" altLang="cs-CZ" smtClean="0"/>
          </a:p>
        </p:txBody>
      </p:sp>
      <p:sp>
        <p:nvSpPr>
          <p:cNvPr id="35845" name="Rectangle 5"/>
          <p:cNvSpPr>
            <a:spLocks noChangeArrowheads="1"/>
          </p:cNvSpPr>
          <p:nvPr/>
        </p:nvSpPr>
        <p:spPr bwMode="auto">
          <a:xfrm>
            <a:off x="595313" y="4114800"/>
            <a:ext cx="7667625" cy="115252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ctr" eaLnBrk="1" hangingPunct="1">
              <a:buFont typeface="Arial" charset="0"/>
              <a:buNone/>
            </a:pPr>
            <a:endParaRPr lang="cs-CZ" altLang="cs-CZ"/>
          </a:p>
        </p:txBody>
      </p:sp>
      <p:sp>
        <p:nvSpPr>
          <p:cNvPr id="35846" name="Rectangle 6"/>
          <p:cNvSpPr>
            <a:spLocks noChangeArrowheads="1"/>
          </p:cNvSpPr>
          <p:nvPr/>
        </p:nvSpPr>
        <p:spPr bwMode="auto">
          <a:xfrm>
            <a:off x="593725" y="4114800"/>
            <a:ext cx="7672388" cy="15113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ctr" eaLnBrk="1" hangingPunct="1">
              <a:buFont typeface="Arial" charset="0"/>
              <a:buNone/>
            </a:pPr>
            <a:endParaRPr lang="cs-CZ" altLang="cs-CZ"/>
          </a:p>
        </p:txBody>
      </p:sp>
      <p:sp>
        <p:nvSpPr>
          <p:cNvPr id="35848" name="Rectangle 8"/>
          <p:cNvSpPr>
            <a:spLocks noGrp="1" noChangeArrowheads="1"/>
          </p:cNvSpPr>
          <p:nvPr>
            <p:ph type="ctrTitle"/>
          </p:nvPr>
        </p:nvSpPr>
        <p:spPr>
          <a:noFill/>
        </p:spPr>
        <p:txBody>
          <a:bodyPr/>
          <a:lstStyle/>
          <a:p>
            <a:pPr eaLnBrk="1" hangingPunct="1"/>
            <a:r>
              <a:rPr lang="cs-CZ" altLang="cs-CZ" sz="2000" dirty="0" smtClean="0"/>
              <a:t>Děkuji za vaší pozornost</a:t>
            </a:r>
            <a:r>
              <a:rPr lang="en-US" altLang="cs-CZ" sz="2000" dirty="0" smtClean="0"/>
              <a:t>.</a:t>
            </a:r>
            <a:r>
              <a:rPr lang="cs-CZ" altLang="cs-CZ" sz="2000" dirty="0" smtClean="0"/>
              <a:t/>
            </a:r>
            <a:br>
              <a:rPr lang="cs-CZ" altLang="cs-CZ" sz="2000" dirty="0" smtClean="0"/>
            </a:br>
            <a:r>
              <a:rPr lang="cs-CZ" altLang="cs-CZ" sz="2000" dirty="0"/>
              <a:t/>
            </a:r>
            <a:br>
              <a:rPr lang="cs-CZ" altLang="cs-CZ" sz="2000" dirty="0"/>
            </a:br>
            <a:r>
              <a:rPr lang="cs-CZ" altLang="cs-CZ" sz="2000" dirty="0" smtClean="0">
                <a:hlinkClick r:id="rId4"/>
              </a:rPr>
              <a:t>filip.pelikan@sick.cz</a:t>
            </a:r>
            <a:r>
              <a:rPr lang="cs-CZ" altLang="cs-CZ" sz="2000" dirty="0" smtClean="0"/>
              <a:t>		724 363 570</a:t>
            </a:r>
            <a:endParaRPr lang="en-US" altLang="cs-CZ" sz="2000" dirty="0" smtClean="0"/>
          </a:p>
        </p:txBody>
      </p:sp>
    </p:spTree>
    <p:extLst>
      <p:ext uri="{BB962C8B-B14F-4D97-AF65-F5344CB8AC3E}">
        <p14:creationId xmlns:p14="http://schemas.microsoft.com/office/powerpoint/2010/main" val="680779832"/>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7171"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FDAC0846-93DE-436D-BAA2-E55435EE340E}" type="slidenum">
              <a:rPr lang="en-US" altLang="cs-CZ" sz="900" smtClean="0">
                <a:solidFill>
                  <a:schemeClr val="hlink"/>
                </a:solidFill>
              </a:rPr>
              <a:pPr algn="r" eaLnBrk="1" hangingPunct="1">
                <a:buFontTx/>
                <a:buNone/>
              </a:pPr>
              <a:t>6</a:t>
            </a:fld>
            <a:endParaRPr lang="en-US" altLang="cs-CZ" sz="900" smtClean="0">
              <a:solidFill>
                <a:schemeClr val="hlink"/>
              </a:solidFill>
            </a:endParaRPr>
          </a:p>
        </p:txBody>
      </p:sp>
      <p:sp>
        <p:nvSpPr>
          <p:cNvPr id="7172" name="Rectangle 2"/>
          <p:cNvSpPr>
            <a:spLocks noGrp="1" noChangeArrowheads="1"/>
          </p:cNvSpPr>
          <p:nvPr>
            <p:ph type="title"/>
          </p:nvPr>
        </p:nvSpPr>
        <p:spPr/>
        <p:txBody>
          <a:bodyPr/>
          <a:lstStyle/>
          <a:p>
            <a:pPr eaLnBrk="1" hangingPunct="1"/>
            <a:r>
              <a:rPr lang="cs-CZ" altLang="cs-CZ" sz="3200" dirty="0" smtClean="0">
                <a:latin typeface="SICK Franklin" pitchFamily="2" charset="0"/>
              </a:rPr>
              <a:t>Základní teze</a:t>
            </a:r>
          </a:p>
        </p:txBody>
      </p:sp>
      <p:sp>
        <p:nvSpPr>
          <p:cNvPr id="4101" name="Rectangle 3"/>
          <p:cNvSpPr>
            <a:spLocks noGrp="1" noChangeArrowheads="1"/>
          </p:cNvSpPr>
          <p:nvPr>
            <p:ph type="body" idx="1"/>
          </p:nvPr>
        </p:nvSpPr>
        <p:spPr>
          <a:xfrm>
            <a:off x="214313" y="1006475"/>
            <a:ext cx="9424987" cy="5294313"/>
          </a:xfrm>
          <a:noFill/>
        </p:spPr>
        <p:txBody>
          <a:bodyPr/>
          <a:lstStyle/>
          <a:p>
            <a:pPr eaLnBrk="1" hangingPunct="1"/>
            <a:r>
              <a:rPr lang="cs-CZ" altLang="cs-CZ" sz="2400" b="1" dirty="0" smtClean="0">
                <a:solidFill>
                  <a:srgbClr val="0084C2"/>
                </a:solidFill>
                <a:latin typeface="SICK Franklin" pitchFamily="2" charset="0"/>
              </a:rPr>
              <a:t>Ke splnění cíle největšího snížení rizika je nutno vzít v úvahu níže uvedené čtyři faktory, přednostně v uvedeném pořadí:</a:t>
            </a:r>
          </a:p>
          <a:p>
            <a:pPr eaLnBrk="1" hangingPunct="1"/>
            <a:endParaRPr lang="cs-CZ" altLang="cs-CZ" sz="2400" b="1" dirty="0" smtClean="0">
              <a:solidFill>
                <a:srgbClr val="0084C2"/>
              </a:solidFill>
              <a:latin typeface="SICK Franklin" pitchFamily="2" charset="0"/>
            </a:endParaRPr>
          </a:p>
          <a:p>
            <a:pPr eaLnBrk="1" hangingPunct="1">
              <a:buFont typeface="Wingdings" pitchFamily="2" charset="2"/>
              <a:buChar char="Ø"/>
            </a:pPr>
            <a:r>
              <a:rPr lang="cs-CZ" altLang="cs-CZ" sz="2400" b="1" dirty="0" smtClean="0">
                <a:solidFill>
                  <a:srgbClr val="0084C2"/>
                </a:solidFill>
                <a:latin typeface="SICK Franklin" pitchFamily="2" charset="0"/>
              </a:rPr>
              <a:t> </a:t>
            </a:r>
            <a:r>
              <a:rPr lang="cs-CZ" altLang="cs-CZ" sz="2800" b="1" dirty="0" smtClean="0">
                <a:solidFill>
                  <a:srgbClr val="FF0000"/>
                </a:solidFill>
                <a:latin typeface="SICK Franklin" pitchFamily="2" charset="0"/>
              </a:rPr>
              <a:t>bezpečnost stroje </a:t>
            </a:r>
            <a:r>
              <a:rPr lang="cs-CZ" altLang="cs-CZ" sz="2800" b="1" dirty="0" smtClean="0">
                <a:solidFill>
                  <a:srgbClr val="0084C2"/>
                </a:solidFill>
                <a:latin typeface="SICK Franklin" pitchFamily="2" charset="0"/>
              </a:rPr>
              <a:t>během všech fází jeho životnosti</a:t>
            </a:r>
          </a:p>
          <a:p>
            <a:pPr eaLnBrk="1" hangingPunct="1">
              <a:buFont typeface="Wingdings" pitchFamily="2" charset="2"/>
              <a:buChar char="Ø"/>
            </a:pPr>
            <a:endParaRPr lang="cs-CZ" altLang="cs-CZ" sz="2400" b="1" dirty="0" smtClean="0">
              <a:solidFill>
                <a:srgbClr val="0084C2"/>
              </a:solidFill>
              <a:latin typeface="SICK Franklin" pitchFamily="2" charset="0"/>
            </a:endParaRPr>
          </a:p>
          <a:p>
            <a:pPr eaLnBrk="1" hangingPunct="1">
              <a:buFont typeface="Wingdings" pitchFamily="2" charset="2"/>
              <a:buChar char="Ø"/>
            </a:pPr>
            <a:r>
              <a:rPr lang="cs-CZ" altLang="cs-CZ" sz="2400" b="1" dirty="0" smtClean="0">
                <a:solidFill>
                  <a:srgbClr val="0084C2"/>
                </a:solidFill>
                <a:latin typeface="SICK Franklin" pitchFamily="2" charset="0"/>
              </a:rPr>
              <a:t>Schopnost stroje vykonávat svou funkci</a:t>
            </a:r>
          </a:p>
          <a:p>
            <a:pPr eaLnBrk="1" hangingPunct="1">
              <a:buFont typeface="Wingdings" pitchFamily="2" charset="2"/>
              <a:buChar char="Ø"/>
            </a:pPr>
            <a:endParaRPr lang="cs-CZ" altLang="cs-CZ" sz="2400" b="1" dirty="0" smtClean="0">
              <a:solidFill>
                <a:srgbClr val="0084C2"/>
              </a:solidFill>
              <a:latin typeface="SICK Franklin" pitchFamily="2" charset="0"/>
            </a:endParaRPr>
          </a:p>
          <a:p>
            <a:pPr eaLnBrk="1" hangingPunct="1">
              <a:buFont typeface="Wingdings" pitchFamily="2" charset="2"/>
              <a:buChar char="Ø"/>
            </a:pPr>
            <a:r>
              <a:rPr lang="cs-CZ" altLang="cs-CZ" sz="2400" b="1" dirty="0" smtClean="0">
                <a:solidFill>
                  <a:srgbClr val="0084C2"/>
                </a:solidFill>
                <a:latin typeface="SICK Franklin" pitchFamily="2" charset="0"/>
              </a:rPr>
              <a:t>Použitelnost stroje</a:t>
            </a:r>
          </a:p>
          <a:p>
            <a:pPr eaLnBrk="1" hangingPunct="1">
              <a:buFont typeface="Wingdings" pitchFamily="2" charset="2"/>
              <a:buChar char="Ø"/>
            </a:pPr>
            <a:endParaRPr lang="cs-CZ" altLang="cs-CZ" sz="2400" b="1" dirty="0" smtClean="0">
              <a:solidFill>
                <a:srgbClr val="0084C2"/>
              </a:solidFill>
              <a:latin typeface="SICK Franklin" pitchFamily="2" charset="0"/>
            </a:endParaRPr>
          </a:p>
          <a:p>
            <a:pPr eaLnBrk="1" hangingPunct="1">
              <a:buFont typeface="Wingdings" pitchFamily="2" charset="2"/>
              <a:buChar char="Ø"/>
            </a:pPr>
            <a:r>
              <a:rPr lang="cs-CZ" altLang="cs-CZ" sz="2000" b="1" dirty="0" smtClean="0">
                <a:solidFill>
                  <a:srgbClr val="0084C2"/>
                </a:solidFill>
                <a:latin typeface="SICK Franklin" pitchFamily="2" charset="0"/>
              </a:rPr>
              <a:t>Výrobní a provozní náklady stroje a náklady na jeho vyřazení</a:t>
            </a:r>
          </a:p>
          <a:p>
            <a:pPr eaLnBrk="1" hangingPunct="1">
              <a:buFont typeface="Wingdings" pitchFamily="2" charset="2"/>
              <a:buChar char="Ø"/>
            </a:pPr>
            <a:endParaRPr lang="cs-CZ" altLang="cs-CZ" sz="2400" b="1" dirty="0">
              <a:latin typeface="SICK Franklin" pitchFamily="2" charset="0"/>
            </a:endParaRPr>
          </a:p>
          <a:p>
            <a:pPr marL="0" indent="0" eaLnBrk="1" hangingPunct="1">
              <a:buNone/>
            </a:pPr>
            <a:r>
              <a:rPr lang="cs-CZ" altLang="cs-CZ" sz="2400" b="1" dirty="0" smtClean="0">
                <a:latin typeface="SICK Franklin" pitchFamily="2" charset="0"/>
              </a:rPr>
              <a:t>    A jaká je realita?  </a:t>
            </a:r>
            <a:endParaRPr lang="cs-CZ" altLang="cs-CZ" sz="2400" dirty="0" smtClean="0">
              <a:latin typeface="SICK Franklin" pitchFamily="2" charset="0"/>
            </a:endParaRPr>
          </a:p>
        </p:txBody>
      </p:sp>
      <p:cxnSp>
        <p:nvCxnSpPr>
          <p:cNvPr id="7174" name="Straight Connector 2"/>
          <p:cNvCxnSpPr>
            <a:cxnSpLocks noChangeShapeType="1"/>
          </p:cNvCxnSpPr>
          <p:nvPr/>
        </p:nvCxnSpPr>
        <p:spPr bwMode="auto">
          <a:xfrm>
            <a:off x="600075" y="3060700"/>
            <a:ext cx="2828925" cy="32400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5" name="Straight Connector 4"/>
          <p:cNvCxnSpPr>
            <a:cxnSpLocks noChangeShapeType="1"/>
          </p:cNvCxnSpPr>
          <p:nvPr/>
        </p:nvCxnSpPr>
        <p:spPr bwMode="auto">
          <a:xfrm>
            <a:off x="476250" y="2933700"/>
            <a:ext cx="838200" cy="904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ovéPole 1"/>
          <p:cNvSpPr txBox="1"/>
          <p:nvPr/>
        </p:nvSpPr>
        <p:spPr>
          <a:xfrm>
            <a:off x="3404893" y="5698942"/>
            <a:ext cx="3043825" cy="898708"/>
          </a:xfrm>
          <a:prstGeom prst="rect">
            <a:avLst/>
          </a:prstGeom>
          <a:noFill/>
        </p:spPr>
        <p:txBody>
          <a:bodyPr wrap="square" rtlCol="0">
            <a:spAutoFit/>
          </a:bodyPr>
          <a:lstStyle/>
          <a:p>
            <a:r>
              <a:rPr lang="cs-CZ" altLang="cs-CZ" sz="3200" b="1" dirty="0">
                <a:solidFill>
                  <a:srgbClr val="FF0000"/>
                </a:solidFill>
                <a:latin typeface="SICK Franklin" pitchFamily="2" charset="0"/>
              </a:rPr>
              <a:t>Pravý opak !!!</a:t>
            </a:r>
            <a:endParaRPr lang="cs-CZ" altLang="cs-CZ" sz="3200" dirty="0">
              <a:solidFill>
                <a:srgbClr val="FF0000"/>
              </a:solidFill>
              <a:latin typeface="SICK Franklin" pitchFamily="2" charset="0"/>
            </a:endParaRPr>
          </a:p>
          <a:p>
            <a:endParaRPr lang="cs-CZ"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fade">
                                      <p:cBhvr>
                                        <p:cTn id="7" dur="500"/>
                                        <p:tgtEl>
                                          <p:spTgt spid="41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01">
                                            <p:txEl>
                                              <p:pRg st="2" end="2"/>
                                            </p:txEl>
                                          </p:spTgt>
                                        </p:tgtEl>
                                        <p:attrNameLst>
                                          <p:attrName>style.visibility</p:attrName>
                                        </p:attrNameLst>
                                      </p:cBhvr>
                                      <p:to>
                                        <p:strVal val="visible"/>
                                      </p:to>
                                    </p:set>
                                    <p:animEffect transition="in" filter="fade">
                                      <p:cBhvr>
                                        <p:cTn id="12" dur="500"/>
                                        <p:tgtEl>
                                          <p:spTgt spid="410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1">
                                            <p:txEl>
                                              <p:pRg st="4" end="4"/>
                                            </p:txEl>
                                          </p:spTgt>
                                        </p:tgtEl>
                                        <p:attrNameLst>
                                          <p:attrName>style.visibility</p:attrName>
                                        </p:attrNameLst>
                                      </p:cBhvr>
                                      <p:to>
                                        <p:strVal val="visible"/>
                                      </p:to>
                                    </p:set>
                                    <p:animEffect transition="in" filter="fade">
                                      <p:cBhvr>
                                        <p:cTn id="17" dur="500"/>
                                        <p:tgtEl>
                                          <p:spTgt spid="410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01">
                                            <p:txEl>
                                              <p:pRg st="6" end="6"/>
                                            </p:txEl>
                                          </p:spTgt>
                                        </p:tgtEl>
                                        <p:attrNameLst>
                                          <p:attrName>style.visibility</p:attrName>
                                        </p:attrNameLst>
                                      </p:cBhvr>
                                      <p:to>
                                        <p:strVal val="visible"/>
                                      </p:to>
                                    </p:set>
                                    <p:animEffect transition="in" filter="fade">
                                      <p:cBhvr>
                                        <p:cTn id="22" dur="500"/>
                                        <p:tgtEl>
                                          <p:spTgt spid="410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01">
                                            <p:txEl>
                                              <p:pRg st="8" end="8"/>
                                            </p:txEl>
                                          </p:spTgt>
                                        </p:tgtEl>
                                        <p:attrNameLst>
                                          <p:attrName>style.visibility</p:attrName>
                                        </p:attrNameLst>
                                      </p:cBhvr>
                                      <p:to>
                                        <p:strVal val="visible"/>
                                      </p:to>
                                    </p:set>
                                    <p:animEffect transition="in" filter="fade">
                                      <p:cBhvr>
                                        <p:cTn id="27" dur="500"/>
                                        <p:tgtEl>
                                          <p:spTgt spid="410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101">
                                            <p:txEl>
                                              <p:pRg st="10" end="10"/>
                                            </p:txEl>
                                          </p:spTgt>
                                        </p:tgtEl>
                                        <p:attrNameLst>
                                          <p:attrName>style.visibility</p:attrName>
                                        </p:attrNameLst>
                                      </p:cBhvr>
                                      <p:to>
                                        <p:strVal val="visible"/>
                                      </p:to>
                                    </p:set>
                                    <p:animEffect transition="in" filter="fade">
                                      <p:cBhvr>
                                        <p:cTn id="32" dur="1000"/>
                                        <p:tgtEl>
                                          <p:spTgt spid="4101">
                                            <p:txEl>
                                              <p:pRg st="10" end="10"/>
                                            </p:txEl>
                                          </p:spTgt>
                                        </p:tgtEl>
                                      </p:cBhvr>
                                    </p:animEffect>
                                    <p:anim calcmode="lin" valueType="num">
                                      <p:cBhvr>
                                        <p:cTn id="33" dur="1000" fill="hold"/>
                                        <p:tgtEl>
                                          <p:spTgt spid="4101">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410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2291"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0308E312-EDC1-4196-A904-9A49614B9C3D}" type="slidenum">
              <a:rPr lang="en-US" altLang="cs-CZ" sz="900" smtClean="0">
                <a:solidFill>
                  <a:schemeClr val="hlink"/>
                </a:solidFill>
              </a:rPr>
              <a:pPr algn="r" eaLnBrk="1" hangingPunct="1">
                <a:buFontTx/>
                <a:buNone/>
              </a:pPr>
              <a:t>7</a:t>
            </a:fld>
            <a:endParaRPr lang="en-US" altLang="cs-CZ" sz="900" smtClean="0">
              <a:solidFill>
                <a:schemeClr val="hlink"/>
              </a:solidFill>
            </a:endParaRPr>
          </a:p>
        </p:txBody>
      </p:sp>
      <p:sp>
        <p:nvSpPr>
          <p:cNvPr id="12292" name="Rectangle 2"/>
          <p:cNvSpPr>
            <a:spLocks noGrp="1" noChangeArrowheads="1"/>
          </p:cNvSpPr>
          <p:nvPr>
            <p:ph type="title"/>
          </p:nvPr>
        </p:nvSpPr>
        <p:spPr/>
        <p:txBody>
          <a:bodyPr/>
          <a:lstStyle/>
          <a:p>
            <a:pPr eaLnBrk="1" hangingPunct="1"/>
            <a:r>
              <a:rPr lang="cs-CZ" altLang="cs-CZ" dirty="0"/>
              <a:t>Posouzení rizika – definice rizika</a:t>
            </a:r>
            <a:endParaRPr lang="cs-CZ" altLang="cs-CZ" dirty="0" smtClean="0"/>
          </a:p>
        </p:txBody>
      </p:sp>
      <p:sp>
        <p:nvSpPr>
          <p:cNvPr id="12293"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43125"/>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122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33600"/>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
        <p:nvSpPr>
          <p:cNvPr id="12296" name="Rectangle 1"/>
          <p:cNvSpPr>
            <a:spLocks noChangeArrowheads="1"/>
          </p:cNvSpPr>
          <p:nvPr/>
        </p:nvSpPr>
        <p:spPr bwMode="auto">
          <a:xfrm>
            <a:off x="1866900" y="1962150"/>
            <a:ext cx="8039100" cy="4586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ctr" eaLnBrk="1" hangingPunct="1">
              <a:buFont typeface="Arial" charset="0"/>
              <a:buNone/>
            </a:pPr>
            <a:endParaRPr lang="cs-CZ" altLang="cs-CZ"/>
          </a:p>
        </p:txBody>
      </p:sp>
    </p:spTree>
    <p:extLst>
      <p:ext uri="{BB962C8B-B14F-4D97-AF65-F5344CB8AC3E}">
        <p14:creationId xmlns:p14="http://schemas.microsoft.com/office/powerpoint/2010/main" val="937076992"/>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3315"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144E20AC-A5C6-45A5-8E60-30CEAD9984B6}" type="slidenum">
              <a:rPr lang="en-US" altLang="cs-CZ" sz="900" smtClean="0">
                <a:solidFill>
                  <a:schemeClr val="hlink"/>
                </a:solidFill>
              </a:rPr>
              <a:pPr algn="r" eaLnBrk="1" hangingPunct="1">
                <a:buFontTx/>
                <a:buNone/>
              </a:pPr>
              <a:t>8</a:t>
            </a:fld>
            <a:endParaRPr lang="en-US" altLang="cs-CZ" sz="900" smtClean="0">
              <a:solidFill>
                <a:schemeClr val="hlink"/>
              </a:solidFill>
            </a:endParaRPr>
          </a:p>
        </p:txBody>
      </p:sp>
      <p:sp>
        <p:nvSpPr>
          <p:cNvPr id="13316" name="Rectangle 2"/>
          <p:cNvSpPr>
            <a:spLocks noGrp="1" noChangeArrowheads="1"/>
          </p:cNvSpPr>
          <p:nvPr>
            <p:ph type="title"/>
          </p:nvPr>
        </p:nvSpPr>
        <p:spPr/>
        <p:txBody>
          <a:bodyPr/>
          <a:lstStyle/>
          <a:p>
            <a:pPr eaLnBrk="1" hangingPunct="1"/>
            <a:r>
              <a:rPr lang="cs-CZ" altLang="cs-CZ" dirty="0"/>
              <a:t>Posouzení rizika – definice rizika</a:t>
            </a:r>
            <a:endParaRPr lang="cs-CZ" altLang="cs-CZ" dirty="0" smtClean="0"/>
          </a:p>
        </p:txBody>
      </p:sp>
      <p:sp>
        <p:nvSpPr>
          <p:cNvPr id="13317"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marL="0" indent="0" eaLnBrk="1" hangingPunct="1">
              <a:buNone/>
            </a:pPr>
            <a:endParaRPr lang="cs-CZ" altLang="cs-CZ" sz="1600" dirty="0"/>
          </a:p>
        </p:txBody>
      </p:sp>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43125"/>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133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33600"/>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
        <p:nvSpPr>
          <p:cNvPr id="13320" name="Rectangle 7"/>
          <p:cNvSpPr>
            <a:spLocks noChangeArrowheads="1"/>
          </p:cNvSpPr>
          <p:nvPr/>
        </p:nvSpPr>
        <p:spPr bwMode="auto">
          <a:xfrm>
            <a:off x="5819775" y="1962150"/>
            <a:ext cx="4086225" cy="4586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ctr" eaLnBrk="1" hangingPunct="1">
              <a:buFont typeface="Arial" charset="0"/>
              <a:buNone/>
            </a:pPr>
            <a:endParaRPr lang="cs-CZ" altLang="cs-CZ"/>
          </a:p>
        </p:txBody>
      </p:sp>
    </p:spTree>
    <p:extLst>
      <p:ext uri="{BB962C8B-B14F-4D97-AF65-F5344CB8AC3E}">
        <p14:creationId xmlns:p14="http://schemas.microsoft.com/office/powerpoint/2010/main" val="2257655472"/>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zápatí 3"/>
          <p:cNvSpPr>
            <a:spLocks noGrp="1"/>
          </p:cNvSpPr>
          <p:nvPr>
            <p:ph type="ftr" sz="quarter" idx="10"/>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Tx/>
              <a:buNone/>
            </a:pPr>
            <a:r>
              <a:rPr lang="cs-CZ" altLang="cs-CZ" sz="900" smtClean="0">
                <a:solidFill>
                  <a:schemeClr val="hlink"/>
                </a:solidFill>
              </a:rPr>
              <a:t>Filip Pelikán</a:t>
            </a:r>
            <a:endParaRPr lang="en-US" altLang="cs-CZ" sz="900" smtClean="0">
              <a:solidFill>
                <a:schemeClr val="hlink"/>
              </a:solidFill>
            </a:endParaRPr>
          </a:p>
        </p:txBody>
      </p:sp>
      <p:sp>
        <p:nvSpPr>
          <p:cNvPr id="14339" name="Zástupný symbol pro číslo snímku 4"/>
          <p:cNvSpPr>
            <a:spLocks noGrp="1"/>
          </p:cNvSpPr>
          <p:nvPr>
            <p:ph type="sldNum" sz="quarter" idx="11"/>
          </p:nvPr>
        </p:nvSpPr>
        <p:spPr>
          <a:noFill/>
        </p:spPr>
        <p:txBody>
          <a:bodyPr/>
          <a:lstStyle>
            <a:lvl1pPr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r" eaLnBrk="1" hangingPunct="1">
              <a:buFontTx/>
              <a:buNone/>
            </a:pPr>
            <a:fld id="{02B519C4-0AD6-4823-B847-D97CB58FA5E1}" type="slidenum">
              <a:rPr lang="en-US" altLang="cs-CZ" sz="900" smtClean="0">
                <a:solidFill>
                  <a:schemeClr val="hlink"/>
                </a:solidFill>
              </a:rPr>
              <a:pPr algn="r" eaLnBrk="1" hangingPunct="1">
                <a:buFontTx/>
                <a:buNone/>
              </a:pPr>
              <a:t>9</a:t>
            </a:fld>
            <a:endParaRPr lang="en-US" altLang="cs-CZ" sz="900" smtClean="0">
              <a:solidFill>
                <a:schemeClr val="hlink"/>
              </a:solidFill>
            </a:endParaRPr>
          </a:p>
        </p:txBody>
      </p:sp>
      <p:sp>
        <p:nvSpPr>
          <p:cNvPr id="14340" name="Rectangle 2"/>
          <p:cNvSpPr>
            <a:spLocks noGrp="1" noChangeArrowheads="1"/>
          </p:cNvSpPr>
          <p:nvPr>
            <p:ph type="title"/>
          </p:nvPr>
        </p:nvSpPr>
        <p:spPr/>
        <p:txBody>
          <a:bodyPr/>
          <a:lstStyle/>
          <a:p>
            <a:pPr eaLnBrk="1" hangingPunct="1"/>
            <a:r>
              <a:rPr lang="cs-CZ" altLang="cs-CZ" dirty="0"/>
              <a:t>Posouzení </a:t>
            </a:r>
            <a:r>
              <a:rPr lang="cs-CZ" altLang="cs-CZ" dirty="0" smtClean="0"/>
              <a:t>rizika</a:t>
            </a:r>
            <a:r>
              <a:rPr lang="cs-CZ" altLang="cs-CZ" dirty="0"/>
              <a:t> </a:t>
            </a:r>
            <a:r>
              <a:rPr lang="cs-CZ" altLang="cs-CZ" dirty="0" smtClean="0"/>
              <a:t>– definice rizika</a:t>
            </a:r>
          </a:p>
        </p:txBody>
      </p:sp>
      <p:sp>
        <p:nvSpPr>
          <p:cNvPr id="14341" name="Rectangle 10"/>
          <p:cNvSpPr>
            <a:spLocks noChangeArrowheads="1"/>
          </p:cNvSpPr>
          <p:nvPr/>
        </p:nvSpPr>
        <p:spPr bwMode="auto">
          <a:xfrm>
            <a:off x="0" y="812800"/>
            <a:ext cx="699135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eaLnBrk="0" hangingPunct="0">
              <a:buChar char=":"/>
              <a:defRPr sz="1700">
                <a:solidFill>
                  <a:schemeClr val="tx1"/>
                </a:solidFill>
                <a:latin typeface="Arial" charset="0"/>
                <a:cs typeface="Arial" charset="0"/>
              </a:defRPr>
            </a:lvl1pPr>
            <a:lvl2pPr marL="742950" indent="-285750" algn="l" eaLnBrk="0" hangingPunct="0">
              <a:buChar char="-"/>
              <a:defRPr sz="1600">
                <a:solidFill>
                  <a:schemeClr val="tx1"/>
                </a:solidFill>
                <a:latin typeface="Arial" charset="0"/>
                <a:cs typeface="Arial" charset="0"/>
              </a:defRPr>
            </a:lvl2pPr>
            <a:lvl3pPr marL="1143000" indent="-228600" algn="l" eaLnBrk="0" hangingPunct="0">
              <a:buSzPct val="50000"/>
              <a:buChar char="▪"/>
              <a:defRPr sz="1600">
                <a:solidFill>
                  <a:schemeClr val="tx1"/>
                </a:solidFill>
                <a:latin typeface="Arial" charset="0"/>
                <a:cs typeface="Arial" charset="0"/>
              </a:defRPr>
            </a:lvl3pPr>
            <a:lvl4pPr marL="1600200" indent="-228600" algn="l" eaLnBrk="0" hangingPunct="0">
              <a:buSzPct val="50000"/>
              <a:buChar char="▪"/>
              <a:defRPr sz="1600">
                <a:solidFill>
                  <a:schemeClr val="tx1"/>
                </a:solidFill>
                <a:latin typeface="Arial" charset="0"/>
                <a:cs typeface="Arial" charset="0"/>
              </a:defRPr>
            </a:lvl4pPr>
            <a:lvl5pPr marL="2057400" indent="-228600" algn="l" eaLnBrk="0" hangingPunc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Courier New" pitchFamily="49" charset="0"/>
              <a:buChar char="o"/>
            </a:pPr>
            <a:endParaRPr lang="cs-CZ" altLang="cs-CZ" sz="1600" dirty="0"/>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43125"/>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pic>
        <p:nvPicPr>
          <p:cNvPr id="143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133600"/>
            <a:ext cx="9840912" cy="401955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Lst>
        </p:spPr>
      </p:pic>
      <p:sp>
        <p:nvSpPr>
          <p:cNvPr id="8" name="Rectangle 7"/>
          <p:cNvSpPr/>
          <p:nvPr/>
        </p:nvSpPr>
        <p:spPr bwMode="auto">
          <a:xfrm>
            <a:off x="6638925" y="3952875"/>
            <a:ext cx="3057525" cy="1981200"/>
          </a:xfrm>
          <a:prstGeom prst="rect">
            <a:avLst/>
          </a:prstGeom>
          <a:solidFill>
            <a:schemeClr val="accent5">
              <a:lumMod val="40000"/>
              <a:lumOff val="60000"/>
            </a:schemeClr>
          </a:solidFill>
          <a:ln>
            <a:noFill/>
          </a:ln>
          <a:effectLst/>
          <a:extLst/>
        </p:spPr>
        <p:txBody>
          <a:bodyPr wrap="none" anchor="ctr"/>
          <a:lstStyle/>
          <a:p>
            <a:pPr>
              <a:defRPr/>
            </a:pPr>
            <a:endParaRPr lang="cs-CZ"/>
          </a:p>
        </p:txBody>
      </p:sp>
    </p:spTree>
    <p:extLst>
      <p:ext uri="{BB962C8B-B14F-4D97-AF65-F5344CB8AC3E}">
        <p14:creationId xmlns:p14="http://schemas.microsoft.com/office/powerpoint/2010/main" val="2664503725"/>
      </p:ext>
    </p:extLst>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SICK_Standard_en">
  <a:themeElements>
    <a:clrScheme name="SICK_Standard_en 1">
      <a:dk1>
        <a:srgbClr val="000000"/>
      </a:dk1>
      <a:lt1>
        <a:srgbClr val="FFFFFF"/>
      </a:lt1>
      <a:dk2>
        <a:srgbClr val="FFCB37"/>
      </a:dk2>
      <a:lt2>
        <a:srgbClr val="FFFF99"/>
      </a:lt2>
      <a:accent1>
        <a:srgbClr val="0084C2"/>
      </a:accent1>
      <a:accent2>
        <a:srgbClr val="99CCFF"/>
      </a:accent2>
      <a:accent3>
        <a:srgbClr val="FFFFFF"/>
      </a:accent3>
      <a:accent4>
        <a:srgbClr val="000000"/>
      </a:accent4>
      <a:accent5>
        <a:srgbClr val="AAC2DD"/>
      </a:accent5>
      <a:accent6>
        <a:srgbClr val="8AB9E7"/>
      </a:accent6>
      <a:hlink>
        <a:srgbClr val="808080"/>
      </a:hlink>
      <a:folHlink>
        <a:srgbClr val="C0C0C0"/>
      </a:folHlink>
    </a:clrScheme>
    <a:fontScheme name="SICK_Standard_en">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a:noFill/>
        </a:ln>
        <a:effectLst/>
        <a:extLst>
          <a:ext uri="{91240B29-F687-4F45-9708-019B960494DF}">
            <a14:hiddenLine xmlns:a14="http://schemas.microsoft.com/office/drawing/2010/main" w="9525" cap="flat" cmpd="sng" algn="ctr">
              <a:solidFill>
                <a:schemeClr val="hlink"/>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defRPr kumimoji="0" lang="de-DE" sz="17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2"/>
        </a:solidFill>
        <a:ln>
          <a:noFill/>
        </a:ln>
        <a:effectLst/>
        <a:extLst>
          <a:ext uri="{91240B29-F687-4F45-9708-019B960494DF}">
            <a14:hiddenLine xmlns:a14="http://schemas.microsoft.com/office/drawing/2010/main" w="9525" cap="flat" cmpd="sng" algn="ctr">
              <a:solidFill>
                <a:schemeClr val="hlink"/>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
            <a:srgbClr val="0084C2"/>
          </a:buClr>
          <a:buSzPct val="130000"/>
          <a:buFont typeface="Arial" charset="0"/>
          <a:buNone/>
          <a:tabLst/>
          <a:defRPr kumimoji="0" lang="de-DE" sz="17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ICK_Standard_en 1">
        <a:dk1>
          <a:srgbClr val="000000"/>
        </a:dk1>
        <a:lt1>
          <a:srgbClr val="FFFFFF"/>
        </a:lt1>
        <a:dk2>
          <a:srgbClr val="FFCB37"/>
        </a:dk2>
        <a:lt2>
          <a:srgbClr val="FFFF99"/>
        </a:lt2>
        <a:accent1>
          <a:srgbClr val="0084C2"/>
        </a:accent1>
        <a:accent2>
          <a:srgbClr val="99CCFF"/>
        </a:accent2>
        <a:accent3>
          <a:srgbClr val="FFFFFF"/>
        </a:accent3>
        <a:accent4>
          <a:srgbClr val="000000"/>
        </a:accent4>
        <a:accent5>
          <a:srgbClr val="AAC2DD"/>
        </a:accent5>
        <a:accent6>
          <a:srgbClr val="8AB9E7"/>
        </a:accent6>
        <a:hlink>
          <a:srgbClr val="80808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FFCB37"/>
      </a:dk2>
      <a:lt2>
        <a:srgbClr val="FFFF99"/>
      </a:lt2>
      <a:accent1>
        <a:srgbClr val="0084C2"/>
      </a:accent1>
      <a:accent2>
        <a:srgbClr val="99CCFF"/>
      </a:accent2>
      <a:accent3>
        <a:srgbClr val="FFFFFF"/>
      </a:accent3>
      <a:accent4>
        <a:srgbClr val="000000"/>
      </a:accent4>
      <a:accent5>
        <a:srgbClr val="AAC2DD"/>
      </a:accent5>
      <a:accent6>
        <a:srgbClr val="8AB9E7"/>
      </a:accent6>
      <a:hlink>
        <a:srgbClr val="808080"/>
      </a:hlink>
      <a:folHlink>
        <a:srgbClr val="C0C0C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SICK_Standard_en</Template>
  <TotalTime>4151</TotalTime>
  <Words>2893</Words>
  <Application>Microsoft Office PowerPoint</Application>
  <PresentationFormat>A4 (210 x 297 mm)</PresentationFormat>
  <Paragraphs>536</Paragraphs>
  <Slides>55</Slides>
  <Notes>48</Notes>
  <HiddenSlides>0</HiddenSlides>
  <MMClips>1</MMClips>
  <ScaleCrop>false</ScaleCrop>
  <HeadingPairs>
    <vt:vector size="4" baseType="variant">
      <vt:variant>
        <vt:lpstr>Motiv</vt:lpstr>
      </vt:variant>
      <vt:variant>
        <vt:i4>2</vt:i4>
      </vt:variant>
      <vt:variant>
        <vt:lpstr>Nadpisy snímků</vt:lpstr>
      </vt:variant>
      <vt:variant>
        <vt:i4>55</vt:i4>
      </vt:variant>
    </vt:vector>
  </HeadingPairs>
  <TitlesOfParts>
    <vt:vector size="57" baseType="lpstr">
      <vt:lpstr>SICK_Standard_en</vt:lpstr>
      <vt:lpstr>Motiv systému Office</vt:lpstr>
      <vt:lpstr>Jak na povinné posouzení rizik strojů dle zákona Filip Pelikán</vt:lpstr>
      <vt:lpstr>Posouzení rizika</vt:lpstr>
      <vt:lpstr>Co říkají zákony výrobci ?</vt:lpstr>
      <vt:lpstr>Co říkají zákony provozovateli ?</vt:lpstr>
      <vt:lpstr>Základní teze</vt:lpstr>
      <vt:lpstr>Základní teze</vt:lpstr>
      <vt:lpstr>Posouzení rizika – definice rizika</vt:lpstr>
      <vt:lpstr>Posouzení rizika – definice rizika</vt:lpstr>
      <vt:lpstr>Posouzení rizika – definice rizika</vt:lpstr>
      <vt:lpstr>Posouzení rizika – definice rizika</vt:lpstr>
      <vt:lpstr>Posouzení rizika – definice rizika</vt:lpstr>
      <vt:lpstr>Prezentace aplikace PowerPoint</vt:lpstr>
      <vt:lpstr>Prezentace aplikace PowerPoint</vt:lpstr>
      <vt:lpstr>Prezentace aplikace PowerPoint</vt:lpstr>
      <vt:lpstr>Posouzení rizika. Definice</vt:lpstr>
      <vt:lpstr>Posouzení rizika. Zdroje nebezpečí</vt:lpstr>
      <vt:lpstr>Posouzení rizika. Zdroje nebezpečí</vt:lpstr>
      <vt:lpstr>Posouzení rizika. Zdroje nebezpečí</vt:lpstr>
      <vt:lpstr>Posouzení rizika. Zdroje nebezpečí</vt:lpstr>
      <vt:lpstr>Posouzení rizika. Zdroje nebezpečí</vt:lpstr>
      <vt:lpstr>Posouzení rizika – postup</vt:lpstr>
      <vt:lpstr>Posouzení rizika – postup</vt:lpstr>
      <vt:lpstr>Posouzení rizika. Stanovení mezí.</vt:lpstr>
      <vt:lpstr>Posouzení rizika – postup</vt:lpstr>
      <vt:lpstr>Posouzení rizika. Identifikace ohrožení/nebezpečí</vt:lpstr>
      <vt:lpstr>Posouzení rizika – postup</vt:lpstr>
      <vt:lpstr>Bolest – odhad zranění</vt:lpstr>
      <vt:lpstr>Bolest – odhad zranění</vt:lpstr>
      <vt:lpstr>Bolest – odhad zranění</vt:lpstr>
      <vt:lpstr>Bolest – odhad zranění</vt:lpstr>
      <vt:lpstr>Posouzení rizika. Odhad rizika</vt:lpstr>
      <vt:lpstr>Posouzení rizika. Odhad rizika</vt:lpstr>
      <vt:lpstr>Posouzení rizika. Odhad rizika</vt:lpstr>
      <vt:lpstr>Posouzení rizika – postup</vt:lpstr>
      <vt:lpstr>Posouzení rizika. Zhodnocení rizika</vt:lpstr>
      <vt:lpstr>Posouzení rizika. Zhodnocení rizika</vt:lpstr>
      <vt:lpstr>Posouzení rizika – postup</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Posouzení rizika. Snížení rizika</vt:lpstr>
      <vt:lpstr>Prezentace aplikace PowerPoint</vt:lpstr>
    </vt:vector>
  </TitlesOfParts>
  <Company>SICK spol. s 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pelikfi</dc:creator>
  <cp:lastModifiedBy>Marcela Konečná</cp:lastModifiedBy>
  <cp:revision>233</cp:revision>
  <dcterms:created xsi:type="dcterms:W3CDTF">2009-02-06T11:54:26Z</dcterms:created>
  <dcterms:modified xsi:type="dcterms:W3CDTF">2019-05-07T10:27:19Z</dcterms:modified>
</cp:coreProperties>
</file>