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79" r:id="rId2"/>
    <p:sldId id="401" r:id="rId3"/>
    <p:sldId id="405" r:id="rId4"/>
    <p:sldId id="406" r:id="rId5"/>
    <p:sldId id="407" r:id="rId6"/>
    <p:sldId id="408" r:id="rId7"/>
    <p:sldId id="431" r:id="rId8"/>
    <p:sldId id="411" r:id="rId9"/>
    <p:sldId id="414" r:id="rId10"/>
    <p:sldId id="421" r:id="rId11"/>
    <p:sldId id="422" r:id="rId12"/>
    <p:sldId id="430" r:id="rId13"/>
    <p:sldId id="429" r:id="rId14"/>
    <p:sldId id="434" r:id="rId15"/>
    <p:sldId id="433" r:id="rId16"/>
    <p:sldId id="435" r:id="rId17"/>
    <p:sldId id="436" r:id="rId18"/>
    <p:sldId id="438" r:id="rId19"/>
    <p:sldId id="437" r:id="rId20"/>
    <p:sldId id="428" r:id="rId21"/>
    <p:sldId id="358" r:id="rId22"/>
  </p:sldIdLst>
  <p:sldSz cx="9906000" cy="6858000" type="A4"/>
  <p:notesSz cx="7099300" cy="10234613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rgbClr val="0084C2"/>
      </a:buClr>
      <a:buSzPct val="130000"/>
      <a:buFont typeface="Arial" charset="0"/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rgbClr val="0084C2"/>
      </a:buClr>
      <a:buSzPct val="130000"/>
      <a:buFont typeface="Arial" charset="0"/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rgbClr val="0084C2"/>
      </a:buClr>
      <a:buSzPct val="130000"/>
      <a:buFont typeface="Arial" charset="0"/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rgbClr val="0084C2"/>
      </a:buClr>
      <a:buSzPct val="130000"/>
      <a:buFont typeface="Arial" charset="0"/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rgbClr val="0084C2"/>
      </a:buClr>
      <a:buSzPct val="130000"/>
      <a:buFont typeface="Arial" charset="0"/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4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orient="horz" pos="594">
          <p15:clr>
            <a:srgbClr val="A4A3A4"/>
          </p15:clr>
        </p15:guide>
        <p15:guide id="4" orient="horz" pos="1775">
          <p15:clr>
            <a:srgbClr val="A4A3A4"/>
          </p15:clr>
        </p15:guide>
        <p15:guide id="5" orient="horz" pos="2954">
          <p15:clr>
            <a:srgbClr val="A4A3A4"/>
          </p15:clr>
        </p15:guide>
        <p15:guide id="6" orient="horz" pos="3544">
          <p15:clr>
            <a:srgbClr val="A4A3A4"/>
          </p15:clr>
        </p15:guide>
        <p15:guide id="7" orient="horz" pos="4134">
          <p15:clr>
            <a:srgbClr val="A4A3A4"/>
          </p15:clr>
        </p15:guide>
        <p15:guide id="8" orient="horz" pos="4156">
          <p15:clr>
            <a:srgbClr val="A4A3A4"/>
          </p15:clr>
        </p15:guide>
        <p15:guide id="9" pos="3120">
          <p15:clr>
            <a:srgbClr val="A4A3A4"/>
          </p15:clr>
        </p15:guide>
        <p15:guide id="10" pos="2077">
          <p15:clr>
            <a:srgbClr val="A4A3A4"/>
          </p15:clr>
        </p15:guide>
        <p15:guide id="11" pos="1033">
          <p15:clr>
            <a:srgbClr val="A4A3A4"/>
          </p15:clr>
        </p15:guide>
        <p15:guide id="12" pos="217">
          <p15:clr>
            <a:srgbClr val="A4A3A4"/>
          </p15:clr>
        </p15:guide>
        <p15:guide id="13" pos="4163">
          <p15:clr>
            <a:srgbClr val="A4A3A4"/>
          </p15:clr>
        </p15:guide>
        <p15:guide id="14" pos="5207">
          <p15:clr>
            <a:srgbClr val="A4A3A4"/>
          </p15:clr>
        </p15:guide>
        <p15:guide id="15" pos="6023">
          <p15:clr>
            <a:srgbClr val="A4A3A4"/>
          </p15:clr>
        </p15:guide>
        <p15:guide id="16" pos="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C2"/>
    <a:srgbClr val="DC0A0A"/>
    <a:srgbClr val="FFB469"/>
    <a:srgbClr val="FF6600"/>
    <a:srgbClr val="339966"/>
    <a:srgbClr val="CCFFCC"/>
    <a:srgbClr val="003C7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8" autoAdjust="0"/>
    <p:restoredTop sz="88030" autoAdjust="0"/>
  </p:normalViewPr>
  <p:slideViewPr>
    <p:cSldViewPr snapToGrid="0">
      <p:cViewPr varScale="1">
        <p:scale>
          <a:sx n="93" d="100"/>
          <a:sy n="93" d="100"/>
        </p:scale>
        <p:origin x="1013" y="72"/>
      </p:cViewPr>
      <p:guideLst>
        <p:guide orient="horz" pos="2364"/>
        <p:guide orient="horz" pos="1185"/>
        <p:guide orient="horz" pos="594"/>
        <p:guide orient="horz" pos="1775"/>
        <p:guide orient="horz" pos="2954"/>
        <p:guide orient="horz" pos="3544"/>
        <p:guide orient="horz" pos="4134"/>
        <p:guide orient="horz" pos="4156"/>
        <p:guide pos="3120"/>
        <p:guide pos="2077"/>
        <p:guide pos="1033"/>
        <p:guide pos="217"/>
        <p:guide pos="4163"/>
        <p:guide pos="5207"/>
        <p:guide pos="6023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70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92" tIns="47896" rIns="95792" bIns="47896" numCol="1" anchor="t" anchorCtr="0" compatLnSpc="1">
            <a:prstTxWarp prst="textNoShape">
              <a:avLst/>
            </a:prstTxWarp>
          </a:bodyPr>
          <a:lstStyle>
            <a:lvl1pPr algn="l" defTabSz="9572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92" tIns="47896" rIns="95792" bIns="47896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92" tIns="47896" rIns="95792" bIns="47896" numCol="1" anchor="b" anchorCtr="0" compatLnSpc="1">
            <a:prstTxWarp prst="textNoShape">
              <a:avLst/>
            </a:prstTxWarp>
          </a:bodyPr>
          <a:lstStyle>
            <a:lvl1pPr algn="l" defTabSz="9572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92" tIns="47896" rIns="95792" bIns="47896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65DF8873-0BFD-49D1-B68C-7307F08A1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3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1285E31-2806-4D2F-8861-C89C060CEC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9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6213" indent="-176213" algn="l" rtl="0" eaLnBrk="0" fontAlgn="base" hangingPunct="0">
      <a:spcBef>
        <a:spcPct val="30000"/>
      </a:spcBef>
      <a:spcAft>
        <a:spcPct val="0"/>
      </a:spcAft>
      <a:buClr>
        <a:schemeClr val="accent1"/>
      </a:buClr>
      <a:buChar char="-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55600" indent="-177800" algn="l" rtl="0" eaLnBrk="0" fontAlgn="base" hangingPunct="0">
      <a:spcBef>
        <a:spcPct val="30000"/>
      </a:spcBef>
      <a:spcAft>
        <a:spcPct val="0"/>
      </a:spcAft>
      <a:buClr>
        <a:schemeClr val="accent1"/>
      </a:buClr>
      <a:buChar char="-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41338" indent="-184150" algn="l" rtl="0" eaLnBrk="0" fontAlgn="base" hangingPunct="0">
      <a:spcBef>
        <a:spcPct val="30000"/>
      </a:spcBef>
      <a:spcAft>
        <a:spcPct val="0"/>
      </a:spcAft>
      <a:buClr>
        <a:schemeClr val="accent1"/>
      </a:buClr>
      <a:buChar char="-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20725" indent="-177800" algn="l" rtl="0" eaLnBrk="0" fontAlgn="base" hangingPunct="0">
      <a:spcBef>
        <a:spcPct val="30000"/>
      </a:spcBef>
      <a:spcAft>
        <a:spcPct val="0"/>
      </a:spcAft>
      <a:buClr>
        <a:schemeClr val="accent1"/>
      </a:buClr>
      <a:buChar char="-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00113" indent="-177800" algn="l" rtl="0" eaLnBrk="0" fontAlgn="base" hangingPunct="0">
      <a:spcBef>
        <a:spcPct val="30000"/>
      </a:spcBef>
      <a:spcAft>
        <a:spcPct val="0"/>
      </a:spcAft>
      <a:buClr>
        <a:schemeClr val="accent1"/>
      </a:buClr>
      <a:buChar char="-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A870290-6A98-4365-9B7F-724DE440B87E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47984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84657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426024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627249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2145608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35858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778709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cs-CZ" smtClean="0"/>
          </a:p>
        </p:txBody>
      </p:sp>
    </p:spTree>
    <p:extLst>
      <p:ext uri="{BB962C8B-B14F-4D97-AF65-F5344CB8AC3E}">
        <p14:creationId xmlns:p14="http://schemas.microsoft.com/office/powerpoint/2010/main" val="144047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A8E852F-8A64-42BE-B4FC-FB2E4D7382AB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6A8CE3-FF91-40E7-A74D-5AF005955BA4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266CDB0-85EB-4612-80B7-83A390E32992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BBEDAA4-4891-4BD7-90B5-7C2ECC30FE6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AA5EDD-30A7-486A-A364-0309CE8ADDCF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0EC8A61-4B13-4350-B08D-885B6BC2EB9A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47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C8A61-4B13-4350-B08D-885B6BC2EB9A}" type="slidenum">
              <a:rPr kumimoji="0" lang="de-DE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77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5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52B7A0-5C56-419C-A8DF-846BC012809C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7DA3B00-23B5-4EB4-8743-748B3E8F31B6}" type="slidenum">
              <a:rPr lang="de-DE" altLang="cs-CZ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6075" y="2817813"/>
            <a:ext cx="9559925" cy="2447925"/>
          </a:xfrm>
          <a:prstGeom prst="rect">
            <a:avLst/>
          </a:prstGeom>
          <a:solidFill>
            <a:srgbClr val="0084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5313" y="4114800"/>
            <a:ext cx="7667625" cy="1152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593725" y="4114800"/>
            <a:ext cx="7672388" cy="1511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8266113" y="150813"/>
            <a:ext cx="1295400" cy="528637"/>
            <a:chOff x="5207" y="95"/>
            <a:chExt cx="816" cy="333"/>
          </a:xfrm>
        </p:grpSpPr>
        <p:sp>
          <p:nvSpPr>
            <p:cNvPr id="8" name="AutoShape 38"/>
            <p:cNvSpPr>
              <a:spLocks noChangeAspect="1" noChangeArrowheads="1" noTextEdit="1"/>
            </p:cNvSpPr>
            <p:nvPr userDrawn="1"/>
          </p:nvSpPr>
          <p:spPr bwMode="auto">
            <a:xfrm>
              <a:off x="5207" y="95"/>
              <a:ext cx="81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5208" y="98"/>
              <a:ext cx="165" cy="184"/>
            </a:xfrm>
            <a:custGeom>
              <a:avLst/>
              <a:gdLst>
                <a:gd name="T0" fmla="*/ 0 w 3308"/>
                <a:gd name="T1" fmla="*/ 0 h 3663"/>
                <a:gd name="T2" fmla="*/ 0 w 3308"/>
                <a:gd name="T3" fmla="*/ 0 h 3663"/>
                <a:gd name="T4" fmla="*/ 0 w 3308"/>
                <a:gd name="T5" fmla="*/ 0 h 3663"/>
                <a:gd name="T6" fmla="*/ 0 w 3308"/>
                <a:gd name="T7" fmla="*/ 0 h 3663"/>
                <a:gd name="T8" fmla="*/ 0 w 3308"/>
                <a:gd name="T9" fmla="*/ 0 h 3663"/>
                <a:gd name="T10" fmla="*/ 0 w 3308"/>
                <a:gd name="T11" fmla="*/ 0 h 3663"/>
                <a:gd name="T12" fmla="*/ 0 w 3308"/>
                <a:gd name="T13" fmla="*/ 0 h 3663"/>
                <a:gd name="T14" fmla="*/ 0 w 3308"/>
                <a:gd name="T15" fmla="*/ 0 h 3663"/>
                <a:gd name="T16" fmla="*/ 0 w 3308"/>
                <a:gd name="T17" fmla="*/ 0 h 3663"/>
                <a:gd name="T18" fmla="*/ 0 w 3308"/>
                <a:gd name="T19" fmla="*/ 0 h 3663"/>
                <a:gd name="T20" fmla="*/ 0 w 3308"/>
                <a:gd name="T21" fmla="*/ 0 h 3663"/>
                <a:gd name="T22" fmla="*/ 0 w 3308"/>
                <a:gd name="T23" fmla="*/ 0 h 3663"/>
                <a:gd name="T24" fmla="*/ 0 w 3308"/>
                <a:gd name="T25" fmla="*/ 0 h 3663"/>
                <a:gd name="T26" fmla="*/ 0 w 3308"/>
                <a:gd name="T27" fmla="*/ 0 h 3663"/>
                <a:gd name="T28" fmla="*/ 0 w 3308"/>
                <a:gd name="T29" fmla="*/ 0 h 3663"/>
                <a:gd name="T30" fmla="*/ 0 w 3308"/>
                <a:gd name="T31" fmla="*/ 0 h 3663"/>
                <a:gd name="T32" fmla="*/ 0 w 3308"/>
                <a:gd name="T33" fmla="*/ 0 h 3663"/>
                <a:gd name="T34" fmla="*/ 0 w 3308"/>
                <a:gd name="T35" fmla="*/ 0 h 3663"/>
                <a:gd name="T36" fmla="*/ 0 w 3308"/>
                <a:gd name="T37" fmla="*/ 0 h 3663"/>
                <a:gd name="T38" fmla="*/ 0 w 3308"/>
                <a:gd name="T39" fmla="*/ 0 h 3663"/>
                <a:gd name="T40" fmla="*/ 0 w 3308"/>
                <a:gd name="T41" fmla="*/ 0 h 3663"/>
                <a:gd name="T42" fmla="*/ 0 w 3308"/>
                <a:gd name="T43" fmla="*/ 0 h 3663"/>
                <a:gd name="T44" fmla="*/ 0 w 3308"/>
                <a:gd name="T45" fmla="*/ 0 h 3663"/>
                <a:gd name="T46" fmla="*/ 0 w 3308"/>
                <a:gd name="T47" fmla="*/ 0 h 3663"/>
                <a:gd name="T48" fmla="*/ 0 w 3308"/>
                <a:gd name="T49" fmla="*/ 0 h 3663"/>
                <a:gd name="T50" fmla="*/ 0 w 3308"/>
                <a:gd name="T51" fmla="*/ 0 h 3663"/>
                <a:gd name="T52" fmla="*/ 0 w 3308"/>
                <a:gd name="T53" fmla="*/ 0 h 3663"/>
                <a:gd name="T54" fmla="*/ 0 w 3308"/>
                <a:gd name="T55" fmla="*/ 0 h 3663"/>
                <a:gd name="T56" fmla="*/ 0 w 3308"/>
                <a:gd name="T57" fmla="*/ 0 h 3663"/>
                <a:gd name="T58" fmla="*/ 0 w 3308"/>
                <a:gd name="T59" fmla="*/ 0 h 3663"/>
                <a:gd name="T60" fmla="*/ 0 w 3308"/>
                <a:gd name="T61" fmla="*/ 0 h 3663"/>
                <a:gd name="T62" fmla="*/ 0 w 3308"/>
                <a:gd name="T63" fmla="*/ 0 h 3663"/>
                <a:gd name="T64" fmla="*/ 0 w 3308"/>
                <a:gd name="T65" fmla="*/ 0 h 3663"/>
                <a:gd name="T66" fmla="*/ 0 w 3308"/>
                <a:gd name="T67" fmla="*/ 0 h 3663"/>
                <a:gd name="T68" fmla="*/ 0 w 3308"/>
                <a:gd name="T69" fmla="*/ 0 h 3663"/>
                <a:gd name="T70" fmla="*/ 0 w 3308"/>
                <a:gd name="T71" fmla="*/ 0 h 3663"/>
                <a:gd name="T72" fmla="*/ 0 w 3308"/>
                <a:gd name="T73" fmla="*/ 0 h 3663"/>
                <a:gd name="T74" fmla="*/ 0 w 3308"/>
                <a:gd name="T75" fmla="*/ 0 h 3663"/>
                <a:gd name="T76" fmla="*/ 0 w 3308"/>
                <a:gd name="T77" fmla="*/ 0 h 3663"/>
                <a:gd name="T78" fmla="*/ 0 w 3308"/>
                <a:gd name="T79" fmla="*/ 0 h 3663"/>
                <a:gd name="T80" fmla="*/ 0 w 3308"/>
                <a:gd name="T81" fmla="*/ 0 h 3663"/>
                <a:gd name="T82" fmla="*/ 0 w 3308"/>
                <a:gd name="T83" fmla="*/ 0 h 3663"/>
                <a:gd name="T84" fmla="*/ 0 w 3308"/>
                <a:gd name="T85" fmla="*/ 0 h 3663"/>
                <a:gd name="T86" fmla="*/ 0 w 3308"/>
                <a:gd name="T87" fmla="*/ 0 h 3663"/>
                <a:gd name="T88" fmla="*/ 0 w 3308"/>
                <a:gd name="T89" fmla="*/ 0 h 3663"/>
                <a:gd name="T90" fmla="*/ 0 w 3308"/>
                <a:gd name="T91" fmla="*/ 0 h 3663"/>
                <a:gd name="T92" fmla="*/ 0 w 3308"/>
                <a:gd name="T93" fmla="*/ 0 h 3663"/>
                <a:gd name="T94" fmla="*/ 0 w 3308"/>
                <a:gd name="T95" fmla="*/ 0 h 3663"/>
                <a:gd name="T96" fmla="*/ 0 w 3308"/>
                <a:gd name="T97" fmla="*/ 0 h 3663"/>
                <a:gd name="T98" fmla="*/ 0 w 3308"/>
                <a:gd name="T99" fmla="*/ 0 h 3663"/>
                <a:gd name="T100" fmla="*/ 0 w 3308"/>
                <a:gd name="T101" fmla="*/ 0 h 3663"/>
                <a:gd name="T102" fmla="*/ 0 w 3308"/>
                <a:gd name="T103" fmla="*/ 0 h 3663"/>
                <a:gd name="T104" fmla="*/ 0 w 3308"/>
                <a:gd name="T105" fmla="*/ 0 h 3663"/>
                <a:gd name="T106" fmla="*/ 0 w 3308"/>
                <a:gd name="T107" fmla="*/ 0 h 3663"/>
                <a:gd name="T108" fmla="*/ 0 w 3308"/>
                <a:gd name="T109" fmla="*/ 0 h 3663"/>
                <a:gd name="T110" fmla="*/ 0 w 3308"/>
                <a:gd name="T111" fmla="*/ 0 h 3663"/>
                <a:gd name="T112" fmla="*/ 0 w 3308"/>
                <a:gd name="T113" fmla="*/ 0 h 3663"/>
                <a:gd name="T114" fmla="*/ 0 w 3308"/>
                <a:gd name="T115" fmla="*/ 0 h 36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08" h="3663">
                  <a:moveTo>
                    <a:pt x="6" y="2779"/>
                  </a:moveTo>
                  <a:lnTo>
                    <a:pt x="8" y="2836"/>
                  </a:lnTo>
                  <a:lnTo>
                    <a:pt x="13" y="2891"/>
                  </a:lnTo>
                  <a:lnTo>
                    <a:pt x="20" y="2944"/>
                  </a:lnTo>
                  <a:lnTo>
                    <a:pt x="31" y="2995"/>
                  </a:lnTo>
                  <a:lnTo>
                    <a:pt x="43" y="3044"/>
                  </a:lnTo>
                  <a:lnTo>
                    <a:pt x="60" y="3090"/>
                  </a:lnTo>
                  <a:lnTo>
                    <a:pt x="78" y="3135"/>
                  </a:lnTo>
                  <a:lnTo>
                    <a:pt x="99" y="3178"/>
                  </a:lnTo>
                  <a:lnTo>
                    <a:pt x="122" y="3219"/>
                  </a:lnTo>
                  <a:lnTo>
                    <a:pt x="147" y="3257"/>
                  </a:lnTo>
                  <a:lnTo>
                    <a:pt x="175" y="3295"/>
                  </a:lnTo>
                  <a:lnTo>
                    <a:pt x="204" y="3330"/>
                  </a:lnTo>
                  <a:lnTo>
                    <a:pt x="235" y="3363"/>
                  </a:lnTo>
                  <a:lnTo>
                    <a:pt x="269" y="3395"/>
                  </a:lnTo>
                  <a:lnTo>
                    <a:pt x="303" y="3424"/>
                  </a:lnTo>
                  <a:lnTo>
                    <a:pt x="340" y="3452"/>
                  </a:lnTo>
                  <a:lnTo>
                    <a:pt x="378" y="3478"/>
                  </a:lnTo>
                  <a:lnTo>
                    <a:pt x="417" y="3503"/>
                  </a:lnTo>
                  <a:lnTo>
                    <a:pt x="456" y="3525"/>
                  </a:lnTo>
                  <a:lnTo>
                    <a:pt x="498" y="3546"/>
                  </a:lnTo>
                  <a:lnTo>
                    <a:pt x="541" y="3565"/>
                  </a:lnTo>
                  <a:lnTo>
                    <a:pt x="584" y="3582"/>
                  </a:lnTo>
                  <a:lnTo>
                    <a:pt x="628" y="3597"/>
                  </a:lnTo>
                  <a:lnTo>
                    <a:pt x="673" y="3611"/>
                  </a:lnTo>
                  <a:lnTo>
                    <a:pt x="718" y="3623"/>
                  </a:lnTo>
                  <a:lnTo>
                    <a:pt x="764" y="3634"/>
                  </a:lnTo>
                  <a:lnTo>
                    <a:pt x="810" y="3642"/>
                  </a:lnTo>
                  <a:lnTo>
                    <a:pt x="857" y="3649"/>
                  </a:lnTo>
                  <a:lnTo>
                    <a:pt x="903" y="3656"/>
                  </a:lnTo>
                  <a:lnTo>
                    <a:pt x="950" y="3660"/>
                  </a:lnTo>
                  <a:lnTo>
                    <a:pt x="997" y="3662"/>
                  </a:lnTo>
                  <a:lnTo>
                    <a:pt x="1043" y="3663"/>
                  </a:lnTo>
                  <a:lnTo>
                    <a:pt x="1230" y="3663"/>
                  </a:lnTo>
                  <a:lnTo>
                    <a:pt x="1392" y="3663"/>
                  </a:lnTo>
                  <a:lnTo>
                    <a:pt x="1534" y="3663"/>
                  </a:lnTo>
                  <a:lnTo>
                    <a:pt x="1664" y="3663"/>
                  </a:lnTo>
                  <a:lnTo>
                    <a:pt x="1789" y="3663"/>
                  </a:lnTo>
                  <a:lnTo>
                    <a:pt x="1916" y="3663"/>
                  </a:lnTo>
                  <a:lnTo>
                    <a:pt x="2052" y="3663"/>
                  </a:lnTo>
                  <a:lnTo>
                    <a:pt x="2203" y="3663"/>
                  </a:lnTo>
                  <a:lnTo>
                    <a:pt x="2260" y="3661"/>
                  </a:lnTo>
                  <a:lnTo>
                    <a:pt x="2317" y="3656"/>
                  </a:lnTo>
                  <a:lnTo>
                    <a:pt x="2373" y="3647"/>
                  </a:lnTo>
                  <a:lnTo>
                    <a:pt x="2428" y="3636"/>
                  </a:lnTo>
                  <a:lnTo>
                    <a:pt x="2481" y="3623"/>
                  </a:lnTo>
                  <a:lnTo>
                    <a:pt x="2534" y="3606"/>
                  </a:lnTo>
                  <a:lnTo>
                    <a:pt x="2586" y="3586"/>
                  </a:lnTo>
                  <a:lnTo>
                    <a:pt x="2636" y="3564"/>
                  </a:lnTo>
                  <a:lnTo>
                    <a:pt x="2685" y="3538"/>
                  </a:lnTo>
                  <a:lnTo>
                    <a:pt x="2733" y="3512"/>
                  </a:lnTo>
                  <a:lnTo>
                    <a:pt x="2780" y="3482"/>
                  </a:lnTo>
                  <a:lnTo>
                    <a:pt x="2825" y="3451"/>
                  </a:lnTo>
                  <a:lnTo>
                    <a:pt x="2868" y="3416"/>
                  </a:lnTo>
                  <a:lnTo>
                    <a:pt x="2909" y="3381"/>
                  </a:lnTo>
                  <a:lnTo>
                    <a:pt x="2949" y="3343"/>
                  </a:lnTo>
                  <a:lnTo>
                    <a:pt x="2988" y="3303"/>
                  </a:lnTo>
                  <a:lnTo>
                    <a:pt x="3024" y="3263"/>
                  </a:lnTo>
                  <a:lnTo>
                    <a:pt x="3058" y="3220"/>
                  </a:lnTo>
                  <a:lnTo>
                    <a:pt x="3091" y="3176"/>
                  </a:lnTo>
                  <a:lnTo>
                    <a:pt x="3122" y="3130"/>
                  </a:lnTo>
                  <a:lnTo>
                    <a:pt x="3150" y="3083"/>
                  </a:lnTo>
                  <a:lnTo>
                    <a:pt x="3177" y="3035"/>
                  </a:lnTo>
                  <a:lnTo>
                    <a:pt x="3200" y="2987"/>
                  </a:lnTo>
                  <a:lnTo>
                    <a:pt x="3223" y="2937"/>
                  </a:lnTo>
                  <a:lnTo>
                    <a:pt x="3242" y="2886"/>
                  </a:lnTo>
                  <a:lnTo>
                    <a:pt x="3259" y="2834"/>
                  </a:lnTo>
                  <a:lnTo>
                    <a:pt x="3274" y="2782"/>
                  </a:lnTo>
                  <a:lnTo>
                    <a:pt x="3286" y="2730"/>
                  </a:lnTo>
                  <a:lnTo>
                    <a:pt x="3296" y="2676"/>
                  </a:lnTo>
                  <a:lnTo>
                    <a:pt x="3302" y="2623"/>
                  </a:lnTo>
                  <a:lnTo>
                    <a:pt x="3306" y="2570"/>
                  </a:lnTo>
                  <a:lnTo>
                    <a:pt x="3308" y="2516"/>
                  </a:lnTo>
                  <a:lnTo>
                    <a:pt x="3306" y="2458"/>
                  </a:lnTo>
                  <a:lnTo>
                    <a:pt x="3302" y="2401"/>
                  </a:lnTo>
                  <a:lnTo>
                    <a:pt x="3295" y="2345"/>
                  </a:lnTo>
                  <a:lnTo>
                    <a:pt x="3286" y="2290"/>
                  </a:lnTo>
                  <a:lnTo>
                    <a:pt x="3274" y="2236"/>
                  </a:lnTo>
                  <a:lnTo>
                    <a:pt x="3258" y="2183"/>
                  </a:lnTo>
                  <a:lnTo>
                    <a:pt x="3241" y="2131"/>
                  </a:lnTo>
                  <a:lnTo>
                    <a:pt x="3222" y="2080"/>
                  </a:lnTo>
                  <a:lnTo>
                    <a:pt x="3199" y="2032"/>
                  </a:lnTo>
                  <a:lnTo>
                    <a:pt x="3175" y="1983"/>
                  </a:lnTo>
                  <a:lnTo>
                    <a:pt x="3148" y="1936"/>
                  </a:lnTo>
                  <a:lnTo>
                    <a:pt x="3120" y="1891"/>
                  </a:lnTo>
                  <a:lnTo>
                    <a:pt x="3089" y="1847"/>
                  </a:lnTo>
                  <a:lnTo>
                    <a:pt x="3056" y="1805"/>
                  </a:lnTo>
                  <a:lnTo>
                    <a:pt x="3022" y="1765"/>
                  </a:lnTo>
                  <a:lnTo>
                    <a:pt x="2985" y="1726"/>
                  </a:lnTo>
                  <a:lnTo>
                    <a:pt x="2946" y="1688"/>
                  </a:lnTo>
                  <a:lnTo>
                    <a:pt x="2906" y="1654"/>
                  </a:lnTo>
                  <a:lnTo>
                    <a:pt x="2865" y="1620"/>
                  </a:lnTo>
                  <a:lnTo>
                    <a:pt x="2821" y="1589"/>
                  </a:lnTo>
                  <a:lnTo>
                    <a:pt x="2776" y="1560"/>
                  </a:lnTo>
                  <a:lnTo>
                    <a:pt x="2730" y="1533"/>
                  </a:lnTo>
                  <a:lnTo>
                    <a:pt x="2682" y="1507"/>
                  </a:lnTo>
                  <a:lnTo>
                    <a:pt x="2633" y="1485"/>
                  </a:lnTo>
                  <a:lnTo>
                    <a:pt x="2582" y="1464"/>
                  </a:lnTo>
                  <a:lnTo>
                    <a:pt x="2531" y="1446"/>
                  </a:lnTo>
                  <a:lnTo>
                    <a:pt x="2478" y="1430"/>
                  </a:lnTo>
                  <a:lnTo>
                    <a:pt x="2424" y="1417"/>
                  </a:lnTo>
                  <a:lnTo>
                    <a:pt x="2369" y="1405"/>
                  </a:lnTo>
                  <a:lnTo>
                    <a:pt x="2314" y="1397"/>
                  </a:lnTo>
                  <a:lnTo>
                    <a:pt x="2257" y="1392"/>
                  </a:lnTo>
                  <a:lnTo>
                    <a:pt x="2199" y="1389"/>
                  </a:lnTo>
                  <a:lnTo>
                    <a:pt x="1075" y="1389"/>
                  </a:lnTo>
                  <a:lnTo>
                    <a:pt x="1048" y="1383"/>
                  </a:lnTo>
                  <a:lnTo>
                    <a:pt x="1022" y="1375"/>
                  </a:lnTo>
                  <a:lnTo>
                    <a:pt x="998" y="1366"/>
                  </a:lnTo>
                  <a:lnTo>
                    <a:pt x="977" y="1353"/>
                  </a:lnTo>
                  <a:lnTo>
                    <a:pt x="957" y="1340"/>
                  </a:lnTo>
                  <a:lnTo>
                    <a:pt x="939" y="1326"/>
                  </a:lnTo>
                  <a:lnTo>
                    <a:pt x="922" y="1310"/>
                  </a:lnTo>
                  <a:lnTo>
                    <a:pt x="908" y="1291"/>
                  </a:lnTo>
                  <a:lnTo>
                    <a:pt x="895" y="1273"/>
                  </a:lnTo>
                  <a:lnTo>
                    <a:pt x="884" y="1254"/>
                  </a:lnTo>
                  <a:lnTo>
                    <a:pt x="875" y="1233"/>
                  </a:lnTo>
                  <a:lnTo>
                    <a:pt x="867" y="1212"/>
                  </a:lnTo>
                  <a:lnTo>
                    <a:pt x="862" y="1190"/>
                  </a:lnTo>
                  <a:lnTo>
                    <a:pt x="858" y="1168"/>
                  </a:lnTo>
                  <a:lnTo>
                    <a:pt x="856" y="1146"/>
                  </a:lnTo>
                  <a:lnTo>
                    <a:pt x="855" y="1123"/>
                  </a:lnTo>
                  <a:lnTo>
                    <a:pt x="856" y="1101"/>
                  </a:lnTo>
                  <a:lnTo>
                    <a:pt x="859" y="1078"/>
                  </a:lnTo>
                  <a:lnTo>
                    <a:pt x="864" y="1057"/>
                  </a:lnTo>
                  <a:lnTo>
                    <a:pt x="870" y="1035"/>
                  </a:lnTo>
                  <a:lnTo>
                    <a:pt x="879" y="1014"/>
                  </a:lnTo>
                  <a:lnTo>
                    <a:pt x="889" y="994"/>
                  </a:lnTo>
                  <a:lnTo>
                    <a:pt x="900" y="975"/>
                  </a:lnTo>
                  <a:lnTo>
                    <a:pt x="913" y="956"/>
                  </a:lnTo>
                  <a:lnTo>
                    <a:pt x="928" y="940"/>
                  </a:lnTo>
                  <a:lnTo>
                    <a:pt x="944" y="924"/>
                  </a:lnTo>
                  <a:lnTo>
                    <a:pt x="961" y="909"/>
                  </a:lnTo>
                  <a:lnTo>
                    <a:pt x="982" y="896"/>
                  </a:lnTo>
                  <a:lnTo>
                    <a:pt x="1002" y="886"/>
                  </a:lnTo>
                  <a:lnTo>
                    <a:pt x="1025" y="877"/>
                  </a:lnTo>
                  <a:lnTo>
                    <a:pt x="1049" y="870"/>
                  </a:lnTo>
                  <a:lnTo>
                    <a:pt x="1075" y="865"/>
                  </a:lnTo>
                  <a:lnTo>
                    <a:pt x="1233" y="865"/>
                  </a:lnTo>
                  <a:lnTo>
                    <a:pt x="1503" y="865"/>
                  </a:lnTo>
                  <a:lnTo>
                    <a:pt x="1845" y="865"/>
                  </a:lnTo>
                  <a:lnTo>
                    <a:pt x="2218" y="865"/>
                  </a:lnTo>
                  <a:lnTo>
                    <a:pt x="2579" y="865"/>
                  </a:lnTo>
                  <a:lnTo>
                    <a:pt x="2889" y="865"/>
                  </a:lnTo>
                  <a:lnTo>
                    <a:pt x="3105" y="865"/>
                  </a:lnTo>
                  <a:lnTo>
                    <a:pt x="3186" y="865"/>
                  </a:lnTo>
                  <a:lnTo>
                    <a:pt x="3185" y="820"/>
                  </a:lnTo>
                  <a:lnTo>
                    <a:pt x="3182" y="775"/>
                  </a:lnTo>
                  <a:lnTo>
                    <a:pt x="3177" y="731"/>
                  </a:lnTo>
                  <a:lnTo>
                    <a:pt x="3170" y="689"/>
                  </a:lnTo>
                  <a:lnTo>
                    <a:pt x="3160" y="647"/>
                  </a:lnTo>
                  <a:lnTo>
                    <a:pt x="3149" y="605"/>
                  </a:lnTo>
                  <a:lnTo>
                    <a:pt x="3136" y="565"/>
                  </a:lnTo>
                  <a:lnTo>
                    <a:pt x="3122" y="526"/>
                  </a:lnTo>
                  <a:lnTo>
                    <a:pt x="3104" y="487"/>
                  </a:lnTo>
                  <a:lnTo>
                    <a:pt x="3086" y="450"/>
                  </a:lnTo>
                  <a:lnTo>
                    <a:pt x="3065" y="414"/>
                  </a:lnTo>
                  <a:lnTo>
                    <a:pt x="3044" y="379"/>
                  </a:lnTo>
                  <a:lnTo>
                    <a:pt x="3021" y="344"/>
                  </a:lnTo>
                  <a:lnTo>
                    <a:pt x="2995" y="312"/>
                  </a:lnTo>
                  <a:lnTo>
                    <a:pt x="2969" y="281"/>
                  </a:lnTo>
                  <a:lnTo>
                    <a:pt x="2940" y="251"/>
                  </a:lnTo>
                  <a:lnTo>
                    <a:pt x="2910" y="222"/>
                  </a:lnTo>
                  <a:lnTo>
                    <a:pt x="2880" y="196"/>
                  </a:lnTo>
                  <a:lnTo>
                    <a:pt x="2847" y="170"/>
                  </a:lnTo>
                  <a:lnTo>
                    <a:pt x="2813" y="146"/>
                  </a:lnTo>
                  <a:lnTo>
                    <a:pt x="2777" y="123"/>
                  </a:lnTo>
                  <a:lnTo>
                    <a:pt x="2741" y="103"/>
                  </a:lnTo>
                  <a:lnTo>
                    <a:pt x="2702" y="85"/>
                  </a:lnTo>
                  <a:lnTo>
                    <a:pt x="2664" y="67"/>
                  </a:lnTo>
                  <a:lnTo>
                    <a:pt x="2624" y="52"/>
                  </a:lnTo>
                  <a:lnTo>
                    <a:pt x="2582" y="38"/>
                  </a:lnTo>
                  <a:lnTo>
                    <a:pt x="2539" y="27"/>
                  </a:lnTo>
                  <a:lnTo>
                    <a:pt x="2496" y="18"/>
                  </a:lnTo>
                  <a:lnTo>
                    <a:pt x="2451" y="9"/>
                  </a:lnTo>
                  <a:lnTo>
                    <a:pt x="2406" y="4"/>
                  </a:lnTo>
                  <a:lnTo>
                    <a:pt x="2360" y="1"/>
                  </a:lnTo>
                  <a:lnTo>
                    <a:pt x="2312" y="0"/>
                  </a:lnTo>
                  <a:lnTo>
                    <a:pt x="2121" y="0"/>
                  </a:lnTo>
                  <a:lnTo>
                    <a:pt x="1916" y="0"/>
                  </a:lnTo>
                  <a:lnTo>
                    <a:pt x="1710" y="0"/>
                  </a:lnTo>
                  <a:lnTo>
                    <a:pt x="1513" y="0"/>
                  </a:lnTo>
                  <a:lnTo>
                    <a:pt x="1340" y="0"/>
                  </a:lnTo>
                  <a:lnTo>
                    <a:pt x="1201" y="0"/>
                  </a:lnTo>
                  <a:lnTo>
                    <a:pt x="1108" y="0"/>
                  </a:lnTo>
                  <a:lnTo>
                    <a:pt x="1075" y="0"/>
                  </a:lnTo>
                  <a:lnTo>
                    <a:pt x="1016" y="1"/>
                  </a:lnTo>
                  <a:lnTo>
                    <a:pt x="958" y="6"/>
                  </a:lnTo>
                  <a:lnTo>
                    <a:pt x="901" y="14"/>
                  </a:lnTo>
                  <a:lnTo>
                    <a:pt x="846" y="25"/>
                  </a:lnTo>
                  <a:lnTo>
                    <a:pt x="792" y="38"/>
                  </a:lnTo>
                  <a:lnTo>
                    <a:pt x="740" y="54"/>
                  </a:lnTo>
                  <a:lnTo>
                    <a:pt x="688" y="74"/>
                  </a:lnTo>
                  <a:lnTo>
                    <a:pt x="639" y="95"/>
                  </a:lnTo>
                  <a:lnTo>
                    <a:pt x="590" y="118"/>
                  </a:lnTo>
                  <a:lnTo>
                    <a:pt x="544" y="145"/>
                  </a:lnTo>
                  <a:lnTo>
                    <a:pt x="499" y="173"/>
                  </a:lnTo>
                  <a:lnTo>
                    <a:pt x="455" y="205"/>
                  </a:lnTo>
                  <a:lnTo>
                    <a:pt x="413" y="237"/>
                  </a:lnTo>
                  <a:lnTo>
                    <a:pt x="374" y="272"/>
                  </a:lnTo>
                  <a:lnTo>
                    <a:pt x="335" y="309"/>
                  </a:lnTo>
                  <a:lnTo>
                    <a:pt x="299" y="347"/>
                  </a:lnTo>
                  <a:lnTo>
                    <a:pt x="265" y="388"/>
                  </a:lnTo>
                  <a:lnTo>
                    <a:pt x="232" y="430"/>
                  </a:lnTo>
                  <a:lnTo>
                    <a:pt x="201" y="473"/>
                  </a:lnTo>
                  <a:lnTo>
                    <a:pt x="173" y="517"/>
                  </a:lnTo>
                  <a:lnTo>
                    <a:pt x="145" y="564"/>
                  </a:lnTo>
                  <a:lnTo>
                    <a:pt x="121" y="611"/>
                  </a:lnTo>
                  <a:lnTo>
                    <a:pt x="98" y="660"/>
                  </a:lnTo>
                  <a:lnTo>
                    <a:pt x="79" y="710"/>
                  </a:lnTo>
                  <a:lnTo>
                    <a:pt x="61" y="761"/>
                  </a:lnTo>
                  <a:lnTo>
                    <a:pt x="44" y="812"/>
                  </a:lnTo>
                  <a:lnTo>
                    <a:pt x="31" y="865"/>
                  </a:lnTo>
                  <a:lnTo>
                    <a:pt x="20" y="918"/>
                  </a:lnTo>
                  <a:lnTo>
                    <a:pt x="12" y="971"/>
                  </a:lnTo>
                  <a:lnTo>
                    <a:pt x="5" y="1026"/>
                  </a:lnTo>
                  <a:lnTo>
                    <a:pt x="1" y="1080"/>
                  </a:lnTo>
                  <a:lnTo>
                    <a:pt x="0" y="1134"/>
                  </a:lnTo>
                  <a:lnTo>
                    <a:pt x="1" y="1192"/>
                  </a:lnTo>
                  <a:lnTo>
                    <a:pt x="5" y="1248"/>
                  </a:lnTo>
                  <a:lnTo>
                    <a:pt x="13" y="1302"/>
                  </a:lnTo>
                  <a:lnTo>
                    <a:pt x="22" y="1357"/>
                  </a:lnTo>
                  <a:lnTo>
                    <a:pt x="33" y="1411"/>
                  </a:lnTo>
                  <a:lnTo>
                    <a:pt x="47" y="1464"/>
                  </a:lnTo>
                  <a:lnTo>
                    <a:pt x="65" y="1515"/>
                  </a:lnTo>
                  <a:lnTo>
                    <a:pt x="84" y="1566"/>
                  </a:lnTo>
                  <a:lnTo>
                    <a:pt x="104" y="1616"/>
                  </a:lnTo>
                  <a:lnTo>
                    <a:pt x="129" y="1664"/>
                  </a:lnTo>
                  <a:lnTo>
                    <a:pt x="154" y="1711"/>
                  </a:lnTo>
                  <a:lnTo>
                    <a:pt x="182" y="1757"/>
                  </a:lnTo>
                  <a:lnTo>
                    <a:pt x="212" y="1800"/>
                  </a:lnTo>
                  <a:lnTo>
                    <a:pt x="243" y="1843"/>
                  </a:lnTo>
                  <a:lnTo>
                    <a:pt x="277" y="1884"/>
                  </a:lnTo>
                  <a:lnTo>
                    <a:pt x="312" y="1923"/>
                  </a:lnTo>
                  <a:lnTo>
                    <a:pt x="349" y="1960"/>
                  </a:lnTo>
                  <a:lnTo>
                    <a:pt x="389" y="1996"/>
                  </a:lnTo>
                  <a:lnTo>
                    <a:pt x="429" y="2029"/>
                  </a:lnTo>
                  <a:lnTo>
                    <a:pt x="472" y="2061"/>
                  </a:lnTo>
                  <a:lnTo>
                    <a:pt x="514" y="2091"/>
                  </a:lnTo>
                  <a:lnTo>
                    <a:pt x="559" y="2118"/>
                  </a:lnTo>
                  <a:lnTo>
                    <a:pt x="606" y="2142"/>
                  </a:lnTo>
                  <a:lnTo>
                    <a:pt x="654" y="2166"/>
                  </a:lnTo>
                  <a:lnTo>
                    <a:pt x="703" y="2186"/>
                  </a:lnTo>
                  <a:lnTo>
                    <a:pt x="753" y="2204"/>
                  </a:lnTo>
                  <a:lnTo>
                    <a:pt x="804" y="2219"/>
                  </a:lnTo>
                  <a:lnTo>
                    <a:pt x="856" y="2232"/>
                  </a:lnTo>
                  <a:lnTo>
                    <a:pt x="910" y="2242"/>
                  </a:lnTo>
                  <a:lnTo>
                    <a:pt x="964" y="2249"/>
                  </a:lnTo>
                  <a:lnTo>
                    <a:pt x="1019" y="2253"/>
                  </a:lnTo>
                  <a:lnTo>
                    <a:pt x="1075" y="2254"/>
                  </a:lnTo>
                  <a:lnTo>
                    <a:pt x="2203" y="2254"/>
                  </a:lnTo>
                  <a:lnTo>
                    <a:pt x="2228" y="2262"/>
                  </a:lnTo>
                  <a:lnTo>
                    <a:pt x="2253" y="2270"/>
                  </a:lnTo>
                  <a:lnTo>
                    <a:pt x="2276" y="2279"/>
                  </a:lnTo>
                  <a:lnTo>
                    <a:pt x="2297" y="2291"/>
                  </a:lnTo>
                  <a:lnTo>
                    <a:pt x="2318" y="2304"/>
                  </a:lnTo>
                  <a:lnTo>
                    <a:pt x="2336" y="2319"/>
                  </a:lnTo>
                  <a:lnTo>
                    <a:pt x="2352" y="2335"/>
                  </a:lnTo>
                  <a:lnTo>
                    <a:pt x="2368" y="2351"/>
                  </a:lnTo>
                  <a:lnTo>
                    <a:pt x="2381" y="2370"/>
                  </a:lnTo>
                  <a:lnTo>
                    <a:pt x="2393" y="2389"/>
                  </a:lnTo>
                  <a:lnTo>
                    <a:pt x="2403" y="2408"/>
                  </a:lnTo>
                  <a:lnTo>
                    <a:pt x="2413" y="2429"/>
                  </a:lnTo>
                  <a:lnTo>
                    <a:pt x="2420" y="2450"/>
                  </a:lnTo>
                  <a:lnTo>
                    <a:pt x="2425" y="2470"/>
                  </a:lnTo>
                  <a:lnTo>
                    <a:pt x="2428" y="2493"/>
                  </a:lnTo>
                  <a:lnTo>
                    <a:pt x="2430" y="2514"/>
                  </a:lnTo>
                  <a:lnTo>
                    <a:pt x="2430" y="2536"/>
                  </a:lnTo>
                  <a:lnTo>
                    <a:pt x="2428" y="2558"/>
                  </a:lnTo>
                  <a:lnTo>
                    <a:pt x="2424" y="2579"/>
                  </a:lnTo>
                  <a:lnTo>
                    <a:pt x="2419" y="2600"/>
                  </a:lnTo>
                  <a:lnTo>
                    <a:pt x="2412" y="2621"/>
                  </a:lnTo>
                  <a:lnTo>
                    <a:pt x="2402" y="2640"/>
                  </a:lnTo>
                  <a:lnTo>
                    <a:pt x="2391" y="2660"/>
                  </a:lnTo>
                  <a:lnTo>
                    <a:pt x="2378" y="2678"/>
                  </a:lnTo>
                  <a:lnTo>
                    <a:pt x="2363" y="2695"/>
                  </a:lnTo>
                  <a:lnTo>
                    <a:pt x="2346" y="2712"/>
                  </a:lnTo>
                  <a:lnTo>
                    <a:pt x="2327" y="2727"/>
                  </a:lnTo>
                  <a:lnTo>
                    <a:pt x="2307" y="2740"/>
                  </a:lnTo>
                  <a:lnTo>
                    <a:pt x="2283" y="2752"/>
                  </a:lnTo>
                  <a:lnTo>
                    <a:pt x="2259" y="2764"/>
                  </a:lnTo>
                  <a:lnTo>
                    <a:pt x="2231" y="2772"/>
                  </a:lnTo>
                  <a:lnTo>
                    <a:pt x="2203" y="2779"/>
                  </a:lnTo>
                  <a:lnTo>
                    <a:pt x="2021" y="2779"/>
                  </a:lnTo>
                  <a:lnTo>
                    <a:pt x="1732" y="2779"/>
                  </a:lnTo>
                  <a:lnTo>
                    <a:pt x="1375" y="2779"/>
                  </a:lnTo>
                  <a:lnTo>
                    <a:pt x="991" y="2779"/>
                  </a:lnTo>
                  <a:lnTo>
                    <a:pt x="622" y="2779"/>
                  </a:lnTo>
                  <a:lnTo>
                    <a:pt x="307" y="2779"/>
                  </a:lnTo>
                  <a:lnTo>
                    <a:pt x="88" y="2779"/>
                  </a:lnTo>
                  <a:lnTo>
                    <a:pt x="6" y="2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Rectangle 41"/>
            <p:cNvSpPr>
              <a:spLocks noChangeArrowheads="1"/>
            </p:cNvSpPr>
            <p:nvPr userDrawn="1"/>
          </p:nvSpPr>
          <p:spPr bwMode="auto">
            <a:xfrm>
              <a:off x="5390" y="98"/>
              <a:ext cx="43" cy="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5452" y="95"/>
              <a:ext cx="178" cy="191"/>
            </a:xfrm>
            <a:custGeom>
              <a:avLst/>
              <a:gdLst>
                <a:gd name="T0" fmla="*/ 0 w 3567"/>
                <a:gd name="T1" fmla="*/ 0 h 3816"/>
                <a:gd name="T2" fmla="*/ 0 w 3567"/>
                <a:gd name="T3" fmla="*/ 0 h 3816"/>
                <a:gd name="T4" fmla="*/ 0 w 3567"/>
                <a:gd name="T5" fmla="*/ 0 h 3816"/>
                <a:gd name="T6" fmla="*/ 0 w 3567"/>
                <a:gd name="T7" fmla="*/ 0 h 3816"/>
                <a:gd name="T8" fmla="*/ 0 w 3567"/>
                <a:gd name="T9" fmla="*/ 0 h 3816"/>
                <a:gd name="T10" fmla="*/ 0 w 3567"/>
                <a:gd name="T11" fmla="*/ 0 h 3816"/>
                <a:gd name="T12" fmla="*/ 0 w 3567"/>
                <a:gd name="T13" fmla="*/ 0 h 3816"/>
                <a:gd name="T14" fmla="*/ 0 w 3567"/>
                <a:gd name="T15" fmla="*/ 0 h 3816"/>
                <a:gd name="T16" fmla="*/ 0 w 3567"/>
                <a:gd name="T17" fmla="*/ 0 h 3816"/>
                <a:gd name="T18" fmla="*/ 0 w 3567"/>
                <a:gd name="T19" fmla="*/ 0 h 3816"/>
                <a:gd name="T20" fmla="*/ 0 w 3567"/>
                <a:gd name="T21" fmla="*/ 0 h 3816"/>
                <a:gd name="T22" fmla="*/ 0 w 3567"/>
                <a:gd name="T23" fmla="*/ 0 h 3816"/>
                <a:gd name="T24" fmla="*/ 0 w 3567"/>
                <a:gd name="T25" fmla="*/ 0 h 3816"/>
                <a:gd name="T26" fmla="*/ 0 w 3567"/>
                <a:gd name="T27" fmla="*/ 0 h 3816"/>
                <a:gd name="T28" fmla="*/ 0 w 3567"/>
                <a:gd name="T29" fmla="*/ 0 h 3816"/>
                <a:gd name="T30" fmla="*/ 0 w 3567"/>
                <a:gd name="T31" fmla="*/ 0 h 3816"/>
                <a:gd name="T32" fmla="*/ 0 w 3567"/>
                <a:gd name="T33" fmla="*/ 0 h 3816"/>
                <a:gd name="T34" fmla="*/ 0 w 3567"/>
                <a:gd name="T35" fmla="*/ 0 h 3816"/>
                <a:gd name="T36" fmla="*/ 0 w 3567"/>
                <a:gd name="T37" fmla="*/ 0 h 3816"/>
                <a:gd name="T38" fmla="*/ 0 w 3567"/>
                <a:gd name="T39" fmla="*/ 0 h 3816"/>
                <a:gd name="T40" fmla="*/ 0 w 3567"/>
                <a:gd name="T41" fmla="*/ 0 h 3816"/>
                <a:gd name="T42" fmla="*/ 0 w 3567"/>
                <a:gd name="T43" fmla="*/ 0 h 3816"/>
                <a:gd name="T44" fmla="*/ 0 w 3567"/>
                <a:gd name="T45" fmla="*/ 0 h 3816"/>
                <a:gd name="T46" fmla="*/ 0 w 3567"/>
                <a:gd name="T47" fmla="*/ 0 h 3816"/>
                <a:gd name="T48" fmla="*/ 0 w 3567"/>
                <a:gd name="T49" fmla="*/ 0 h 3816"/>
                <a:gd name="T50" fmla="*/ 0 w 3567"/>
                <a:gd name="T51" fmla="*/ 0 h 3816"/>
                <a:gd name="T52" fmla="*/ 0 w 3567"/>
                <a:gd name="T53" fmla="*/ 0 h 3816"/>
                <a:gd name="T54" fmla="*/ 0 w 3567"/>
                <a:gd name="T55" fmla="*/ 0 h 3816"/>
                <a:gd name="T56" fmla="*/ 0 w 3567"/>
                <a:gd name="T57" fmla="*/ 0 h 3816"/>
                <a:gd name="T58" fmla="*/ 0 w 3567"/>
                <a:gd name="T59" fmla="*/ 0 h 3816"/>
                <a:gd name="T60" fmla="*/ 0 w 3567"/>
                <a:gd name="T61" fmla="*/ 0 h 3816"/>
                <a:gd name="T62" fmla="*/ 0 w 3567"/>
                <a:gd name="T63" fmla="*/ 0 h 3816"/>
                <a:gd name="T64" fmla="*/ 0 w 3567"/>
                <a:gd name="T65" fmla="*/ 0 h 3816"/>
                <a:gd name="T66" fmla="*/ 0 w 3567"/>
                <a:gd name="T67" fmla="*/ 0 h 3816"/>
                <a:gd name="T68" fmla="*/ 0 w 3567"/>
                <a:gd name="T69" fmla="*/ 0 h 3816"/>
                <a:gd name="T70" fmla="*/ 0 w 3567"/>
                <a:gd name="T71" fmla="*/ 0 h 3816"/>
                <a:gd name="T72" fmla="*/ 0 w 3567"/>
                <a:gd name="T73" fmla="*/ 0 h 3816"/>
                <a:gd name="T74" fmla="*/ 0 w 3567"/>
                <a:gd name="T75" fmla="*/ 0 h 3816"/>
                <a:gd name="T76" fmla="*/ 0 w 3567"/>
                <a:gd name="T77" fmla="*/ 0 h 3816"/>
                <a:gd name="T78" fmla="*/ 0 w 3567"/>
                <a:gd name="T79" fmla="*/ 0 h 3816"/>
                <a:gd name="T80" fmla="*/ 0 w 3567"/>
                <a:gd name="T81" fmla="*/ 0 h 3816"/>
                <a:gd name="T82" fmla="*/ 0 w 3567"/>
                <a:gd name="T83" fmla="*/ 0 h 3816"/>
                <a:gd name="T84" fmla="*/ 0 w 3567"/>
                <a:gd name="T85" fmla="*/ 0 h 3816"/>
                <a:gd name="T86" fmla="*/ 0 w 3567"/>
                <a:gd name="T87" fmla="*/ 0 h 3816"/>
                <a:gd name="T88" fmla="*/ 0 w 3567"/>
                <a:gd name="T89" fmla="*/ 0 h 3816"/>
                <a:gd name="T90" fmla="*/ 0 w 3567"/>
                <a:gd name="T91" fmla="*/ 0 h 3816"/>
                <a:gd name="T92" fmla="*/ 0 w 3567"/>
                <a:gd name="T93" fmla="*/ 0 h 3816"/>
                <a:gd name="T94" fmla="*/ 0 w 3567"/>
                <a:gd name="T95" fmla="*/ 0 h 3816"/>
                <a:gd name="T96" fmla="*/ 0 w 3567"/>
                <a:gd name="T97" fmla="*/ 0 h 3816"/>
                <a:gd name="T98" fmla="*/ 0 w 3567"/>
                <a:gd name="T99" fmla="*/ 0 h 3816"/>
                <a:gd name="T100" fmla="*/ 0 w 3567"/>
                <a:gd name="T101" fmla="*/ 0 h 38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67" h="3816">
                  <a:moveTo>
                    <a:pt x="3567" y="2804"/>
                  </a:moveTo>
                  <a:lnTo>
                    <a:pt x="3535" y="2860"/>
                  </a:lnTo>
                  <a:lnTo>
                    <a:pt x="3503" y="2915"/>
                  </a:lnTo>
                  <a:lnTo>
                    <a:pt x="3469" y="2968"/>
                  </a:lnTo>
                  <a:lnTo>
                    <a:pt x="3433" y="3021"/>
                  </a:lnTo>
                  <a:lnTo>
                    <a:pt x="3396" y="3072"/>
                  </a:lnTo>
                  <a:lnTo>
                    <a:pt x="3356" y="3122"/>
                  </a:lnTo>
                  <a:lnTo>
                    <a:pt x="3315" y="3170"/>
                  </a:lnTo>
                  <a:lnTo>
                    <a:pt x="3272" y="3216"/>
                  </a:lnTo>
                  <a:lnTo>
                    <a:pt x="3228" y="3262"/>
                  </a:lnTo>
                  <a:lnTo>
                    <a:pt x="3183" y="3306"/>
                  </a:lnTo>
                  <a:lnTo>
                    <a:pt x="3136" y="3348"/>
                  </a:lnTo>
                  <a:lnTo>
                    <a:pt x="3087" y="3390"/>
                  </a:lnTo>
                  <a:lnTo>
                    <a:pt x="3039" y="3428"/>
                  </a:lnTo>
                  <a:lnTo>
                    <a:pt x="2988" y="3466"/>
                  </a:lnTo>
                  <a:lnTo>
                    <a:pt x="2935" y="3502"/>
                  </a:lnTo>
                  <a:lnTo>
                    <a:pt x="2881" y="3536"/>
                  </a:lnTo>
                  <a:lnTo>
                    <a:pt x="2827" y="3569"/>
                  </a:lnTo>
                  <a:lnTo>
                    <a:pt x="2771" y="3599"/>
                  </a:lnTo>
                  <a:lnTo>
                    <a:pt x="2714" y="3628"/>
                  </a:lnTo>
                  <a:lnTo>
                    <a:pt x="2656" y="3655"/>
                  </a:lnTo>
                  <a:lnTo>
                    <a:pt x="2598" y="3680"/>
                  </a:lnTo>
                  <a:lnTo>
                    <a:pt x="2538" y="3703"/>
                  </a:lnTo>
                  <a:lnTo>
                    <a:pt x="2476" y="3724"/>
                  </a:lnTo>
                  <a:lnTo>
                    <a:pt x="2415" y="3743"/>
                  </a:lnTo>
                  <a:lnTo>
                    <a:pt x="2352" y="3760"/>
                  </a:lnTo>
                  <a:lnTo>
                    <a:pt x="2289" y="3774"/>
                  </a:lnTo>
                  <a:lnTo>
                    <a:pt x="2225" y="3788"/>
                  </a:lnTo>
                  <a:lnTo>
                    <a:pt x="2159" y="3798"/>
                  </a:lnTo>
                  <a:lnTo>
                    <a:pt x="2094" y="3806"/>
                  </a:lnTo>
                  <a:lnTo>
                    <a:pt x="2028" y="3811"/>
                  </a:lnTo>
                  <a:lnTo>
                    <a:pt x="1960" y="3815"/>
                  </a:lnTo>
                  <a:lnTo>
                    <a:pt x="1893" y="3816"/>
                  </a:lnTo>
                  <a:lnTo>
                    <a:pt x="1795" y="3814"/>
                  </a:lnTo>
                  <a:lnTo>
                    <a:pt x="1699" y="3806"/>
                  </a:lnTo>
                  <a:lnTo>
                    <a:pt x="1604" y="3795"/>
                  </a:lnTo>
                  <a:lnTo>
                    <a:pt x="1511" y="3777"/>
                  </a:lnTo>
                  <a:lnTo>
                    <a:pt x="1420" y="3756"/>
                  </a:lnTo>
                  <a:lnTo>
                    <a:pt x="1330" y="3731"/>
                  </a:lnTo>
                  <a:lnTo>
                    <a:pt x="1241" y="3700"/>
                  </a:lnTo>
                  <a:lnTo>
                    <a:pt x="1156" y="3667"/>
                  </a:lnTo>
                  <a:lnTo>
                    <a:pt x="1072" y="3628"/>
                  </a:lnTo>
                  <a:lnTo>
                    <a:pt x="990" y="3586"/>
                  </a:lnTo>
                  <a:lnTo>
                    <a:pt x="911" y="3540"/>
                  </a:lnTo>
                  <a:lnTo>
                    <a:pt x="834" y="3490"/>
                  </a:lnTo>
                  <a:lnTo>
                    <a:pt x="760" y="3437"/>
                  </a:lnTo>
                  <a:lnTo>
                    <a:pt x="688" y="3380"/>
                  </a:lnTo>
                  <a:lnTo>
                    <a:pt x="620" y="3320"/>
                  </a:lnTo>
                  <a:lnTo>
                    <a:pt x="554" y="3257"/>
                  </a:lnTo>
                  <a:lnTo>
                    <a:pt x="492" y="3191"/>
                  </a:lnTo>
                  <a:lnTo>
                    <a:pt x="431" y="3122"/>
                  </a:lnTo>
                  <a:lnTo>
                    <a:pt x="375" y="3049"/>
                  </a:lnTo>
                  <a:lnTo>
                    <a:pt x="322" y="2975"/>
                  </a:lnTo>
                  <a:lnTo>
                    <a:pt x="273" y="2898"/>
                  </a:lnTo>
                  <a:lnTo>
                    <a:pt x="227" y="2817"/>
                  </a:lnTo>
                  <a:lnTo>
                    <a:pt x="186" y="2736"/>
                  </a:lnTo>
                  <a:lnTo>
                    <a:pt x="148" y="2650"/>
                  </a:lnTo>
                  <a:lnTo>
                    <a:pt x="114" y="2564"/>
                  </a:lnTo>
                  <a:lnTo>
                    <a:pt x="85" y="2475"/>
                  </a:lnTo>
                  <a:lnTo>
                    <a:pt x="59" y="2385"/>
                  </a:lnTo>
                  <a:lnTo>
                    <a:pt x="38" y="2293"/>
                  </a:lnTo>
                  <a:lnTo>
                    <a:pt x="21" y="2198"/>
                  </a:lnTo>
                  <a:lnTo>
                    <a:pt x="9" y="2104"/>
                  </a:lnTo>
                  <a:lnTo>
                    <a:pt x="2" y="2006"/>
                  </a:lnTo>
                  <a:lnTo>
                    <a:pt x="0" y="1908"/>
                  </a:lnTo>
                  <a:lnTo>
                    <a:pt x="2" y="1810"/>
                  </a:lnTo>
                  <a:lnTo>
                    <a:pt x="9" y="1713"/>
                  </a:lnTo>
                  <a:lnTo>
                    <a:pt x="21" y="1618"/>
                  </a:lnTo>
                  <a:lnTo>
                    <a:pt x="38" y="1523"/>
                  </a:lnTo>
                  <a:lnTo>
                    <a:pt x="59" y="1432"/>
                  </a:lnTo>
                  <a:lnTo>
                    <a:pt x="85" y="1341"/>
                  </a:lnTo>
                  <a:lnTo>
                    <a:pt x="114" y="1252"/>
                  </a:lnTo>
                  <a:lnTo>
                    <a:pt x="148" y="1166"/>
                  </a:lnTo>
                  <a:lnTo>
                    <a:pt x="186" y="1081"/>
                  </a:lnTo>
                  <a:lnTo>
                    <a:pt x="227" y="999"/>
                  </a:lnTo>
                  <a:lnTo>
                    <a:pt x="273" y="918"/>
                  </a:lnTo>
                  <a:lnTo>
                    <a:pt x="322" y="841"/>
                  </a:lnTo>
                  <a:lnTo>
                    <a:pt x="375" y="767"/>
                  </a:lnTo>
                  <a:lnTo>
                    <a:pt x="431" y="694"/>
                  </a:lnTo>
                  <a:lnTo>
                    <a:pt x="492" y="625"/>
                  </a:lnTo>
                  <a:lnTo>
                    <a:pt x="554" y="559"/>
                  </a:lnTo>
                  <a:lnTo>
                    <a:pt x="620" y="496"/>
                  </a:lnTo>
                  <a:lnTo>
                    <a:pt x="688" y="436"/>
                  </a:lnTo>
                  <a:lnTo>
                    <a:pt x="760" y="379"/>
                  </a:lnTo>
                  <a:lnTo>
                    <a:pt x="834" y="326"/>
                  </a:lnTo>
                  <a:lnTo>
                    <a:pt x="911" y="276"/>
                  </a:lnTo>
                  <a:lnTo>
                    <a:pt x="990" y="230"/>
                  </a:lnTo>
                  <a:lnTo>
                    <a:pt x="1072" y="188"/>
                  </a:lnTo>
                  <a:lnTo>
                    <a:pt x="1156" y="150"/>
                  </a:lnTo>
                  <a:lnTo>
                    <a:pt x="1241" y="116"/>
                  </a:lnTo>
                  <a:lnTo>
                    <a:pt x="1330" y="86"/>
                  </a:lnTo>
                  <a:lnTo>
                    <a:pt x="1420" y="60"/>
                  </a:lnTo>
                  <a:lnTo>
                    <a:pt x="1511" y="39"/>
                  </a:lnTo>
                  <a:lnTo>
                    <a:pt x="1604" y="22"/>
                  </a:lnTo>
                  <a:lnTo>
                    <a:pt x="1699" y="10"/>
                  </a:lnTo>
                  <a:lnTo>
                    <a:pt x="1795" y="2"/>
                  </a:lnTo>
                  <a:lnTo>
                    <a:pt x="1893" y="0"/>
                  </a:lnTo>
                  <a:lnTo>
                    <a:pt x="1959" y="1"/>
                  </a:lnTo>
                  <a:lnTo>
                    <a:pt x="2026" y="5"/>
                  </a:lnTo>
                  <a:lnTo>
                    <a:pt x="2092" y="10"/>
                  </a:lnTo>
                  <a:lnTo>
                    <a:pt x="2156" y="18"/>
                  </a:lnTo>
                  <a:lnTo>
                    <a:pt x="2221" y="29"/>
                  </a:lnTo>
                  <a:lnTo>
                    <a:pt x="2285" y="41"/>
                  </a:lnTo>
                  <a:lnTo>
                    <a:pt x="2348" y="56"/>
                  </a:lnTo>
                  <a:lnTo>
                    <a:pt x="2409" y="72"/>
                  </a:lnTo>
                  <a:lnTo>
                    <a:pt x="2470" y="91"/>
                  </a:lnTo>
                  <a:lnTo>
                    <a:pt x="2532" y="111"/>
                  </a:lnTo>
                  <a:lnTo>
                    <a:pt x="2591" y="134"/>
                  </a:lnTo>
                  <a:lnTo>
                    <a:pt x="2649" y="159"/>
                  </a:lnTo>
                  <a:lnTo>
                    <a:pt x="2706" y="185"/>
                  </a:lnTo>
                  <a:lnTo>
                    <a:pt x="2763" y="213"/>
                  </a:lnTo>
                  <a:lnTo>
                    <a:pt x="2818" y="243"/>
                  </a:lnTo>
                  <a:lnTo>
                    <a:pt x="2872" y="275"/>
                  </a:lnTo>
                  <a:lnTo>
                    <a:pt x="2925" y="309"/>
                  </a:lnTo>
                  <a:lnTo>
                    <a:pt x="2977" y="344"/>
                  </a:lnTo>
                  <a:lnTo>
                    <a:pt x="3027" y="381"/>
                  </a:lnTo>
                  <a:lnTo>
                    <a:pt x="3077" y="419"/>
                  </a:lnTo>
                  <a:lnTo>
                    <a:pt x="3125" y="459"/>
                  </a:lnTo>
                  <a:lnTo>
                    <a:pt x="3171" y="501"/>
                  </a:lnTo>
                  <a:lnTo>
                    <a:pt x="3217" y="545"/>
                  </a:lnTo>
                  <a:lnTo>
                    <a:pt x="3261" y="590"/>
                  </a:lnTo>
                  <a:lnTo>
                    <a:pt x="3303" y="635"/>
                  </a:lnTo>
                  <a:lnTo>
                    <a:pt x="3343" y="682"/>
                  </a:lnTo>
                  <a:lnTo>
                    <a:pt x="3383" y="731"/>
                  </a:lnTo>
                  <a:lnTo>
                    <a:pt x="3421" y="782"/>
                  </a:lnTo>
                  <a:lnTo>
                    <a:pt x="3457" y="833"/>
                  </a:lnTo>
                  <a:lnTo>
                    <a:pt x="3491" y="886"/>
                  </a:lnTo>
                  <a:lnTo>
                    <a:pt x="3524" y="940"/>
                  </a:lnTo>
                  <a:lnTo>
                    <a:pt x="3555" y="995"/>
                  </a:lnTo>
                  <a:lnTo>
                    <a:pt x="2779" y="1412"/>
                  </a:lnTo>
                  <a:lnTo>
                    <a:pt x="2762" y="1383"/>
                  </a:lnTo>
                  <a:lnTo>
                    <a:pt x="2745" y="1353"/>
                  </a:lnTo>
                  <a:lnTo>
                    <a:pt x="2726" y="1326"/>
                  </a:lnTo>
                  <a:lnTo>
                    <a:pt x="2707" y="1298"/>
                  </a:lnTo>
                  <a:lnTo>
                    <a:pt x="2687" y="1271"/>
                  </a:lnTo>
                  <a:lnTo>
                    <a:pt x="2665" y="1244"/>
                  </a:lnTo>
                  <a:lnTo>
                    <a:pt x="2643" y="1219"/>
                  </a:lnTo>
                  <a:lnTo>
                    <a:pt x="2620" y="1194"/>
                  </a:lnTo>
                  <a:lnTo>
                    <a:pt x="2597" y="1171"/>
                  </a:lnTo>
                  <a:lnTo>
                    <a:pt x="2572" y="1148"/>
                  </a:lnTo>
                  <a:lnTo>
                    <a:pt x="2548" y="1125"/>
                  </a:lnTo>
                  <a:lnTo>
                    <a:pt x="2522" y="1104"/>
                  </a:lnTo>
                  <a:lnTo>
                    <a:pt x="2496" y="1083"/>
                  </a:lnTo>
                  <a:lnTo>
                    <a:pt x="2468" y="1063"/>
                  </a:lnTo>
                  <a:lnTo>
                    <a:pt x="2441" y="1045"/>
                  </a:lnTo>
                  <a:lnTo>
                    <a:pt x="2412" y="1026"/>
                  </a:lnTo>
                  <a:lnTo>
                    <a:pt x="2384" y="1009"/>
                  </a:lnTo>
                  <a:lnTo>
                    <a:pt x="2354" y="994"/>
                  </a:lnTo>
                  <a:lnTo>
                    <a:pt x="2323" y="978"/>
                  </a:lnTo>
                  <a:lnTo>
                    <a:pt x="2293" y="964"/>
                  </a:lnTo>
                  <a:lnTo>
                    <a:pt x="2262" y="951"/>
                  </a:lnTo>
                  <a:lnTo>
                    <a:pt x="2231" y="939"/>
                  </a:lnTo>
                  <a:lnTo>
                    <a:pt x="2198" y="929"/>
                  </a:lnTo>
                  <a:lnTo>
                    <a:pt x="2166" y="918"/>
                  </a:lnTo>
                  <a:lnTo>
                    <a:pt x="2133" y="909"/>
                  </a:lnTo>
                  <a:lnTo>
                    <a:pt x="2100" y="902"/>
                  </a:lnTo>
                  <a:lnTo>
                    <a:pt x="2066" y="895"/>
                  </a:lnTo>
                  <a:lnTo>
                    <a:pt x="2032" y="890"/>
                  </a:lnTo>
                  <a:lnTo>
                    <a:pt x="1997" y="886"/>
                  </a:lnTo>
                  <a:lnTo>
                    <a:pt x="1962" y="883"/>
                  </a:lnTo>
                  <a:lnTo>
                    <a:pt x="1928" y="881"/>
                  </a:lnTo>
                  <a:lnTo>
                    <a:pt x="1893" y="880"/>
                  </a:lnTo>
                  <a:lnTo>
                    <a:pt x="1841" y="882"/>
                  </a:lnTo>
                  <a:lnTo>
                    <a:pt x="1790" y="886"/>
                  </a:lnTo>
                  <a:lnTo>
                    <a:pt x="1740" y="892"/>
                  </a:lnTo>
                  <a:lnTo>
                    <a:pt x="1691" y="901"/>
                  </a:lnTo>
                  <a:lnTo>
                    <a:pt x="1642" y="912"/>
                  </a:lnTo>
                  <a:lnTo>
                    <a:pt x="1594" y="926"/>
                  </a:lnTo>
                  <a:lnTo>
                    <a:pt x="1548" y="942"/>
                  </a:lnTo>
                  <a:lnTo>
                    <a:pt x="1502" y="960"/>
                  </a:lnTo>
                  <a:lnTo>
                    <a:pt x="1458" y="981"/>
                  </a:lnTo>
                  <a:lnTo>
                    <a:pt x="1414" y="1003"/>
                  </a:lnTo>
                  <a:lnTo>
                    <a:pt x="1372" y="1027"/>
                  </a:lnTo>
                  <a:lnTo>
                    <a:pt x="1330" y="1054"/>
                  </a:lnTo>
                  <a:lnTo>
                    <a:pt x="1290" y="1082"/>
                  </a:lnTo>
                  <a:lnTo>
                    <a:pt x="1252" y="1112"/>
                  </a:lnTo>
                  <a:lnTo>
                    <a:pt x="1216" y="1144"/>
                  </a:lnTo>
                  <a:lnTo>
                    <a:pt x="1180" y="1178"/>
                  </a:lnTo>
                  <a:lnTo>
                    <a:pt x="1146" y="1214"/>
                  </a:lnTo>
                  <a:lnTo>
                    <a:pt x="1115" y="1251"/>
                  </a:lnTo>
                  <a:lnTo>
                    <a:pt x="1084" y="1290"/>
                  </a:lnTo>
                  <a:lnTo>
                    <a:pt x="1056" y="1330"/>
                  </a:lnTo>
                  <a:lnTo>
                    <a:pt x="1029" y="1372"/>
                  </a:lnTo>
                  <a:lnTo>
                    <a:pt x="1005" y="1414"/>
                  </a:lnTo>
                  <a:lnTo>
                    <a:pt x="982" y="1459"/>
                  </a:lnTo>
                  <a:lnTo>
                    <a:pt x="962" y="1505"/>
                  </a:lnTo>
                  <a:lnTo>
                    <a:pt x="943" y="1552"/>
                  </a:lnTo>
                  <a:lnTo>
                    <a:pt x="927" y="1600"/>
                  </a:lnTo>
                  <a:lnTo>
                    <a:pt x="913" y="1648"/>
                  </a:lnTo>
                  <a:lnTo>
                    <a:pt x="902" y="1698"/>
                  </a:lnTo>
                  <a:lnTo>
                    <a:pt x="892" y="1749"/>
                  </a:lnTo>
                  <a:lnTo>
                    <a:pt x="886" y="1802"/>
                  </a:lnTo>
                  <a:lnTo>
                    <a:pt x="882" y="1854"/>
                  </a:lnTo>
                  <a:lnTo>
                    <a:pt x="881" y="1908"/>
                  </a:lnTo>
                  <a:lnTo>
                    <a:pt x="882" y="1962"/>
                  </a:lnTo>
                  <a:lnTo>
                    <a:pt x="886" y="2015"/>
                  </a:lnTo>
                  <a:lnTo>
                    <a:pt x="892" y="2067"/>
                  </a:lnTo>
                  <a:lnTo>
                    <a:pt x="902" y="2118"/>
                  </a:lnTo>
                  <a:lnTo>
                    <a:pt x="913" y="2168"/>
                  </a:lnTo>
                  <a:lnTo>
                    <a:pt x="927" y="2217"/>
                  </a:lnTo>
                  <a:lnTo>
                    <a:pt x="943" y="2264"/>
                  </a:lnTo>
                  <a:lnTo>
                    <a:pt x="962" y="2311"/>
                  </a:lnTo>
                  <a:lnTo>
                    <a:pt x="982" y="2357"/>
                  </a:lnTo>
                  <a:lnTo>
                    <a:pt x="1005" y="2402"/>
                  </a:lnTo>
                  <a:lnTo>
                    <a:pt x="1029" y="2445"/>
                  </a:lnTo>
                  <a:lnTo>
                    <a:pt x="1056" y="2486"/>
                  </a:lnTo>
                  <a:lnTo>
                    <a:pt x="1084" y="2526"/>
                  </a:lnTo>
                  <a:lnTo>
                    <a:pt x="1115" y="2566"/>
                  </a:lnTo>
                  <a:lnTo>
                    <a:pt x="1146" y="2603"/>
                  </a:lnTo>
                  <a:lnTo>
                    <a:pt x="1180" y="2638"/>
                  </a:lnTo>
                  <a:lnTo>
                    <a:pt x="1216" y="2672"/>
                  </a:lnTo>
                  <a:lnTo>
                    <a:pt x="1252" y="2704"/>
                  </a:lnTo>
                  <a:lnTo>
                    <a:pt x="1290" y="2734"/>
                  </a:lnTo>
                  <a:lnTo>
                    <a:pt x="1330" y="2762"/>
                  </a:lnTo>
                  <a:lnTo>
                    <a:pt x="1372" y="2789"/>
                  </a:lnTo>
                  <a:lnTo>
                    <a:pt x="1414" y="2813"/>
                  </a:lnTo>
                  <a:lnTo>
                    <a:pt x="1458" y="2837"/>
                  </a:lnTo>
                  <a:lnTo>
                    <a:pt x="1502" y="2856"/>
                  </a:lnTo>
                  <a:lnTo>
                    <a:pt x="1548" y="2874"/>
                  </a:lnTo>
                  <a:lnTo>
                    <a:pt x="1594" y="2891"/>
                  </a:lnTo>
                  <a:lnTo>
                    <a:pt x="1642" y="2904"/>
                  </a:lnTo>
                  <a:lnTo>
                    <a:pt x="1691" y="2916"/>
                  </a:lnTo>
                  <a:lnTo>
                    <a:pt x="1740" y="2924"/>
                  </a:lnTo>
                  <a:lnTo>
                    <a:pt x="1790" y="2931"/>
                  </a:lnTo>
                  <a:lnTo>
                    <a:pt x="1841" y="2934"/>
                  </a:lnTo>
                  <a:lnTo>
                    <a:pt x="1893" y="2936"/>
                  </a:lnTo>
                  <a:lnTo>
                    <a:pt x="1929" y="2935"/>
                  </a:lnTo>
                  <a:lnTo>
                    <a:pt x="1964" y="2933"/>
                  </a:lnTo>
                  <a:lnTo>
                    <a:pt x="2000" y="2930"/>
                  </a:lnTo>
                  <a:lnTo>
                    <a:pt x="2035" y="2926"/>
                  </a:lnTo>
                  <a:lnTo>
                    <a:pt x="2070" y="2920"/>
                  </a:lnTo>
                  <a:lnTo>
                    <a:pt x="2104" y="2914"/>
                  </a:lnTo>
                  <a:lnTo>
                    <a:pt x="2138" y="2906"/>
                  </a:lnTo>
                  <a:lnTo>
                    <a:pt x="2172" y="2897"/>
                  </a:lnTo>
                  <a:lnTo>
                    <a:pt x="2205" y="2887"/>
                  </a:lnTo>
                  <a:lnTo>
                    <a:pt x="2238" y="2874"/>
                  </a:lnTo>
                  <a:lnTo>
                    <a:pt x="2269" y="2862"/>
                  </a:lnTo>
                  <a:lnTo>
                    <a:pt x="2301" y="2849"/>
                  </a:lnTo>
                  <a:lnTo>
                    <a:pt x="2333" y="2835"/>
                  </a:lnTo>
                  <a:lnTo>
                    <a:pt x="2363" y="2818"/>
                  </a:lnTo>
                  <a:lnTo>
                    <a:pt x="2393" y="2802"/>
                  </a:lnTo>
                  <a:lnTo>
                    <a:pt x="2422" y="2784"/>
                  </a:lnTo>
                  <a:lnTo>
                    <a:pt x="2452" y="2765"/>
                  </a:lnTo>
                  <a:lnTo>
                    <a:pt x="2480" y="2746"/>
                  </a:lnTo>
                  <a:lnTo>
                    <a:pt x="2507" y="2726"/>
                  </a:lnTo>
                  <a:lnTo>
                    <a:pt x="2534" y="2704"/>
                  </a:lnTo>
                  <a:lnTo>
                    <a:pt x="2560" y="2682"/>
                  </a:lnTo>
                  <a:lnTo>
                    <a:pt x="2586" y="2659"/>
                  </a:lnTo>
                  <a:lnTo>
                    <a:pt x="2610" y="2635"/>
                  </a:lnTo>
                  <a:lnTo>
                    <a:pt x="2634" y="2610"/>
                  </a:lnTo>
                  <a:lnTo>
                    <a:pt x="2656" y="2584"/>
                  </a:lnTo>
                  <a:lnTo>
                    <a:pt x="2678" y="2558"/>
                  </a:lnTo>
                  <a:lnTo>
                    <a:pt x="2700" y="2531"/>
                  </a:lnTo>
                  <a:lnTo>
                    <a:pt x="2720" y="2503"/>
                  </a:lnTo>
                  <a:lnTo>
                    <a:pt x="2740" y="2474"/>
                  </a:lnTo>
                  <a:lnTo>
                    <a:pt x="2758" y="2445"/>
                  </a:lnTo>
                  <a:lnTo>
                    <a:pt x="2775" y="2415"/>
                  </a:lnTo>
                  <a:lnTo>
                    <a:pt x="2792" y="2385"/>
                  </a:lnTo>
                  <a:lnTo>
                    <a:pt x="3567" y="28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5646" y="98"/>
              <a:ext cx="160" cy="184"/>
            </a:xfrm>
            <a:custGeom>
              <a:avLst/>
              <a:gdLst>
                <a:gd name="T0" fmla="*/ 0 w 3202"/>
                <a:gd name="T1" fmla="*/ 0 h 3663"/>
                <a:gd name="T2" fmla="*/ 0 w 3202"/>
                <a:gd name="T3" fmla="*/ 0 h 3663"/>
                <a:gd name="T4" fmla="*/ 0 w 3202"/>
                <a:gd name="T5" fmla="*/ 0 h 3663"/>
                <a:gd name="T6" fmla="*/ 0 w 3202"/>
                <a:gd name="T7" fmla="*/ 0 h 3663"/>
                <a:gd name="T8" fmla="*/ 0 w 3202"/>
                <a:gd name="T9" fmla="*/ 0 h 3663"/>
                <a:gd name="T10" fmla="*/ 0 w 3202"/>
                <a:gd name="T11" fmla="*/ 0 h 3663"/>
                <a:gd name="T12" fmla="*/ 0 w 3202"/>
                <a:gd name="T13" fmla="*/ 0 h 3663"/>
                <a:gd name="T14" fmla="*/ 0 w 3202"/>
                <a:gd name="T15" fmla="*/ 0 h 3663"/>
                <a:gd name="T16" fmla="*/ 0 w 3202"/>
                <a:gd name="T17" fmla="*/ 0 h 3663"/>
                <a:gd name="T18" fmla="*/ 0 w 3202"/>
                <a:gd name="T19" fmla="*/ 0 h 3663"/>
                <a:gd name="T20" fmla="*/ 0 w 3202"/>
                <a:gd name="T21" fmla="*/ 0 h 3663"/>
                <a:gd name="T22" fmla="*/ 0 w 3202"/>
                <a:gd name="T23" fmla="*/ 0 h 3663"/>
                <a:gd name="T24" fmla="*/ 0 w 3202"/>
                <a:gd name="T25" fmla="*/ 0 h 3663"/>
                <a:gd name="T26" fmla="*/ 0 w 3202"/>
                <a:gd name="T27" fmla="*/ 0 h 36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02" h="3663">
                  <a:moveTo>
                    <a:pt x="0" y="0"/>
                  </a:moveTo>
                  <a:lnTo>
                    <a:pt x="0" y="3663"/>
                  </a:lnTo>
                  <a:lnTo>
                    <a:pt x="876" y="3663"/>
                  </a:lnTo>
                  <a:lnTo>
                    <a:pt x="876" y="2243"/>
                  </a:lnTo>
                  <a:lnTo>
                    <a:pt x="1184" y="2243"/>
                  </a:lnTo>
                  <a:lnTo>
                    <a:pt x="2107" y="3663"/>
                  </a:lnTo>
                  <a:lnTo>
                    <a:pt x="3184" y="3663"/>
                  </a:lnTo>
                  <a:lnTo>
                    <a:pt x="1961" y="1854"/>
                  </a:lnTo>
                  <a:lnTo>
                    <a:pt x="3202" y="0"/>
                  </a:lnTo>
                  <a:lnTo>
                    <a:pt x="2125" y="0"/>
                  </a:lnTo>
                  <a:lnTo>
                    <a:pt x="1214" y="1468"/>
                  </a:lnTo>
                  <a:lnTo>
                    <a:pt x="876" y="1468"/>
                  </a:lnTo>
                  <a:lnTo>
                    <a:pt x="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5207" y="344"/>
              <a:ext cx="53" cy="69"/>
            </a:xfrm>
            <a:custGeom>
              <a:avLst/>
              <a:gdLst>
                <a:gd name="T0" fmla="*/ 0 w 1062"/>
                <a:gd name="T1" fmla="*/ 0 h 1367"/>
                <a:gd name="T2" fmla="*/ 0 w 1062"/>
                <a:gd name="T3" fmla="*/ 0 h 1367"/>
                <a:gd name="T4" fmla="*/ 0 w 1062"/>
                <a:gd name="T5" fmla="*/ 0 h 1367"/>
                <a:gd name="T6" fmla="*/ 0 w 1062"/>
                <a:gd name="T7" fmla="*/ 0 h 1367"/>
                <a:gd name="T8" fmla="*/ 0 w 1062"/>
                <a:gd name="T9" fmla="*/ 0 h 1367"/>
                <a:gd name="T10" fmla="*/ 0 w 1062"/>
                <a:gd name="T11" fmla="*/ 0 h 1367"/>
                <a:gd name="T12" fmla="*/ 0 w 1062"/>
                <a:gd name="T13" fmla="*/ 0 h 1367"/>
                <a:gd name="T14" fmla="*/ 0 w 1062"/>
                <a:gd name="T15" fmla="*/ 0 h 1367"/>
                <a:gd name="T16" fmla="*/ 0 w 1062"/>
                <a:gd name="T17" fmla="*/ 0 h 1367"/>
                <a:gd name="T18" fmla="*/ 0 w 1062"/>
                <a:gd name="T19" fmla="*/ 0 h 1367"/>
                <a:gd name="T20" fmla="*/ 0 w 1062"/>
                <a:gd name="T21" fmla="*/ 0 h 1367"/>
                <a:gd name="T22" fmla="*/ 0 w 1062"/>
                <a:gd name="T23" fmla="*/ 0 h 1367"/>
                <a:gd name="T24" fmla="*/ 0 w 1062"/>
                <a:gd name="T25" fmla="*/ 0 h 1367"/>
                <a:gd name="T26" fmla="*/ 0 w 1062"/>
                <a:gd name="T27" fmla="*/ 0 h 1367"/>
                <a:gd name="T28" fmla="*/ 0 w 1062"/>
                <a:gd name="T29" fmla="*/ 0 h 1367"/>
                <a:gd name="T30" fmla="*/ 0 w 1062"/>
                <a:gd name="T31" fmla="*/ 0 h 1367"/>
                <a:gd name="T32" fmla="*/ 0 w 1062"/>
                <a:gd name="T33" fmla="*/ 0 h 1367"/>
                <a:gd name="T34" fmla="*/ 0 w 1062"/>
                <a:gd name="T35" fmla="*/ 0 h 1367"/>
                <a:gd name="T36" fmla="*/ 0 w 1062"/>
                <a:gd name="T37" fmla="*/ 0 h 1367"/>
                <a:gd name="T38" fmla="*/ 0 w 1062"/>
                <a:gd name="T39" fmla="*/ 0 h 1367"/>
                <a:gd name="T40" fmla="*/ 0 w 1062"/>
                <a:gd name="T41" fmla="*/ 0 h 1367"/>
                <a:gd name="T42" fmla="*/ 0 w 1062"/>
                <a:gd name="T43" fmla="*/ 0 h 1367"/>
                <a:gd name="T44" fmla="*/ 0 w 1062"/>
                <a:gd name="T45" fmla="*/ 0 h 1367"/>
                <a:gd name="T46" fmla="*/ 0 w 1062"/>
                <a:gd name="T47" fmla="*/ 0 h 1367"/>
                <a:gd name="T48" fmla="*/ 0 w 1062"/>
                <a:gd name="T49" fmla="*/ 0 h 1367"/>
                <a:gd name="T50" fmla="*/ 0 w 1062"/>
                <a:gd name="T51" fmla="*/ 0 h 1367"/>
                <a:gd name="T52" fmla="*/ 0 w 1062"/>
                <a:gd name="T53" fmla="*/ 0 h 1367"/>
                <a:gd name="T54" fmla="*/ 0 w 1062"/>
                <a:gd name="T55" fmla="*/ 0 h 1367"/>
                <a:gd name="T56" fmla="*/ 0 w 1062"/>
                <a:gd name="T57" fmla="*/ 0 h 1367"/>
                <a:gd name="T58" fmla="*/ 0 w 1062"/>
                <a:gd name="T59" fmla="*/ 0 h 1367"/>
                <a:gd name="T60" fmla="*/ 0 w 1062"/>
                <a:gd name="T61" fmla="*/ 0 h 1367"/>
                <a:gd name="T62" fmla="*/ 0 w 1062"/>
                <a:gd name="T63" fmla="*/ 0 h 1367"/>
                <a:gd name="T64" fmla="*/ 0 w 1062"/>
                <a:gd name="T65" fmla="*/ 0 h 1367"/>
                <a:gd name="T66" fmla="*/ 0 w 1062"/>
                <a:gd name="T67" fmla="*/ 0 h 1367"/>
                <a:gd name="T68" fmla="*/ 0 w 1062"/>
                <a:gd name="T69" fmla="*/ 0 h 1367"/>
                <a:gd name="T70" fmla="*/ 0 w 1062"/>
                <a:gd name="T71" fmla="*/ 0 h 1367"/>
                <a:gd name="T72" fmla="*/ 0 w 1062"/>
                <a:gd name="T73" fmla="*/ 0 h 1367"/>
                <a:gd name="T74" fmla="*/ 0 w 1062"/>
                <a:gd name="T75" fmla="*/ 0 h 1367"/>
                <a:gd name="T76" fmla="*/ 0 w 1062"/>
                <a:gd name="T77" fmla="*/ 0 h 1367"/>
                <a:gd name="T78" fmla="*/ 0 w 1062"/>
                <a:gd name="T79" fmla="*/ 0 h 1367"/>
                <a:gd name="T80" fmla="*/ 0 w 1062"/>
                <a:gd name="T81" fmla="*/ 0 h 1367"/>
                <a:gd name="T82" fmla="*/ 0 w 1062"/>
                <a:gd name="T83" fmla="*/ 0 h 1367"/>
                <a:gd name="T84" fmla="*/ 0 w 1062"/>
                <a:gd name="T85" fmla="*/ 0 h 1367"/>
                <a:gd name="T86" fmla="*/ 0 w 1062"/>
                <a:gd name="T87" fmla="*/ 0 h 1367"/>
                <a:gd name="T88" fmla="*/ 0 w 1062"/>
                <a:gd name="T89" fmla="*/ 0 h 1367"/>
                <a:gd name="T90" fmla="*/ 0 w 1062"/>
                <a:gd name="T91" fmla="*/ 0 h 1367"/>
                <a:gd name="T92" fmla="*/ 0 w 1062"/>
                <a:gd name="T93" fmla="*/ 0 h 1367"/>
                <a:gd name="T94" fmla="*/ 0 w 1062"/>
                <a:gd name="T95" fmla="*/ 0 h 1367"/>
                <a:gd name="T96" fmla="*/ 0 w 1062"/>
                <a:gd name="T97" fmla="*/ 0 h 1367"/>
                <a:gd name="T98" fmla="*/ 0 w 1062"/>
                <a:gd name="T99" fmla="*/ 0 h 1367"/>
                <a:gd name="T100" fmla="*/ 0 w 1062"/>
                <a:gd name="T101" fmla="*/ 0 h 1367"/>
                <a:gd name="T102" fmla="*/ 0 w 1062"/>
                <a:gd name="T103" fmla="*/ 0 h 1367"/>
                <a:gd name="T104" fmla="*/ 0 w 1062"/>
                <a:gd name="T105" fmla="*/ 0 h 1367"/>
                <a:gd name="T106" fmla="*/ 0 w 1062"/>
                <a:gd name="T107" fmla="*/ 0 h 1367"/>
                <a:gd name="T108" fmla="*/ 0 w 1062"/>
                <a:gd name="T109" fmla="*/ 0 h 1367"/>
                <a:gd name="T110" fmla="*/ 0 w 1062"/>
                <a:gd name="T111" fmla="*/ 0 h 1367"/>
                <a:gd name="T112" fmla="*/ 0 w 1062"/>
                <a:gd name="T113" fmla="*/ 0 h 1367"/>
                <a:gd name="T114" fmla="*/ 0 w 1062"/>
                <a:gd name="T115" fmla="*/ 0 h 1367"/>
                <a:gd name="T116" fmla="*/ 0 w 1062"/>
                <a:gd name="T117" fmla="*/ 0 h 1367"/>
                <a:gd name="T118" fmla="*/ 0 w 1062"/>
                <a:gd name="T119" fmla="*/ 0 h 1367"/>
                <a:gd name="T120" fmla="*/ 0 w 1062"/>
                <a:gd name="T121" fmla="*/ 0 h 13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62" h="1367">
                  <a:moveTo>
                    <a:pt x="0" y="1025"/>
                  </a:moveTo>
                  <a:lnTo>
                    <a:pt x="4" y="1040"/>
                  </a:lnTo>
                  <a:lnTo>
                    <a:pt x="8" y="1053"/>
                  </a:lnTo>
                  <a:lnTo>
                    <a:pt x="12" y="1067"/>
                  </a:lnTo>
                  <a:lnTo>
                    <a:pt x="17" y="1080"/>
                  </a:lnTo>
                  <a:lnTo>
                    <a:pt x="22" y="1094"/>
                  </a:lnTo>
                  <a:lnTo>
                    <a:pt x="28" y="1107"/>
                  </a:lnTo>
                  <a:lnTo>
                    <a:pt x="34" y="1120"/>
                  </a:lnTo>
                  <a:lnTo>
                    <a:pt x="41" y="1133"/>
                  </a:lnTo>
                  <a:lnTo>
                    <a:pt x="51" y="1150"/>
                  </a:lnTo>
                  <a:lnTo>
                    <a:pt x="62" y="1165"/>
                  </a:lnTo>
                  <a:lnTo>
                    <a:pt x="73" y="1180"/>
                  </a:lnTo>
                  <a:lnTo>
                    <a:pt x="86" y="1195"/>
                  </a:lnTo>
                  <a:lnTo>
                    <a:pt x="99" y="1209"/>
                  </a:lnTo>
                  <a:lnTo>
                    <a:pt x="112" y="1223"/>
                  </a:lnTo>
                  <a:lnTo>
                    <a:pt x="126" y="1236"/>
                  </a:lnTo>
                  <a:lnTo>
                    <a:pt x="141" y="1248"/>
                  </a:lnTo>
                  <a:lnTo>
                    <a:pt x="155" y="1259"/>
                  </a:lnTo>
                  <a:lnTo>
                    <a:pt x="169" y="1270"/>
                  </a:lnTo>
                  <a:lnTo>
                    <a:pt x="186" y="1281"/>
                  </a:lnTo>
                  <a:lnTo>
                    <a:pt x="203" y="1291"/>
                  </a:lnTo>
                  <a:lnTo>
                    <a:pt x="221" y="1301"/>
                  </a:lnTo>
                  <a:lnTo>
                    <a:pt x="242" y="1311"/>
                  </a:lnTo>
                  <a:lnTo>
                    <a:pt x="263" y="1321"/>
                  </a:lnTo>
                  <a:lnTo>
                    <a:pt x="287" y="1330"/>
                  </a:lnTo>
                  <a:lnTo>
                    <a:pt x="312" y="1338"/>
                  </a:lnTo>
                  <a:lnTo>
                    <a:pt x="339" y="1345"/>
                  </a:lnTo>
                  <a:lnTo>
                    <a:pt x="366" y="1352"/>
                  </a:lnTo>
                  <a:lnTo>
                    <a:pt x="397" y="1357"/>
                  </a:lnTo>
                  <a:lnTo>
                    <a:pt x="429" y="1361"/>
                  </a:lnTo>
                  <a:lnTo>
                    <a:pt x="463" y="1365"/>
                  </a:lnTo>
                  <a:lnTo>
                    <a:pt x="500" y="1367"/>
                  </a:lnTo>
                  <a:lnTo>
                    <a:pt x="539" y="1367"/>
                  </a:lnTo>
                  <a:lnTo>
                    <a:pt x="562" y="1367"/>
                  </a:lnTo>
                  <a:lnTo>
                    <a:pt x="584" y="1366"/>
                  </a:lnTo>
                  <a:lnTo>
                    <a:pt x="607" y="1365"/>
                  </a:lnTo>
                  <a:lnTo>
                    <a:pt x="628" y="1363"/>
                  </a:lnTo>
                  <a:lnTo>
                    <a:pt x="650" y="1360"/>
                  </a:lnTo>
                  <a:lnTo>
                    <a:pt x="669" y="1357"/>
                  </a:lnTo>
                  <a:lnTo>
                    <a:pt x="690" y="1354"/>
                  </a:lnTo>
                  <a:lnTo>
                    <a:pt x="708" y="1350"/>
                  </a:lnTo>
                  <a:lnTo>
                    <a:pt x="726" y="1346"/>
                  </a:lnTo>
                  <a:lnTo>
                    <a:pt x="745" y="1341"/>
                  </a:lnTo>
                  <a:lnTo>
                    <a:pt x="762" y="1336"/>
                  </a:lnTo>
                  <a:lnTo>
                    <a:pt x="778" y="1330"/>
                  </a:lnTo>
                  <a:lnTo>
                    <a:pt x="795" y="1325"/>
                  </a:lnTo>
                  <a:lnTo>
                    <a:pt x="810" y="1318"/>
                  </a:lnTo>
                  <a:lnTo>
                    <a:pt x="825" y="1311"/>
                  </a:lnTo>
                  <a:lnTo>
                    <a:pt x="839" y="1304"/>
                  </a:lnTo>
                  <a:lnTo>
                    <a:pt x="866" y="1290"/>
                  </a:lnTo>
                  <a:lnTo>
                    <a:pt x="890" y="1275"/>
                  </a:lnTo>
                  <a:lnTo>
                    <a:pt x="913" y="1260"/>
                  </a:lnTo>
                  <a:lnTo>
                    <a:pt x="933" y="1243"/>
                  </a:lnTo>
                  <a:lnTo>
                    <a:pt x="952" y="1227"/>
                  </a:lnTo>
                  <a:lnTo>
                    <a:pt x="968" y="1210"/>
                  </a:lnTo>
                  <a:lnTo>
                    <a:pt x="982" y="1193"/>
                  </a:lnTo>
                  <a:lnTo>
                    <a:pt x="995" y="1177"/>
                  </a:lnTo>
                  <a:lnTo>
                    <a:pt x="1005" y="1162"/>
                  </a:lnTo>
                  <a:lnTo>
                    <a:pt x="1016" y="1143"/>
                  </a:lnTo>
                  <a:lnTo>
                    <a:pt x="1027" y="1120"/>
                  </a:lnTo>
                  <a:lnTo>
                    <a:pt x="1037" y="1094"/>
                  </a:lnTo>
                  <a:lnTo>
                    <a:pt x="1042" y="1079"/>
                  </a:lnTo>
                  <a:lnTo>
                    <a:pt x="1048" y="1064"/>
                  </a:lnTo>
                  <a:lnTo>
                    <a:pt x="1052" y="1047"/>
                  </a:lnTo>
                  <a:lnTo>
                    <a:pt x="1055" y="1029"/>
                  </a:lnTo>
                  <a:lnTo>
                    <a:pt x="1058" y="1011"/>
                  </a:lnTo>
                  <a:lnTo>
                    <a:pt x="1060" y="993"/>
                  </a:lnTo>
                  <a:lnTo>
                    <a:pt x="1062" y="972"/>
                  </a:lnTo>
                  <a:lnTo>
                    <a:pt x="1062" y="952"/>
                  </a:lnTo>
                  <a:lnTo>
                    <a:pt x="1062" y="931"/>
                  </a:lnTo>
                  <a:lnTo>
                    <a:pt x="1060" y="910"/>
                  </a:lnTo>
                  <a:lnTo>
                    <a:pt x="1058" y="889"/>
                  </a:lnTo>
                  <a:lnTo>
                    <a:pt x="1054" y="869"/>
                  </a:lnTo>
                  <a:lnTo>
                    <a:pt x="1049" y="849"/>
                  </a:lnTo>
                  <a:lnTo>
                    <a:pt x="1043" y="829"/>
                  </a:lnTo>
                  <a:lnTo>
                    <a:pt x="1036" y="809"/>
                  </a:lnTo>
                  <a:lnTo>
                    <a:pt x="1028" y="790"/>
                  </a:lnTo>
                  <a:lnTo>
                    <a:pt x="1019" y="772"/>
                  </a:lnTo>
                  <a:lnTo>
                    <a:pt x="1009" y="755"/>
                  </a:lnTo>
                  <a:lnTo>
                    <a:pt x="998" y="737"/>
                  </a:lnTo>
                  <a:lnTo>
                    <a:pt x="985" y="720"/>
                  </a:lnTo>
                  <a:lnTo>
                    <a:pt x="972" y="705"/>
                  </a:lnTo>
                  <a:lnTo>
                    <a:pt x="958" y="689"/>
                  </a:lnTo>
                  <a:lnTo>
                    <a:pt x="941" y="675"/>
                  </a:lnTo>
                  <a:lnTo>
                    <a:pt x="925" y="662"/>
                  </a:lnTo>
                  <a:lnTo>
                    <a:pt x="903" y="647"/>
                  </a:lnTo>
                  <a:lnTo>
                    <a:pt x="879" y="632"/>
                  </a:lnTo>
                  <a:lnTo>
                    <a:pt x="856" y="621"/>
                  </a:lnTo>
                  <a:lnTo>
                    <a:pt x="830" y="610"/>
                  </a:lnTo>
                  <a:lnTo>
                    <a:pt x="805" y="601"/>
                  </a:lnTo>
                  <a:lnTo>
                    <a:pt x="779" y="593"/>
                  </a:lnTo>
                  <a:lnTo>
                    <a:pt x="753" y="584"/>
                  </a:lnTo>
                  <a:lnTo>
                    <a:pt x="726" y="577"/>
                  </a:lnTo>
                  <a:lnTo>
                    <a:pt x="708" y="572"/>
                  </a:lnTo>
                  <a:lnTo>
                    <a:pt x="690" y="566"/>
                  </a:lnTo>
                  <a:lnTo>
                    <a:pt x="671" y="562"/>
                  </a:lnTo>
                  <a:lnTo>
                    <a:pt x="653" y="557"/>
                  </a:lnTo>
                  <a:lnTo>
                    <a:pt x="634" y="552"/>
                  </a:lnTo>
                  <a:lnTo>
                    <a:pt x="616" y="548"/>
                  </a:lnTo>
                  <a:lnTo>
                    <a:pt x="598" y="543"/>
                  </a:lnTo>
                  <a:lnTo>
                    <a:pt x="580" y="538"/>
                  </a:lnTo>
                  <a:lnTo>
                    <a:pt x="542" y="529"/>
                  </a:lnTo>
                  <a:lnTo>
                    <a:pt x="508" y="521"/>
                  </a:lnTo>
                  <a:lnTo>
                    <a:pt x="478" y="515"/>
                  </a:lnTo>
                  <a:lnTo>
                    <a:pt x="454" y="508"/>
                  </a:lnTo>
                  <a:lnTo>
                    <a:pt x="430" y="501"/>
                  </a:lnTo>
                  <a:lnTo>
                    <a:pt x="411" y="493"/>
                  </a:lnTo>
                  <a:lnTo>
                    <a:pt x="401" y="489"/>
                  </a:lnTo>
                  <a:lnTo>
                    <a:pt x="392" y="483"/>
                  </a:lnTo>
                  <a:lnTo>
                    <a:pt x="383" y="477"/>
                  </a:lnTo>
                  <a:lnTo>
                    <a:pt x="373" y="470"/>
                  </a:lnTo>
                  <a:lnTo>
                    <a:pt x="364" y="463"/>
                  </a:lnTo>
                  <a:lnTo>
                    <a:pt x="356" y="455"/>
                  </a:lnTo>
                  <a:lnTo>
                    <a:pt x="348" y="447"/>
                  </a:lnTo>
                  <a:lnTo>
                    <a:pt x="342" y="439"/>
                  </a:lnTo>
                  <a:lnTo>
                    <a:pt x="336" y="432"/>
                  </a:lnTo>
                  <a:lnTo>
                    <a:pt x="330" y="424"/>
                  </a:lnTo>
                  <a:lnTo>
                    <a:pt x="326" y="415"/>
                  </a:lnTo>
                  <a:lnTo>
                    <a:pt x="322" y="408"/>
                  </a:lnTo>
                  <a:lnTo>
                    <a:pt x="317" y="393"/>
                  </a:lnTo>
                  <a:lnTo>
                    <a:pt x="313" y="380"/>
                  </a:lnTo>
                  <a:lnTo>
                    <a:pt x="311" y="368"/>
                  </a:lnTo>
                  <a:lnTo>
                    <a:pt x="310" y="358"/>
                  </a:lnTo>
                  <a:lnTo>
                    <a:pt x="310" y="351"/>
                  </a:lnTo>
                  <a:lnTo>
                    <a:pt x="311" y="343"/>
                  </a:lnTo>
                  <a:lnTo>
                    <a:pt x="312" y="334"/>
                  </a:lnTo>
                  <a:lnTo>
                    <a:pt x="314" y="324"/>
                  </a:lnTo>
                  <a:lnTo>
                    <a:pt x="318" y="313"/>
                  </a:lnTo>
                  <a:lnTo>
                    <a:pt x="323" y="300"/>
                  </a:lnTo>
                  <a:lnTo>
                    <a:pt x="329" y="288"/>
                  </a:lnTo>
                  <a:lnTo>
                    <a:pt x="338" y="276"/>
                  </a:lnTo>
                  <a:lnTo>
                    <a:pt x="342" y="270"/>
                  </a:lnTo>
                  <a:lnTo>
                    <a:pt x="347" y="264"/>
                  </a:lnTo>
                  <a:lnTo>
                    <a:pt x="352" y="259"/>
                  </a:lnTo>
                  <a:lnTo>
                    <a:pt x="357" y="253"/>
                  </a:lnTo>
                  <a:lnTo>
                    <a:pt x="363" y="247"/>
                  </a:lnTo>
                  <a:lnTo>
                    <a:pt x="368" y="243"/>
                  </a:lnTo>
                  <a:lnTo>
                    <a:pt x="374" y="238"/>
                  </a:lnTo>
                  <a:lnTo>
                    <a:pt x="381" y="234"/>
                  </a:lnTo>
                  <a:lnTo>
                    <a:pt x="392" y="228"/>
                  </a:lnTo>
                  <a:lnTo>
                    <a:pt x="404" y="223"/>
                  </a:lnTo>
                  <a:lnTo>
                    <a:pt x="416" y="218"/>
                  </a:lnTo>
                  <a:lnTo>
                    <a:pt x="428" y="214"/>
                  </a:lnTo>
                  <a:lnTo>
                    <a:pt x="454" y="207"/>
                  </a:lnTo>
                  <a:lnTo>
                    <a:pt x="478" y="203"/>
                  </a:lnTo>
                  <a:lnTo>
                    <a:pt x="501" y="200"/>
                  </a:lnTo>
                  <a:lnTo>
                    <a:pt x="520" y="198"/>
                  </a:lnTo>
                  <a:lnTo>
                    <a:pt x="534" y="197"/>
                  </a:lnTo>
                  <a:lnTo>
                    <a:pt x="543" y="197"/>
                  </a:lnTo>
                  <a:lnTo>
                    <a:pt x="559" y="198"/>
                  </a:lnTo>
                  <a:lnTo>
                    <a:pt x="574" y="198"/>
                  </a:lnTo>
                  <a:lnTo>
                    <a:pt x="591" y="200"/>
                  </a:lnTo>
                  <a:lnTo>
                    <a:pt x="606" y="202"/>
                  </a:lnTo>
                  <a:lnTo>
                    <a:pt x="621" y="205"/>
                  </a:lnTo>
                  <a:lnTo>
                    <a:pt x="636" y="209"/>
                  </a:lnTo>
                  <a:lnTo>
                    <a:pt x="652" y="213"/>
                  </a:lnTo>
                  <a:lnTo>
                    <a:pt x="666" y="219"/>
                  </a:lnTo>
                  <a:lnTo>
                    <a:pt x="680" y="225"/>
                  </a:lnTo>
                  <a:lnTo>
                    <a:pt x="694" y="232"/>
                  </a:lnTo>
                  <a:lnTo>
                    <a:pt x="706" y="241"/>
                  </a:lnTo>
                  <a:lnTo>
                    <a:pt x="718" y="251"/>
                  </a:lnTo>
                  <a:lnTo>
                    <a:pt x="730" y="261"/>
                  </a:lnTo>
                  <a:lnTo>
                    <a:pt x="741" y="273"/>
                  </a:lnTo>
                  <a:lnTo>
                    <a:pt x="751" y="286"/>
                  </a:lnTo>
                  <a:lnTo>
                    <a:pt x="760" y="299"/>
                  </a:lnTo>
                  <a:lnTo>
                    <a:pt x="762" y="302"/>
                  </a:lnTo>
                  <a:lnTo>
                    <a:pt x="764" y="307"/>
                  </a:lnTo>
                  <a:lnTo>
                    <a:pt x="767" y="312"/>
                  </a:lnTo>
                  <a:lnTo>
                    <a:pt x="770" y="317"/>
                  </a:lnTo>
                  <a:lnTo>
                    <a:pt x="773" y="323"/>
                  </a:lnTo>
                  <a:lnTo>
                    <a:pt x="776" y="330"/>
                  </a:lnTo>
                  <a:lnTo>
                    <a:pt x="779" y="337"/>
                  </a:lnTo>
                  <a:lnTo>
                    <a:pt x="782" y="345"/>
                  </a:lnTo>
                  <a:lnTo>
                    <a:pt x="796" y="342"/>
                  </a:lnTo>
                  <a:lnTo>
                    <a:pt x="808" y="339"/>
                  </a:lnTo>
                  <a:lnTo>
                    <a:pt x="821" y="336"/>
                  </a:lnTo>
                  <a:lnTo>
                    <a:pt x="834" y="333"/>
                  </a:lnTo>
                  <a:lnTo>
                    <a:pt x="847" y="331"/>
                  </a:lnTo>
                  <a:lnTo>
                    <a:pt x="859" y="327"/>
                  </a:lnTo>
                  <a:lnTo>
                    <a:pt x="872" y="324"/>
                  </a:lnTo>
                  <a:lnTo>
                    <a:pt x="884" y="321"/>
                  </a:lnTo>
                  <a:lnTo>
                    <a:pt x="900" y="317"/>
                  </a:lnTo>
                  <a:lnTo>
                    <a:pt x="915" y="313"/>
                  </a:lnTo>
                  <a:lnTo>
                    <a:pt x="929" y="308"/>
                  </a:lnTo>
                  <a:lnTo>
                    <a:pt x="945" y="303"/>
                  </a:lnTo>
                  <a:lnTo>
                    <a:pt x="960" y="299"/>
                  </a:lnTo>
                  <a:lnTo>
                    <a:pt x="974" y="294"/>
                  </a:lnTo>
                  <a:lnTo>
                    <a:pt x="989" y="290"/>
                  </a:lnTo>
                  <a:lnTo>
                    <a:pt x="1004" y="285"/>
                  </a:lnTo>
                  <a:lnTo>
                    <a:pt x="1003" y="280"/>
                  </a:lnTo>
                  <a:lnTo>
                    <a:pt x="1001" y="274"/>
                  </a:lnTo>
                  <a:lnTo>
                    <a:pt x="998" y="265"/>
                  </a:lnTo>
                  <a:lnTo>
                    <a:pt x="995" y="255"/>
                  </a:lnTo>
                  <a:lnTo>
                    <a:pt x="990" y="244"/>
                  </a:lnTo>
                  <a:lnTo>
                    <a:pt x="984" y="232"/>
                  </a:lnTo>
                  <a:lnTo>
                    <a:pt x="979" y="220"/>
                  </a:lnTo>
                  <a:lnTo>
                    <a:pt x="972" y="208"/>
                  </a:lnTo>
                  <a:lnTo>
                    <a:pt x="962" y="191"/>
                  </a:lnTo>
                  <a:lnTo>
                    <a:pt x="951" y="176"/>
                  </a:lnTo>
                  <a:lnTo>
                    <a:pt x="938" y="162"/>
                  </a:lnTo>
                  <a:lnTo>
                    <a:pt x="927" y="150"/>
                  </a:lnTo>
                  <a:lnTo>
                    <a:pt x="916" y="139"/>
                  </a:lnTo>
                  <a:lnTo>
                    <a:pt x="906" y="129"/>
                  </a:lnTo>
                  <a:lnTo>
                    <a:pt x="898" y="121"/>
                  </a:lnTo>
                  <a:lnTo>
                    <a:pt x="891" y="116"/>
                  </a:lnTo>
                  <a:lnTo>
                    <a:pt x="879" y="106"/>
                  </a:lnTo>
                  <a:lnTo>
                    <a:pt x="866" y="96"/>
                  </a:lnTo>
                  <a:lnTo>
                    <a:pt x="853" y="87"/>
                  </a:lnTo>
                  <a:lnTo>
                    <a:pt x="840" y="78"/>
                  </a:lnTo>
                  <a:lnTo>
                    <a:pt x="814" y="63"/>
                  </a:lnTo>
                  <a:lnTo>
                    <a:pt x="788" y="50"/>
                  </a:lnTo>
                  <a:lnTo>
                    <a:pt x="762" y="39"/>
                  </a:lnTo>
                  <a:lnTo>
                    <a:pt x="736" y="30"/>
                  </a:lnTo>
                  <a:lnTo>
                    <a:pt x="711" y="21"/>
                  </a:lnTo>
                  <a:lnTo>
                    <a:pt x="686" y="15"/>
                  </a:lnTo>
                  <a:lnTo>
                    <a:pt x="663" y="10"/>
                  </a:lnTo>
                  <a:lnTo>
                    <a:pt x="641" y="7"/>
                  </a:lnTo>
                  <a:lnTo>
                    <a:pt x="619" y="4"/>
                  </a:lnTo>
                  <a:lnTo>
                    <a:pt x="600" y="2"/>
                  </a:lnTo>
                  <a:lnTo>
                    <a:pt x="565" y="0"/>
                  </a:lnTo>
                  <a:lnTo>
                    <a:pt x="539" y="0"/>
                  </a:lnTo>
                  <a:lnTo>
                    <a:pt x="516" y="0"/>
                  </a:lnTo>
                  <a:lnTo>
                    <a:pt x="496" y="1"/>
                  </a:lnTo>
                  <a:lnTo>
                    <a:pt x="474" y="3"/>
                  </a:lnTo>
                  <a:lnTo>
                    <a:pt x="455" y="5"/>
                  </a:lnTo>
                  <a:lnTo>
                    <a:pt x="435" y="8"/>
                  </a:lnTo>
                  <a:lnTo>
                    <a:pt x="416" y="11"/>
                  </a:lnTo>
                  <a:lnTo>
                    <a:pt x="398" y="14"/>
                  </a:lnTo>
                  <a:lnTo>
                    <a:pt x="380" y="18"/>
                  </a:lnTo>
                  <a:lnTo>
                    <a:pt x="363" y="23"/>
                  </a:lnTo>
                  <a:lnTo>
                    <a:pt x="347" y="29"/>
                  </a:lnTo>
                  <a:lnTo>
                    <a:pt x="332" y="34"/>
                  </a:lnTo>
                  <a:lnTo>
                    <a:pt x="316" y="40"/>
                  </a:lnTo>
                  <a:lnTo>
                    <a:pt x="287" y="52"/>
                  </a:lnTo>
                  <a:lnTo>
                    <a:pt x="260" y="65"/>
                  </a:lnTo>
                  <a:lnTo>
                    <a:pt x="237" y="80"/>
                  </a:lnTo>
                  <a:lnTo>
                    <a:pt x="214" y="96"/>
                  </a:lnTo>
                  <a:lnTo>
                    <a:pt x="194" y="112"/>
                  </a:lnTo>
                  <a:lnTo>
                    <a:pt x="175" y="128"/>
                  </a:lnTo>
                  <a:lnTo>
                    <a:pt x="159" y="145"/>
                  </a:lnTo>
                  <a:lnTo>
                    <a:pt x="145" y="161"/>
                  </a:lnTo>
                  <a:lnTo>
                    <a:pt x="133" y="177"/>
                  </a:lnTo>
                  <a:lnTo>
                    <a:pt x="122" y="193"/>
                  </a:lnTo>
                  <a:lnTo>
                    <a:pt x="112" y="209"/>
                  </a:lnTo>
                  <a:lnTo>
                    <a:pt x="104" y="225"/>
                  </a:lnTo>
                  <a:lnTo>
                    <a:pt x="97" y="241"/>
                  </a:lnTo>
                  <a:lnTo>
                    <a:pt x="91" y="257"/>
                  </a:lnTo>
                  <a:lnTo>
                    <a:pt x="86" y="273"/>
                  </a:lnTo>
                  <a:lnTo>
                    <a:pt x="81" y="288"/>
                  </a:lnTo>
                  <a:lnTo>
                    <a:pt x="78" y="302"/>
                  </a:lnTo>
                  <a:lnTo>
                    <a:pt x="74" y="318"/>
                  </a:lnTo>
                  <a:lnTo>
                    <a:pt x="69" y="344"/>
                  </a:lnTo>
                  <a:lnTo>
                    <a:pt x="67" y="369"/>
                  </a:lnTo>
                  <a:lnTo>
                    <a:pt x="66" y="389"/>
                  </a:lnTo>
                  <a:lnTo>
                    <a:pt x="65" y="404"/>
                  </a:lnTo>
                  <a:lnTo>
                    <a:pt x="66" y="424"/>
                  </a:lnTo>
                  <a:lnTo>
                    <a:pt x="67" y="447"/>
                  </a:lnTo>
                  <a:lnTo>
                    <a:pt x="69" y="460"/>
                  </a:lnTo>
                  <a:lnTo>
                    <a:pt x="71" y="473"/>
                  </a:lnTo>
                  <a:lnTo>
                    <a:pt x="74" y="489"/>
                  </a:lnTo>
                  <a:lnTo>
                    <a:pt x="79" y="503"/>
                  </a:lnTo>
                  <a:lnTo>
                    <a:pt x="84" y="519"/>
                  </a:lnTo>
                  <a:lnTo>
                    <a:pt x="90" y="536"/>
                  </a:lnTo>
                  <a:lnTo>
                    <a:pt x="97" y="552"/>
                  </a:lnTo>
                  <a:lnTo>
                    <a:pt x="105" y="568"/>
                  </a:lnTo>
                  <a:lnTo>
                    <a:pt x="115" y="585"/>
                  </a:lnTo>
                  <a:lnTo>
                    <a:pt x="126" y="603"/>
                  </a:lnTo>
                  <a:lnTo>
                    <a:pt x="139" y="620"/>
                  </a:lnTo>
                  <a:lnTo>
                    <a:pt x="154" y="637"/>
                  </a:lnTo>
                  <a:lnTo>
                    <a:pt x="165" y="650"/>
                  </a:lnTo>
                  <a:lnTo>
                    <a:pt x="177" y="660"/>
                  </a:lnTo>
                  <a:lnTo>
                    <a:pt x="189" y="670"/>
                  </a:lnTo>
                  <a:lnTo>
                    <a:pt x="200" y="679"/>
                  </a:lnTo>
                  <a:lnTo>
                    <a:pt x="211" y="687"/>
                  </a:lnTo>
                  <a:lnTo>
                    <a:pt x="221" y="695"/>
                  </a:lnTo>
                  <a:lnTo>
                    <a:pt x="232" y="702"/>
                  </a:lnTo>
                  <a:lnTo>
                    <a:pt x="243" y="708"/>
                  </a:lnTo>
                  <a:lnTo>
                    <a:pt x="262" y="718"/>
                  </a:lnTo>
                  <a:lnTo>
                    <a:pt x="279" y="726"/>
                  </a:lnTo>
                  <a:lnTo>
                    <a:pt x="296" y="732"/>
                  </a:lnTo>
                  <a:lnTo>
                    <a:pt x="310" y="736"/>
                  </a:lnTo>
                  <a:lnTo>
                    <a:pt x="317" y="738"/>
                  </a:lnTo>
                  <a:lnTo>
                    <a:pt x="325" y="740"/>
                  </a:lnTo>
                  <a:lnTo>
                    <a:pt x="333" y="743"/>
                  </a:lnTo>
                  <a:lnTo>
                    <a:pt x="341" y="745"/>
                  </a:lnTo>
                  <a:lnTo>
                    <a:pt x="349" y="747"/>
                  </a:lnTo>
                  <a:lnTo>
                    <a:pt x="357" y="750"/>
                  </a:lnTo>
                  <a:lnTo>
                    <a:pt x="365" y="752"/>
                  </a:lnTo>
                  <a:lnTo>
                    <a:pt x="373" y="756"/>
                  </a:lnTo>
                  <a:lnTo>
                    <a:pt x="389" y="761"/>
                  </a:lnTo>
                  <a:lnTo>
                    <a:pt x="405" y="765"/>
                  </a:lnTo>
                  <a:lnTo>
                    <a:pt x="420" y="770"/>
                  </a:lnTo>
                  <a:lnTo>
                    <a:pt x="437" y="774"/>
                  </a:lnTo>
                  <a:lnTo>
                    <a:pt x="453" y="778"/>
                  </a:lnTo>
                  <a:lnTo>
                    <a:pt x="468" y="782"/>
                  </a:lnTo>
                  <a:lnTo>
                    <a:pt x="485" y="786"/>
                  </a:lnTo>
                  <a:lnTo>
                    <a:pt x="501" y="791"/>
                  </a:lnTo>
                  <a:lnTo>
                    <a:pt x="529" y="797"/>
                  </a:lnTo>
                  <a:lnTo>
                    <a:pt x="561" y="804"/>
                  </a:lnTo>
                  <a:lnTo>
                    <a:pt x="594" y="812"/>
                  </a:lnTo>
                  <a:lnTo>
                    <a:pt x="627" y="820"/>
                  </a:lnTo>
                  <a:lnTo>
                    <a:pt x="660" y="829"/>
                  </a:lnTo>
                  <a:lnTo>
                    <a:pt x="692" y="840"/>
                  </a:lnTo>
                  <a:lnTo>
                    <a:pt x="706" y="846"/>
                  </a:lnTo>
                  <a:lnTo>
                    <a:pt x="720" y="852"/>
                  </a:lnTo>
                  <a:lnTo>
                    <a:pt x="733" y="858"/>
                  </a:lnTo>
                  <a:lnTo>
                    <a:pt x="745" y="866"/>
                  </a:lnTo>
                  <a:lnTo>
                    <a:pt x="755" y="873"/>
                  </a:lnTo>
                  <a:lnTo>
                    <a:pt x="764" y="880"/>
                  </a:lnTo>
                  <a:lnTo>
                    <a:pt x="772" y="888"/>
                  </a:lnTo>
                  <a:lnTo>
                    <a:pt x="779" y="896"/>
                  </a:lnTo>
                  <a:lnTo>
                    <a:pt x="785" y="905"/>
                  </a:lnTo>
                  <a:lnTo>
                    <a:pt x="791" y="913"/>
                  </a:lnTo>
                  <a:lnTo>
                    <a:pt x="795" y="923"/>
                  </a:lnTo>
                  <a:lnTo>
                    <a:pt x="799" y="931"/>
                  </a:lnTo>
                  <a:lnTo>
                    <a:pt x="805" y="947"/>
                  </a:lnTo>
                  <a:lnTo>
                    <a:pt x="808" y="962"/>
                  </a:lnTo>
                  <a:lnTo>
                    <a:pt x="810" y="975"/>
                  </a:lnTo>
                  <a:lnTo>
                    <a:pt x="811" y="986"/>
                  </a:lnTo>
                  <a:lnTo>
                    <a:pt x="811" y="994"/>
                  </a:lnTo>
                  <a:lnTo>
                    <a:pt x="810" y="1004"/>
                  </a:lnTo>
                  <a:lnTo>
                    <a:pt x="808" y="1015"/>
                  </a:lnTo>
                  <a:lnTo>
                    <a:pt x="805" y="1027"/>
                  </a:lnTo>
                  <a:lnTo>
                    <a:pt x="801" y="1041"/>
                  </a:lnTo>
                  <a:lnTo>
                    <a:pt x="795" y="1054"/>
                  </a:lnTo>
                  <a:lnTo>
                    <a:pt x="787" y="1068"/>
                  </a:lnTo>
                  <a:lnTo>
                    <a:pt x="777" y="1083"/>
                  </a:lnTo>
                  <a:lnTo>
                    <a:pt x="770" y="1091"/>
                  </a:lnTo>
                  <a:lnTo>
                    <a:pt x="764" y="1097"/>
                  </a:lnTo>
                  <a:lnTo>
                    <a:pt x="757" y="1103"/>
                  </a:lnTo>
                  <a:lnTo>
                    <a:pt x="750" y="1109"/>
                  </a:lnTo>
                  <a:lnTo>
                    <a:pt x="743" y="1115"/>
                  </a:lnTo>
                  <a:lnTo>
                    <a:pt x="735" y="1120"/>
                  </a:lnTo>
                  <a:lnTo>
                    <a:pt x="728" y="1125"/>
                  </a:lnTo>
                  <a:lnTo>
                    <a:pt x="721" y="1130"/>
                  </a:lnTo>
                  <a:lnTo>
                    <a:pt x="708" y="1136"/>
                  </a:lnTo>
                  <a:lnTo>
                    <a:pt x="696" y="1141"/>
                  </a:lnTo>
                  <a:lnTo>
                    <a:pt x="681" y="1147"/>
                  </a:lnTo>
                  <a:lnTo>
                    <a:pt x="668" y="1151"/>
                  </a:lnTo>
                  <a:lnTo>
                    <a:pt x="641" y="1157"/>
                  </a:lnTo>
                  <a:lnTo>
                    <a:pt x="614" y="1161"/>
                  </a:lnTo>
                  <a:lnTo>
                    <a:pt x="590" y="1164"/>
                  </a:lnTo>
                  <a:lnTo>
                    <a:pt x="569" y="1165"/>
                  </a:lnTo>
                  <a:lnTo>
                    <a:pt x="554" y="1166"/>
                  </a:lnTo>
                  <a:lnTo>
                    <a:pt x="545" y="1166"/>
                  </a:lnTo>
                  <a:lnTo>
                    <a:pt x="514" y="1165"/>
                  </a:lnTo>
                  <a:lnTo>
                    <a:pt x="487" y="1163"/>
                  </a:lnTo>
                  <a:lnTo>
                    <a:pt x="460" y="1160"/>
                  </a:lnTo>
                  <a:lnTo>
                    <a:pt x="436" y="1156"/>
                  </a:lnTo>
                  <a:lnTo>
                    <a:pt x="413" y="1151"/>
                  </a:lnTo>
                  <a:lnTo>
                    <a:pt x="392" y="1144"/>
                  </a:lnTo>
                  <a:lnTo>
                    <a:pt x="372" y="1138"/>
                  </a:lnTo>
                  <a:lnTo>
                    <a:pt x="355" y="1130"/>
                  </a:lnTo>
                  <a:lnTo>
                    <a:pt x="338" y="1122"/>
                  </a:lnTo>
                  <a:lnTo>
                    <a:pt x="323" y="1113"/>
                  </a:lnTo>
                  <a:lnTo>
                    <a:pt x="309" y="1103"/>
                  </a:lnTo>
                  <a:lnTo>
                    <a:pt x="297" y="1093"/>
                  </a:lnTo>
                  <a:lnTo>
                    <a:pt x="286" y="1082"/>
                  </a:lnTo>
                  <a:lnTo>
                    <a:pt x="275" y="1071"/>
                  </a:lnTo>
                  <a:lnTo>
                    <a:pt x="267" y="1059"/>
                  </a:lnTo>
                  <a:lnTo>
                    <a:pt x="259" y="1048"/>
                  </a:lnTo>
                  <a:lnTo>
                    <a:pt x="254" y="1040"/>
                  </a:lnTo>
                  <a:lnTo>
                    <a:pt x="249" y="1031"/>
                  </a:lnTo>
                  <a:lnTo>
                    <a:pt x="245" y="1023"/>
                  </a:lnTo>
                  <a:lnTo>
                    <a:pt x="241" y="1015"/>
                  </a:lnTo>
                  <a:lnTo>
                    <a:pt x="238" y="1008"/>
                  </a:lnTo>
                  <a:lnTo>
                    <a:pt x="235" y="1000"/>
                  </a:lnTo>
                  <a:lnTo>
                    <a:pt x="232" y="991"/>
                  </a:lnTo>
                  <a:lnTo>
                    <a:pt x="228" y="983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45"/>
            <p:cNvSpPr>
              <a:spLocks noEditPoints="1"/>
            </p:cNvSpPr>
            <p:nvPr userDrawn="1"/>
          </p:nvSpPr>
          <p:spPr bwMode="auto">
            <a:xfrm>
              <a:off x="5267" y="362"/>
              <a:ext cx="44" cy="50"/>
            </a:xfrm>
            <a:custGeom>
              <a:avLst/>
              <a:gdLst>
                <a:gd name="T0" fmla="*/ 0 w 873"/>
                <a:gd name="T1" fmla="*/ 0 h 1017"/>
                <a:gd name="T2" fmla="*/ 0 w 873"/>
                <a:gd name="T3" fmla="*/ 0 h 1017"/>
                <a:gd name="T4" fmla="*/ 0 w 873"/>
                <a:gd name="T5" fmla="*/ 0 h 1017"/>
                <a:gd name="T6" fmla="*/ 0 w 873"/>
                <a:gd name="T7" fmla="*/ 0 h 1017"/>
                <a:gd name="T8" fmla="*/ 0 w 873"/>
                <a:gd name="T9" fmla="*/ 0 h 1017"/>
                <a:gd name="T10" fmla="*/ 0 w 873"/>
                <a:gd name="T11" fmla="*/ 0 h 1017"/>
                <a:gd name="T12" fmla="*/ 0 w 873"/>
                <a:gd name="T13" fmla="*/ 0 h 1017"/>
                <a:gd name="T14" fmla="*/ 0 w 873"/>
                <a:gd name="T15" fmla="*/ 0 h 1017"/>
                <a:gd name="T16" fmla="*/ 0 w 873"/>
                <a:gd name="T17" fmla="*/ 0 h 1017"/>
                <a:gd name="T18" fmla="*/ 0 w 873"/>
                <a:gd name="T19" fmla="*/ 0 h 1017"/>
                <a:gd name="T20" fmla="*/ 0 w 873"/>
                <a:gd name="T21" fmla="*/ 0 h 1017"/>
                <a:gd name="T22" fmla="*/ 0 w 873"/>
                <a:gd name="T23" fmla="*/ 0 h 1017"/>
                <a:gd name="T24" fmla="*/ 0 w 873"/>
                <a:gd name="T25" fmla="*/ 0 h 1017"/>
                <a:gd name="T26" fmla="*/ 0 w 873"/>
                <a:gd name="T27" fmla="*/ 0 h 1017"/>
                <a:gd name="T28" fmla="*/ 0 w 873"/>
                <a:gd name="T29" fmla="*/ 0 h 1017"/>
                <a:gd name="T30" fmla="*/ 0 w 873"/>
                <a:gd name="T31" fmla="*/ 0 h 1017"/>
                <a:gd name="T32" fmla="*/ 0 w 873"/>
                <a:gd name="T33" fmla="*/ 0 h 1017"/>
                <a:gd name="T34" fmla="*/ 0 w 873"/>
                <a:gd name="T35" fmla="*/ 0 h 1017"/>
                <a:gd name="T36" fmla="*/ 0 w 873"/>
                <a:gd name="T37" fmla="*/ 0 h 1017"/>
                <a:gd name="T38" fmla="*/ 0 w 873"/>
                <a:gd name="T39" fmla="*/ 0 h 1017"/>
                <a:gd name="T40" fmla="*/ 0 w 873"/>
                <a:gd name="T41" fmla="*/ 0 h 1017"/>
                <a:gd name="T42" fmla="*/ 0 w 873"/>
                <a:gd name="T43" fmla="*/ 0 h 1017"/>
                <a:gd name="T44" fmla="*/ 0 w 873"/>
                <a:gd name="T45" fmla="*/ 0 h 1017"/>
                <a:gd name="T46" fmla="*/ 0 w 873"/>
                <a:gd name="T47" fmla="*/ 0 h 1017"/>
                <a:gd name="T48" fmla="*/ 0 w 873"/>
                <a:gd name="T49" fmla="*/ 0 h 1017"/>
                <a:gd name="T50" fmla="*/ 0 w 873"/>
                <a:gd name="T51" fmla="*/ 0 h 1017"/>
                <a:gd name="T52" fmla="*/ 0 w 873"/>
                <a:gd name="T53" fmla="*/ 0 h 1017"/>
                <a:gd name="T54" fmla="*/ 0 w 873"/>
                <a:gd name="T55" fmla="*/ 0 h 1017"/>
                <a:gd name="T56" fmla="*/ 0 w 873"/>
                <a:gd name="T57" fmla="*/ 0 h 1017"/>
                <a:gd name="T58" fmla="*/ 0 w 873"/>
                <a:gd name="T59" fmla="*/ 0 h 1017"/>
                <a:gd name="T60" fmla="*/ 0 w 873"/>
                <a:gd name="T61" fmla="*/ 0 h 1017"/>
                <a:gd name="T62" fmla="*/ 0 w 873"/>
                <a:gd name="T63" fmla="*/ 0 h 1017"/>
                <a:gd name="T64" fmla="*/ 0 w 873"/>
                <a:gd name="T65" fmla="*/ 0 h 1017"/>
                <a:gd name="T66" fmla="*/ 0 w 873"/>
                <a:gd name="T67" fmla="*/ 0 h 1017"/>
                <a:gd name="T68" fmla="*/ 0 w 873"/>
                <a:gd name="T69" fmla="*/ 0 h 1017"/>
                <a:gd name="T70" fmla="*/ 0 w 873"/>
                <a:gd name="T71" fmla="*/ 0 h 1017"/>
                <a:gd name="T72" fmla="*/ 0 w 873"/>
                <a:gd name="T73" fmla="*/ 0 h 1017"/>
                <a:gd name="T74" fmla="*/ 0 w 873"/>
                <a:gd name="T75" fmla="*/ 0 h 1017"/>
                <a:gd name="T76" fmla="*/ 0 w 873"/>
                <a:gd name="T77" fmla="*/ 0 h 1017"/>
                <a:gd name="T78" fmla="*/ 0 w 873"/>
                <a:gd name="T79" fmla="*/ 0 h 1017"/>
                <a:gd name="T80" fmla="*/ 0 w 873"/>
                <a:gd name="T81" fmla="*/ 0 h 1017"/>
                <a:gd name="T82" fmla="*/ 0 w 873"/>
                <a:gd name="T83" fmla="*/ 0 h 1017"/>
                <a:gd name="T84" fmla="*/ 0 w 873"/>
                <a:gd name="T85" fmla="*/ 0 h 1017"/>
                <a:gd name="T86" fmla="*/ 0 w 873"/>
                <a:gd name="T87" fmla="*/ 0 h 1017"/>
                <a:gd name="T88" fmla="*/ 0 w 873"/>
                <a:gd name="T89" fmla="*/ 0 h 1017"/>
                <a:gd name="T90" fmla="*/ 0 w 873"/>
                <a:gd name="T91" fmla="*/ 0 h 1017"/>
                <a:gd name="T92" fmla="*/ 0 w 873"/>
                <a:gd name="T93" fmla="*/ 0 h 1017"/>
                <a:gd name="T94" fmla="*/ 0 w 873"/>
                <a:gd name="T95" fmla="*/ 0 h 1017"/>
                <a:gd name="T96" fmla="*/ 0 w 873"/>
                <a:gd name="T97" fmla="*/ 0 h 1017"/>
                <a:gd name="T98" fmla="*/ 0 w 873"/>
                <a:gd name="T99" fmla="*/ 0 h 1017"/>
                <a:gd name="T100" fmla="*/ 0 w 873"/>
                <a:gd name="T101" fmla="*/ 0 h 1017"/>
                <a:gd name="T102" fmla="*/ 0 w 873"/>
                <a:gd name="T103" fmla="*/ 0 h 1017"/>
                <a:gd name="T104" fmla="*/ 0 w 873"/>
                <a:gd name="T105" fmla="*/ 0 h 1017"/>
                <a:gd name="T106" fmla="*/ 0 w 873"/>
                <a:gd name="T107" fmla="*/ 0 h 1017"/>
                <a:gd name="T108" fmla="*/ 0 w 873"/>
                <a:gd name="T109" fmla="*/ 0 h 1017"/>
                <a:gd name="T110" fmla="*/ 0 w 873"/>
                <a:gd name="T111" fmla="*/ 0 h 1017"/>
                <a:gd name="T112" fmla="*/ 0 w 873"/>
                <a:gd name="T113" fmla="*/ 0 h 1017"/>
                <a:gd name="T114" fmla="*/ 0 w 873"/>
                <a:gd name="T115" fmla="*/ 0 h 1017"/>
                <a:gd name="T116" fmla="*/ 0 w 873"/>
                <a:gd name="T117" fmla="*/ 0 h 1017"/>
                <a:gd name="T118" fmla="*/ 0 w 873"/>
                <a:gd name="T119" fmla="*/ 0 h 1017"/>
                <a:gd name="T120" fmla="*/ 0 w 873"/>
                <a:gd name="T121" fmla="*/ 0 h 1017"/>
                <a:gd name="T122" fmla="*/ 0 w 873"/>
                <a:gd name="T123" fmla="*/ 0 h 1017"/>
                <a:gd name="T124" fmla="*/ 0 w 873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3" h="1017">
                  <a:moveTo>
                    <a:pt x="873" y="537"/>
                  </a:moveTo>
                  <a:lnTo>
                    <a:pt x="873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69" y="423"/>
                  </a:lnTo>
                  <a:lnTo>
                    <a:pt x="867" y="394"/>
                  </a:lnTo>
                  <a:lnTo>
                    <a:pt x="862" y="366"/>
                  </a:lnTo>
                  <a:lnTo>
                    <a:pt x="858" y="338"/>
                  </a:lnTo>
                  <a:lnTo>
                    <a:pt x="851" y="311"/>
                  </a:lnTo>
                  <a:lnTo>
                    <a:pt x="848" y="301"/>
                  </a:lnTo>
                  <a:lnTo>
                    <a:pt x="844" y="287"/>
                  </a:lnTo>
                  <a:lnTo>
                    <a:pt x="839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6" y="219"/>
                  </a:lnTo>
                  <a:lnTo>
                    <a:pt x="803" y="199"/>
                  </a:lnTo>
                  <a:lnTo>
                    <a:pt x="790" y="178"/>
                  </a:lnTo>
                  <a:lnTo>
                    <a:pt x="779" y="163"/>
                  </a:lnTo>
                  <a:lnTo>
                    <a:pt x="769" y="150"/>
                  </a:lnTo>
                  <a:lnTo>
                    <a:pt x="757" y="137"/>
                  </a:lnTo>
                  <a:lnTo>
                    <a:pt x="746" y="124"/>
                  </a:lnTo>
                  <a:lnTo>
                    <a:pt x="734" y="112"/>
                  </a:lnTo>
                  <a:lnTo>
                    <a:pt x="723" y="102"/>
                  </a:lnTo>
                  <a:lnTo>
                    <a:pt x="710" y="92"/>
                  </a:lnTo>
                  <a:lnTo>
                    <a:pt x="699" y="82"/>
                  </a:lnTo>
                  <a:lnTo>
                    <a:pt x="687" y="74"/>
                  </a:lnTo>
                  <a:lnTo>
                    <a:pt x="675" y="65"/>
                  </a:lnTo>
                  <a:lnTo>
                    <a:pt x="663" y="57"/>
                  </a:lnTo>
                  <a:lnTo>
                    <a:pt x="650" y="51"/>
                  </a:lnTo>
                  <a:lnTo>
                    <a:pt x="626" y="39"/>
                  </a:lnTo>
                  <a:lnTo>
                    <a:pt x="601" y="29"/>
                  </a:lnTo>
                  <a:lnTo>
                    <a:pt x="578" y="21"/>
                  </a:lnTo>
                  <a:lnTo>
                    <a:pt x="555" y="13"/>
                  </a:lnTo>
                  <a:lnTo>
                    <a:pt x="533" y="8"/>
                  </a:lnTo>
                  <a:lnTo>
                    <a:pt x="513" y="5"/>
                  </a:lnTo>
                  <a:lnTo>
                    <a:pt x="492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4" y="0"/>
                  </a:lnTo>
                  <a:lnTo>
                    <a:pt x="426" y="0"/>
                  </a:lnTo>
                  <a:lnTo>
                    <a:pt x="408" y="1"/>
                  </a:lnTo>
                  <a:lnTo>
                    <a:pt x="389" y="3"/>
                  </a:lnTo>
                  <a:lnTo>
                    <a:pt x="372" y="5"/>
                  </a:lnTo>
                  <a:lnTo>
                    <a:pt x="353" y="8"/>
                  </a:lnTo>
                  <a:lnTo>
                    <a:pt x="336" y="12"/>
                  </a:lnTo>
                  <a:lnTo>
                    <a:pt x="320" y="17"/>
                  </a:lnTo>
                  <a:lnTo>
                    <a:pt x="303" y="22"/>
                  </a:lnTo>
                  <a:lnTo>
                    <a:pt x="287" y="28"/>
                  </a:lnTo>
                  <a:lnTo>
                    <a:pt x="271" y="34"/>
                  </a:lnTo>
                  <a:lnTo>
                    <a:pt x="256" y="41"/>
                  </a:lnTo>
                  <a:lnTo>
                    <a:pt x="240" y="48"/>
                  </a:lnTo>
                  <a:lnTo>
                    <a:pt x="225" y="56"/>
                  </a:lnTo>
                  <a:lnTo>
                    <a:pt x="211" y="65"/>
                  </a:lnTo>
                  <a:lnTo>
                    <a:pt x="197" y="75"/>
                  </a:lnTo>
                  <a:lnTo>
                    <a:pt x="183" y="84"/>
                  </a:lnTo>
                  <a:lnTo>
                    <a:pt x="170" y="95"/>
                  </a:lnTo>
                  <a:lnTo>
                    <a:pt x="158" y="105"/>
                  </a:lnTo>
                  <a:lnTo>
                    <a:pt x="145" y="117"/>
                  </a:lnTo>
                  <a:lnTo>
                    <a:pt x="133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0" y="168"/>
                  </a:lnTo>
                  <a:lnTo>
                    <a:pt x="90" y="181"/>
                  </a:lnTo>
                  <a:lnTo>
                    <a:pt x="80" y="196"/>
                  </a:lnTo>
                  <a:lnTo>
                    <a:pt x="71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7" y="258"/>
                  </a:lnTo>
                  <a:lnTo>
                    <a:pt x="40" y="275"/>
                  </a:lnTo>
                  <a:lnTo>
                    <a:pt x="33" y="291"/>
                  </a:lnTo>
                  <a:lnTo>
                    <a:pt x="28" y="309"/>
                  </a:lnTo>
                  <a:lnTo>
                    <a:pt x="19" y="341"/>
                  </a:lnTo>
                  <a:lnTo>
                    <a:pt x="13" y="373"/>
                  </a:lnTo>
                  <a:lnTo>
                    <a:pt x="8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8" y="627"/>
                  </a:lnTo>
                  <a:lnTo>
                    <a:pt x="11" y="648"/>
                  </a:lnTo>
                  <a:lnTo>
                    <a:pt x="14" y="668"/>
                  </a:lnTo>
                  <a:lnTo>
                    <a:pt x="18" y="688"/>
                  </a:lnTo>
                  <a:lnTo>
                    <a:pt x="23" y="706"/>
                  </a:lnTo>
                  <a:lnTo>
                    <a:pt x="28" y="723"/>
                  </a:lnTo>
                  <a:lnTo>
                    <a:pt x="33" y="739"/>
                  </a:lnTo>
                  <a:lnTo>
                    <a:pt x="39" y="756"/>
                  </a:lnTo>
                  <a:lnTo>
                    <a:pt x="45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7" y="814"/>
                  </a:lnTo>
                  <a:lnTo>
                    <a:pt x="75" y="827"/>
                  </a:lnTo>
                  <a:lnTo>
                    <a:pt x="82" y="839"/>
                  </a:lnTo>
                  <a:lnTo>
                    <a:pt x="90" y="850"/>
                  </a:lnTo>
                  <a:lnTo>
                    <a:pt x="99" y="862"/>
                  </a:lnTo>
                  <a:lnTo>
                    <a:pt x="117" y="882"/>
                  </a:lnTo>
                  <a:lnTo>
                    <a:pt x="135" y="900"/>
                  </a:lnTo>
                  <a:lnTo>
                    <a:pt x="154" y="918"/>
                  </a:lnTo>
                  <a:lnTo>
                    <a:pt x="173" y="932"/>
                  </a:lnTo>
                  <a:lnTo>
                    <a:pt x="192" y="945"/>
                  </a:lnTo>
                  <a:lnTo>
                    <a:pt x="212" y="957"/>
                  </a:lnTo>
                  <a:lnTo>
                    <a:pt x="229" y="967"/>
                  </a:lnTo>
                  <a:lnTo>
                    <a:pt x="246" y="976"/>
                  </a:lnTo>
                  <a:lnTo>
                    <a:pt x="264" y="983"/>
                  </a:lnTo>
                  <a:lnTo>
                    <a:pt x="281" y="990"/>
                  </a:lnTo>
                  <a:lnTo>
                    <a:pt x="297" y="995"/>
                  </a:lnTo>
                  <a:lnTo>
                    <a:pt x="314" y="1000"/>
                  </a:lnTo>
                  <a:lnTo>
                    <a:pt x="329" y="1004"/>
                  </a:lnTo>
                  <a:lnTo>
                    <a:pt x="344" y="1007"/>
                  </a:lnTo>
                  <a:lnTo>
                    <a:pt x="372" y="1012"/>
                  </a:lnTo>
                  <a:lnTo>
                    <a:pt x="397" y="1015"/>
                  </a:lnTo>
                  <a:lnTo>
                    <a:pt x="420" y="1016"/>
                  </a:lnTo>
                  <a:lnTo>
                    <a:pt x="437" y="1017"/>
                  </a:lnTo>
                  <a:lnTo>
                    <a:pt x="464" y="1016"/>
                  </a:lnTo>
                  <a:lnTo>
                    <a:pt x="490" y="1014"/>
                  </a:lnTo>
                  <a:lnTo>
                    <a:pt x="517" y="1010"/>
                  </a:lnTo>
                  <a:lnTo>
                    <a:pt x="542" y="1005"/>
                  </a:lnTo>
                  <a:lnTo>
                    <a:pt x="568" y="999"/>
                  </a:lnTo>
                  <a:lnTo>
                    <a:pt x="592" y="991"/>
                  </a:lnTo>
                  <a:lnTo>
                    <a:pt x="617" y="982"/>
                  </a:lnTo>
                  <a:lnTo>
                    <a:pt x="640" y="972"/>
                  </a:lnTo>
                  <a:lnTo>
                    <a:pt x="664" y="959"/>
                  </a:lnTo>
                  <a:lnTo>
                    <a:pt x="685" y="946"/>
                  </a:lnTo>
                  <a:lnTo>
                    <a:pt x="706" y="932"/>
                  </a:lnTo>
                  <a:lnTo>
                    <a:pt x="727" y="916"/>
                  </a:lnTo>
                  <a:lnTo>
                    <a:pt x="746" y="898"/>
                  </a:lnTo>
                  <a:lnTo>
                    <a:pt x="765" y="880"/>
                  </a:lnTo>
                  <a:lnTo>
                    <a:pt x="782" y="861"/>
                  </a:lnTo>
                  <a:lnTo>
                    <a:pt x="797" y="839"/>
                  </a:lnTo>
                  <a:lnTo>
                    <a:pt x="809" y="821"/>
                  </a:lnTo>
                  <a:lnTo>
                    <a:pt x="820" y="802"/>
                  </a:lnTo>
                  <a:lnTo>
                    <a:pt x="830" y="783"/>
                  </a:lnTo>
                  <a:lnTo>
                    <a:pt x="839" y="765"/>
                  </a:lnTo>
                  <a:lnTo>
                    <a:pt x="847" y="748"/>
                  </a:lnTo>
                  <a:lnTo>
                    <a:pt x="853" y="733"/>
                  </a:lnTo>
                  <a:lnTo>
                    <a:pt x="858" y="722"/>
                  </a:lnTo>
                  <a:lnTo>
                    <a:pt x="861" y="715"/>
                  </a:lnTo>
                  <a:lnTo>
                    <a:pt x="660" y="683"/>
                  </a:lnTo>
                  <a:lnTo>
                    <a:pt x="657" y="692"/>
                  </a:lnTo>
                  <a:lnTo>
                    <a:pt x="654" y="700"/>
                  </a:lnTo>
                  <a:lnTo>
                    <a:pt x="651" y="708"/>
                  </a:lnTo>
                  <a:lnTo>
                    <a:pt x="648" y="715"/>
                  </a:lnTo>
                  <a:lnTo>
                    <a:pt x="645" y="723"/>
                  </a:lnTo>
                  <a:lnTo>
                    <a:pt x="641" y="730"/>
                  </a:lnTo>
                  <a:lnTo>
                    <a:pt x="637" y="737"/>
                  </a:lnTo>
                  <a:lnTo>
                    <a:pt x="632" y="746"/>
                  </a:lnTo>
                  <a:lnTo>
                    <a:pt x="624" y="757"/>
                  </a:lnTo>
                  <a:lnTo>
                    <a:pt x="616" y="767"/>
                  </a:lnTo>
                  <a:lnTo>
                    <a:pt x="606" y="776"/>
                  </a:lnTo>
                  <a:lnTo>
                    <a:pt x="596" y="786"/>
                  </a:lnTo>
                  <a:lnTo>
                    <a:pt x="586" y="794"/>
                  </a:lnTo>
                  <a:lnTo>
                    <a:pt x="575" y="803"/>
                  </a:lnTo>
                  <a:lnTo>
                    <a:pt x="564" y="810"/>
                  </a:lnTo>
                  <a:lnTo>
                    <a:pt x="552" y="817"/>
                  </a:lnTo>
                  <a:lnTo>
                    <a:pt x="540" y="823"/>
                  </a:lnTo>
                  <a:lnTo>
                    <a:pt x="528" y="828"/>
                  </a:lnTo>
                  <a:lnTo>
                    <a:pt x="516" y="832"/>
                  </a:lnTo>
                  <a:lnTo>
                    <a:pt x="502" y="836"/>
                  </a:lnTo>
                  <a:lnTo>
                    <a:pt x="490" y="839"/>
                  </a:lnTo>
                  <a:lnTo>
                    <a:pt x="477" y="841"/>
                  </a:lnTo>
                  <a:lnTo>
                    <a:pt x="464" y="842"/>
                  </a:lnTo>
                  <a:lnTo>
                    <a:pt x="450" y="842"/>
                  </a:lnTo>
                  <a:lnTo>
                    <a:pt x="439" y="842"/>
                  </a:lnTo>
                  <a:lnTo>
                    <a:pt x="426" y="841"/>
                  </a:lnTo>
                  <a:lnTo>
                    <a:pt x="412" y="839"/>
                  </a:lnTo>
                  <a:lnTo>
                    <a:pt x="395" y="835"/>
                  </a:lnTo>
                  <a:lnTo>
                    <a:pt x="387" y="833"/>
                  </a:lnTo>
                  <a:lnTo>
                    <a:pt x="379" y="829"/>
                  </a:lnTo>
                  <a:lnTo>
                    <a:pt x="370" y="826"/>
                  </a:lnTo>
                  <a:lnTo>
                    <a:pt x="362" y="821"/>
                  </a:lnTo>
                  <a:lnTo>
                    <a:pt x="352" y="816"/>
                  </a:lnTo>
                  <a:lnTo>
                    <a:pt x="343" y="810"/>
                  </a:lnTo>
                  <a:lnTo>
                    <a:pt x="334" y="803"/>
                  </a:lnTo>
                  <a:lnTo>
                    <a:pt x="324" y="794"/>
                  </a:lnTo>
                  <a:lnTo>
                    <a:pt x="310" y="781"/>
                  </a:lnTo>
                  <a:lnTo>
                    <a:pt x="297" y="767"/>
                  </a:lnTo>
                  <a:lnTo>
                    <a:pt x="286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2" y="708"/>
                  </a:lnTo>
                  <a:lnTo>
                    <a:pt x="256" y="694"/>
                  </a:lnTo>
                  <a:lnTo>
                    <a:pt x="250" y="679"/>
                  </a:lnTo>
                  <a:lnTo>
                    <a:pt x="246" y="666"/>
                  </a:lnTo>
                  <a:lnTo>
                    <a:pt x="243" y="653"/>
                  </a:lnTo>
                  <a:lnTo>
                    <a:pt x="240" y="641"/>
                  </a:lnTo>
                  <a:lnTo>
                    <a:pt x="238" y="629"/>
                  </a:lnTo>
                  <a:lnTo>
                    <a:pt x="236" y="609"/>
                  </a:lnTo>
                  <a:lnTo>
                    <a:pt x="234" y="594"/>
                  </a:lnTo>
                  <a:lnTo>
                    <a:pt x="234" y="587"/>
                  </a:lnTo>
                  <a:lnTo>
                    <a:pt x="233" y="580"/>
                  </a:lnTo>
                  <a:lnTo>
                    <a:pt x="232" y="572"/>
                  </a:lnTo>
                  <a:lnTo>
                    <a:pt x="232" y="565"/>
                  </a:lnTo>
                  <a:lnTo>
                    <a:pt x="231" y="559"/>
                  </a:lnTo>
                  <a:lnTo>
                    <a:pt x="231" y="552"/>
                  </a:lnTo>
                  <a:lnTo>
                    <a:pt x="231" y="546"/>
                  </a:lnTo>
                  <a:lnTo>
                    <a:pt x="231" y="540"/>
                  </a:lnTo>
                  <a:lnTo>
                    <a:pt x="873" y="537"/>
                  </a:lnTo>
                  <a:close/>
                  <a:moveTo>
                    <a:pt x="225" y="397"/>
                  </a:moveTo>
                  <a:lnTo>
                    <a:pt x="227" y="380"/>
                  </a:lnTo>
                  <a:lnTo>
                    <a:pt x="229" y="365"/>
                  </a:lnTo>
                  <a:lnTo>
                    <a:pt x="231" y="353"/>
                  </a:lnTo>
                  <a:lnTo>
                    <a:pt x="233" y="342"/>
                  </a:lnTo>
                  <a:lnTo>
                    <a:pt x="235" y="332"/>
                  </a:lnTo>
                  <a:lnTo>
                    <a:pt x="238" y="323"/>
                  </a:lnTo>
                  <a:lnTo>
                    <a:pt x="241" y="315"/>
                  </a:lnTo>
                  <a:lnTo>
                    <a:pt x="245" y="306"/>
                  </a:lnTo>
                  <a:lnTo>
                    <a:pt x="251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3" y="253"/>
                  </a:lnTo>
                  <a:lnTo>
                    <a:pt x="280" y="243"/>
                  </a:lnTo>
                  <a:lnTo>
                    <a:pt x="288" y="232"/>
                  </a:lnTo>
                  <a:lnTo>
                    <a:pt x="296" y="223"/>
                  </a:lnTo>
                  <a:lnTo>
                    <a:pt x="304" y="215"/>
                  </a:lnTo>
                  <a:lnTo>
                    <a:pt x="321" y="201"/>
                  </a:lnTo>
                  <a:lnTo>
                    <a:pt x="337" y="190"/>
                  </a:lnTo>
                  <a:lnTo>
                    <a:pt x="351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4" y="165"/>
                  </a:lnTo>
                  <a:lnTo>
                    <a:pt x="393" y="162"/>
                  </a:lnTo>
                  <a:lnTo>
                    <a:pt x="403" y="160"/>
                  </a:lnTo>
                  <a:lnTo>
                    <a:pt x="416" y="157"/>
                  </a:lnTo>
                  <a:lnTo>
                    <a:pt x="428" y="156"/>
                  </a:lnTo>
                  <a:lnTo>
                    <a:pt x="441" y="155"/>
                  </a:lnTo>
                  <a:lnTo>
                    <a:pt x="450" y="155"/>
                  </a:lnTo>
                  <a:lnTo>
                    <a:pt x="462" y="156"/>
                  </a:lnTo>
                  <a:lnTo>
                    <a:pt x="474" y="158"/>
                  </a:lnTo>
                  <a:lnTo>
                    <a:pt x="488" y="162"/>
                  </a:lnTo>
                  <a:lnTo>
                    <a:pt x="503" y="167"/>
                  </a:lnTo>
                  <a:lnTo>
                    <a:pt x="520" y="174"/>
                  </a:lnTo>
                  <a:lnTo>
                    <a:pt x="537" y="185"/>
                  </a:lnTo>
                  <a:lnTo>
                    <a:pt x="555" y="197"/>
                  </a:lnTo>
                  <a:lnTo>
                    <a:pt x="568" y="207"/>
                  </a:lnTo>
                  <a:lnTo>
                    <a:pt x="579" y="217"/>
                  </a:lnTo>
                  <a:lnTo>
                    <a:pt x="589" y="227"/>
                  </a:lnTo>
                  <a:lnTo>
                    <a:pt x="598" y="238"/>
                  </a:lnTo>
                  <a:lnTo>
                    <a:pt x="606" y="250"/>
                  </a:lnTo>
                  <a:lnTo>
                    <a:pt x="614" y="261"/>
                  </a:lnTo>
                  <a:lnTo>
                    <a:pt x="621" y="273"/>
                  </a:lnTo>
                  <a:lnTo>
                    <a:pt x="626" y="285"/>
                  </a:lnTo>
                  <a:lnTo>
                    <a:pt x="631" y="299"/>
                  </a:lnTo>
                  <a:lnTo>
                    <a:pt x="635" y="311"/>
                  </a:lnTo>
                  <a:lnTo>
                    <a:pt x="639" y="324"/>
                  </a:lnTo>
                  <a:lnTo>
                    <a:pt x="642" y="338"/>
                  </a:lnTo>
                  <a:lnTo>
                    <a:pt x="647" y="367"/>
                  </a:lnTo>
                  <a:lnTo>
                    <a:pt x="652" y="397"/>
                  </a:lnTo>
                  <a:lnTo>
                    <a:pt x="225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5320" y="361"/>
              <a:ext cx="40" cy="50"/>
            </a:xfrm>
            <a:custGeom>
              <a:avLst/>
              <a:gdLst>
                <a:gd name="T0" fmla="*/ 0 w 798"/>
                <a:gd name="T1" fmla="*/ 0 h 1000"/>
                <a:gd name="T2" fmla="*/ 0 w 798"/>
                <a:gd name="T3" fmla="*/ 0 h 1000"/>
                <a:gd name="T4" fmla="*/ 0 w 798"/>
                <a:gd name="T5" fmla="*/ 0 h 1000"/>
                <a:gd name="T6" fmla="*/ 0 w 798"/>
                <a:gd name="T7" fmla="*/ 0 h 1000"/>
                <a:gd name="T8" fmla="*/ 0 w 798"/>
                <a:gd name="T9" fmla="*/ 0 h 1000"/>
                <a:gd name="T10" fmla="*/ 0 w 798"/>
                <a:gd name="T11" fmla="*/ 0 h 1000"/>
                <a:gd name="T12" fmla="*/ 0 w 798"/>
                <a:gd name="T13" fmla="*/ 0 h 1000"/>
                <a:gd name="T14" fmla="*/ 0 w 798"/>
                <a:gd name="T15" fmla="*/ 0 h 1000"/>
                <a:gd name="T16" fmla="*/ 0 w 798"/>
                <a:gd name="T17" fmla="*/ 0 h 1000"/>
                <a:gd name="T18" fmla="*/ 0 w 798"/>
                <a:gd name="T19" fmla="*/ 0 h 1000"/>
                <a:gd name="T20" fmla="*/ 0 w 798"/>
                <a:gd name="T21" fmla="*/ 0 h 1000"/>
                <a:gd name="T22" fmla="*/ 0 w 798"/>
                <a:gd name="T23" fmla="*/ 0 h 1000"/>
                <a:gd name="T24" fmla="*/ 0 w 798"/>
                <a:gd name="T25" fmla="*/ 0 h 1000"/>
                <a:gd name="T26" fmla="*/ 0 w 798"/>
                <a:gd name="T27" fmla="*/ 0 h 1000"/>
                <a:gd name="T28" fmla="*/ 0 w 798"/>
                <a:gd name="T29" fmla="*/ 0 h 1000"/>
                <a:gd name="T30" fmla="*/ 0 w 798"/>
                <a:gd name="T31" fmla="*/ 0 h 1000"/>
                <a:gd name="T32" fmla="*/ 0 w 798"/>
                <a:gd name="T33" fmla="*/ 0 h 1000"/>
                <a:gd name="T34" fmla="*/ 0 w 798"/>
                <a:gd name="T35" fmla="*/ 0 h 1000"/>
                <a:gd name="T36" fmla="*/ 0 w 798"/>
                <a:gd name="T37" fmla="*/ 0 h 1000"/>
                <a:gd name="T38" fmla="*/ 0 w 798"/>
                <a:gd name="T39" fmla="*/ 0 h 1000"/>
                <a:gd name="T40" fmla="*/ 0 w 798"/>
                <a:gd name="T41" fmla="*/ 0 h 1000"/>
                <a:gd name="T42" fmla="*/ 0 w 798"/>
                <a:gd name="T43" fmla="*/ 0 h 1000"/>
                <a:gd name="T44" fmla="*/ 0 w 798"/>
                <a:gd name="T45" fmla="*/ 0 h 1000"/>
                <a:gd name="T46" fmla="*/ 0 w 798"/>
                <a:gd name="T47" fmla="*/ 0 h 1000"/>
                <a:gd name="T48" fmla="*/ 0 w 798"/>
                <a:gd name="T49" fmla="*/ 0 h 1000"/>
                <a:gd name="T50" fmla="*/ 0 w 798"/>
                <a:gd name="T51" fmla="*/ 0 h 1000"/>
                <a:gd name="T52" fmla="*/ 0 w 798"/>
                <a:gd name="T53" fmla="*/ 0 h 1000"/>
                <a:gd name="T54" fmla="*/ 0 w 798"/>
                <a:gd name="T55" fmla="*/ 0 h 1000"/>
                <a:gd name="T56" fmla="*/ 0 w 798"/>
                <a:gd name="T57" fmla="*/ 0 h 1000"/>
                <a:gd name="T58" fmla="*/ 0 w 798"/>
                <a:gd name="T59" fmla="*/ 0 h 1000"/>
                <a:gd name="T60" fmla="*/ 0 w 798"/>
                <a:gd name="T61" fmla="*/ 0 h 1000"/>
                <a:gd name="T62" fmla="*/ 0 w 798"/>
                <a:gd name="T63" fmla="*/ 0 h 1000"/>
                <a:gd name="T64" fmla="*/ 0 w 798"/>
                <a:gd name="T65" fmla="*/ 0 h 1000"/>
                <a:gd name="T66" fmla="*/ 0 w 798"/>
                <a:gd name="T67" fmla="*/ 0 h 1000"/>
                <a:gd name="T68" fmla="*/ 0 w 798"/>
                <a:gd name="T69" fmla="*/ 0 h 1000"/>
                <a:gd name="T70" fmla="*/ 0 w 798"/>
                <a:gd name="T71" fmla="*/ 0 h 1000"/>
                <a:gd name="T72" fmla="*/ 0 w 798"/>
                <a:gd name="T73" fmla="*/ 0 h 1000"/>
                <a:gd name="T74" fmla="*/ 0 w 798"/>
                <a:gd name="T75" fmla="*/ 0 h 1000"/>
                <a:gd name="T76" fmla="*/ 0 w 798"/>
                <a:gd name="T77" fmla="*/ 0 h 1000"/>
                <a:gd name="T78" fmla="*/ 0 w 798"/>
                <a:gd name="T79" fmla="*/ 0 h 1000"/>
                <a:gd name="T80" fmla="*/ 0 w 798"/>
                <a:gd name="T81" fmla="*/ 0 h 1000"/>
                <a:gd name="T82" fmla="*/ 0 w 798"/>
                <a:gd name="T83" fmla="*/ 0 h 1000"/>
                <a:gd name="T84" fmla="*/ 0 w 798"/>
                <a:gd name="T85" fmla="*/ 0 h 1000"/>
                <a:gd name="T86" fmla="*/ 0 w 798"/>
                <a:gd name="T87" fmla="*/ 0 h 1000"/>
                <a:gd name="T88" fmla="*/ 0 w 798"/>
                <a:gd name="T89" fmla="*/ 0 h 1000"/>
                <a:gd name="T90" fmla="*/ 0 w 798"/>
                <a:gd name="T91" fmla="*/ 0 h 1000"/>
                <a:gd name="T92" fmla="*/ 0 w 798"/>
                <a:gd name="T93" fmla="*/ 0 h 1000"/>
                <a:gd name="T94" fmla="*/ 0 w 798"/>
                <a:gd name="T95" fmla="*/ 0 h 1000"/>
                <a:gd name="T96" fmla="*/ 0 w 798"/>
                <a:gd name="T97" fmla="*/ 0 h 1000"/>
                <a:gd name="T98" fmla="*/ 0 w 798"/>
                <a:gd name="T99" fmla="*/ 0 h 1000"/>
                <a:gd name="T100" fmla="*/ 0 w 798"/>
                <a:gd name="T101" fmla="*/ 0 h 1000"/>
                <a:gd name="T102" fmla="*/ 0 w 798"/>
                <a:gd name="T103" fmla="*/ 0 h 1000"/>
                <a:gd name="T104" fmla="*/ 0 w 798"/>
                <a:gd name="T105" fmla="*/ 0 h 1000"/>
                <a:gd name="T106" fmla="*/ 0 w 798"/>
                <a:gd name="T107" fmla="*/ 0 h 1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98" h="1000">
                  <a:moveTo>
                    <a:pt x="0" y="23"/>
                  </a:moveTo>
                  <a:lnTo>
                    <a:pt x="0" y="993"/>
                  </a:lnTo>
                  <a:lnTo>
                    <a:pt x="220" y="1000"/>
                  </a:lnTo>
                  <a:lnTo>
                    <a:pt x="220" y="483"/>
                  </a:lnTo>
                  <a:lnTo>
                    <a:pt x="222" y="446"/>
                  </a:lnTo>
                  <a:lnTo>
                    <a:pt x="226" y="410"/>
                  </a:lnTo>
                  <a:lnTo>
                    <a:pt x="228" y="391"/>
                  </a:lnTo>
                  <a:lnTo>
                    <a:pt x="231" y="374"/>
                  </a:lnTo>
                  <a:lnTo>
                    <a:pt x="235" y="358"/>
                  </a:lnTo>
                  <a:lnTo>
                    <a:pt x="239" y="340"/>
                  </a:lnTo>
                  <a:lnTo>
                    <a:pt x="244" y="324"/>
                  </a:lnTo>
                  <a:lnTo>
                    <a:pt x="251" y="309"/>
                  </a:lnTo>
                  <a:lnTo>
                    <a:pt x="258" y="293"/>
                  </a:lnTo>
                  <a:lnTo>
                    <a:pt x="268" y="278"/>
                  </a:lnTo>
                  <a:lnTo>
                    <a:pt x="278" y="264"/>
                  </a:lnTo>
                  <a:lnTo>
                    <a:pt x="290" y="251"/>
                  </a:lnTo>
                  <a:lnTo>
                    <a:pt x="303" y="237"/>
                  </a:lnTo>
                  <a:lnTo>
                    <a:pt x="319" y="225"/>
                  </a:lnTo>
                  <a:lnTo>
                    <a:pt x="336" y="212"/>
                  </a:lnTo>
                  <a:lnTo>
                    <a:pt x="352" y="202"/>
                  </a:lnTo>
                  <a:lnTo>
                    <a:pt x="369" y="195"/>
                  </a:lnTo>
                  <a:lnTo>
                    <a:pt x="384" y="190"/>
                  </a:lnTo>
                  <a:lnTo>
                    <a:pt x="397" y="186"/>
                  </a:lnTo>
                  <a:lnTo>
                    <a:pt x="410" y="183"/>
                  </a:lnTo>
                  <a:lnTo>
                    <a:pt x="421" y="182"/>
                  </a:lnTo>
                  <a:lnTo>
                    <a:pt x="430" y="181"/>
                  </a:lnTo>
                  <a:lnTo>
                    <a:pt x="448" y="182"/>
                  </a:lnTo>
                  <a:lnTo>
                    <a:pt x="464" y="186"/>
                  </a:lnTo>
                  <a:lnTo>
                    <a:pt x="479" y="190"/>
                  </a:lnTo>
                  <a:lnTo>
                    <a:pt x="492" y="195"/>
                  </a:lnTo>
                  <a:lnTo>
                    <a:pt x="503" y="201"/>
                  </a:lnTo>
                  <a:lnTo>
                    <a:pt x="512" y="206"/>
                  </a:lnTo>
                  <a:lnTo>
                    <a:pt x="521" y="212"/>
                  </a:lnTo>
                  <a:lnTo>
                    <a:pt x="528" y="217"/>
                  </a:lnTo>
                  <a:lnTo>
                    <a:pt x="538" y="227"/>
                  </a:lnTo>
                  <a:lnTo>
                    <a:pt x="546" y="237"/>
                  </a:lnTo>
                  <a:lnTo>
                    <a:pt x="554" y="248"/>
                  </a:lnTo>
                  <a:lnTo>
                    <a:pt x="561" y="259"/>
                  </a:lnTo>
                  <a:lnTo>
                    <a:pt x="566" y="270"/>
                  </a:lnTo>
                  <a:lnTo>
                    <a:pt x="572" y="281"/>
                  </a:lnTo>
                  <a:lnTo>
                    <a:pt x="576" y="293"/>
                  </a:lnTo>
                  <a:lnTo>
                    <a:pt x="579" y="306"/>
                  </a:lnTo>
                  <a:lnTo>
                    <a:pt x="583" y="331"/>
                  </a:lnTo>
                  <a:lnTo>
                    <a:pt x="586" y="358"/>
                  </a:lnTo>
                  <a:lnTo>
                    <a:pt x="587" y="384"/>
                  </a:lnTo>
                  <a:lnTo>
                    <a:pt x="588" y="412"/>
                  </a:lnTo>
                  <a:lnTo>
                    <a:pt x="588" y="1000"/>
                  </a:lnTo>
                  <a:lnTo>
                    <a:pt x="798" y="1000"/>
                  </a:lnTo>
                  <a:lnTo>
                    <a:pt x="798" y="339"/>
                  </a:lnTo>
                  <a:lnTo>
                    <a:pt x="797" y="333"/>
                  </a:lnTo>
                  <a:lnTo>
                    <a:pt x="796" y="323"/>
                  </a:lnTo>
                  <a:lnTo>
                    <a:pt x="796" y="311"/>
                  </a:lnTo>
                  <a:lnTo>
                    <a:pt x="795" y="296"/>
                  </a:lnTo>
                  <a:lnTo>
                    <a:pt x="793" y="281"/>
                  </a:lnTo>
                  <a:lnTo>
                    <a:pt x="791" y="264"/>
                  </a:lnTo>
                  <a:lnTo>
                    <a:pt x="788" y="247"/>
                  </a:lnTo>
                  <a:lnTo>
                    <a:pt x="785" y="230"/>
                  </a:lnTo>
                  <a:lnTo>
                    <a:pt x="780" y="213"/>
                  </a:lnTo>
                  <a:lnTo>
                    <a:pt x="776" y="198"/>
                  </a:lnTo>
                  <a:lnTo>
                    <a:pt x="770" y="184"/>
                  </a:lnTo>
                  <a:lnTo>
                    <a:pt x="765" y="171"/>
                  </a:lnTo>
                  <a:lnTo>
                    <a:pt x="760" y="161"/>
                  </a:lnTo>
                  <a:lnTo>
                    <a:pt x="756" y="151"/>
                  </a:lnTo>
                  <a:lnTo>
                    <a:pt x="752" y="143"/>
                  </a:lnTo>
                  <a:lnTo>
                    <a:pt x="749" y="137"/>
                  </a:lnTo>
                  <a:lnTo>
                    <a:pt x="742" y="125"/>
                  </a:lnTo>
                  <a:lnTo>
                    <a:pt x="734" y="113"/>
                  </a:lnTo>
                  <a:lnTo>
                    <a:pt x="726" y="102"/>
                  </a:lnTo>
                  <a:lnTo>
                    <a:pt x="716" y="91"/>
                  </a:lnTo>
                  <a:lnTo>
                    <a:pt x="707" y="81"/>
                  </a:lnTo>
                  <a:lnTo>
                    <a:pt x="698" y="71"/>
                  </a:lnTo>
                  <a:lnTo>
                    <a:pt x="688" y="62"/>
                  </a:lnTo>
                  <a:lnTo>
                    <a:pt x="678" y="54"/>
                  </a:lnTo>
                  <a:lnTo>
                    <a:pt x="666" y="47"/>
                  </a:lnTo>
                  <a:lnTo>
                    <a:pt x="652" y="38"/>
                  </a:lnTo>
                  <a:lnTo>
                    <a:pt x="635" y="30"/>
                  </a:lnTo>
                  <a:lnTo>
                    <a:pt x="614" y="21"/>
                  </a:lnTo>
                  <a:lnTo>
                    <a:pt x="591" y="13"/>
                  </a:lnTo>
                  <a:lnTo>
                    <a:pt x="564" y="6"/>
                  </a:lnTo>
                  <a:lnTo>
                    <a:pt x="550" y="4"/>
                  </a:lnTo>
                  <a:lnTo>
                    <a:pt x="535" y="2"/>
                  </a:lnTo>
                  <a:lnTo>
                    <a:pt x="520" y="0"/>
                  </a:lnTo>
                  <a:lnTo>
                    <a:pt x="503" y="0"/>
                  </a:lnTo>
                  <a:lnTo>
                    <a:pt x="489" y="0"/>
                  </a:lnTo>
                  <a:lnTo>
                    <a:pt x="475" y="1"/>
                  </a:lnTo>
                  <a:lnTo>
                    <a:pt x="461" y="2"/>
                  </a:lnTo>
                  <a:lnTo>
                    <a:pt x="449" y="4"/>
                  </a:lnTo>
                  <a:lnTo>
                    <a:pt x="425" y="9"/>
                  </a:lnTo>
                  <a:lnTo>
                    <a:pt x="402" y="15"/>
                  </a:lnTo>
                  <a:lnTo>
                    <a:pt x="382" y="24"/>
                  </a:lnTo>
                  <a:lnTo>
                    <a:pt x="362" y="33"/>
                  </a:lnTo>
                  <a:lnTo>
                    <a:pt x="345" y="43"/>
                  </a:lnTo>
                  <a:lnTo>
                    <a:pt x="329" y="54"/>
                  </a:lnTo>
                  <a:lnTo>
                    <a:pt x="315" y="65"/>
                  </a:lnTo>
                  <a:lnTo>
                    <a:pt x="301" y="78"/>
                  </a:lnTo>
                  <a:lnTo>
                    <a:pt x="289" y="89"/>
                  </a:lnTo>
                  <a:lnTo>
                    <a:pt x="279" y="101"/>
                  </a:lnTo>
                  <a:lnTo>
                    <a:pt x="262" y="124"/>
                  </a:lnTo>
                  <a:lnTo>
                    <a:pt x="248" y="144"/>
                  </a:lnTo>
                  <a:lnTo>
                    <a:pt x="241" y="154"/>
                  </a:lnTo>
                  <a:lnTo>
                    <a:pt x="235" y="165"/>
                  </a:lnTo>
                  <a:lnTo>
                    <a:pt x="229" y="176"/>
                  </a:lnTo>
                  <a:lnTo>
                    <a:pt x="222" y="189"/>
                  </a:lnTo>
                  <a:lnTo>
                    <a:pt x="217" y="200"/>
                  </a:lnTo>
                  <a:lnTo>
                    <a:pt x="211" y="211"/>
                  </a:lnTo>
                  <a:lnTo>
                    <a:pt x="205" y="222"/>
                  </a:lnTo>
                  <a:lnTo>
                    <a:pt x="201" y="232"/>
                  </a:lnTo>
                  <a:lnTo>
                    <a:pt x="20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5369" y="361"/>
              <a:ext cx="42" cy="51"/>
            </a:xfrm>
            <a:custGeom>
              <a:avLst/>
              <a:gdLst>
                <a:gd name="T0" fmla="*/ 0 w 843"/>
                <a:gd name="T1" fmla="*/ 0 h 1019"/>
                <a:gd name="T2" fmla="*/ 0 w 843"/>
                <a:gd name="T3" fmla="*/ 0 h 1019"/>
                <a:gd name="T4" fmla="*/ 0 w 843"/>
                <a:gd name="T5" fmla="*/ 0 h 1019"/>
                <a:gd name="T6" fmla="*/ 0 w 843"/>
                <a:gd name="T7" fmla="*/ 0 h 1019"/>
                <a:gd name="T8" fmla="*/ 0 w 843"/>
                <a:gd name="T9" fmla="*/ 0 h 1019"/>
                <a:gd name="T10" fmla="*/ 0 w 843"/>
                <a:gd name="T11" fmla="*/ 0 h 1019"/>
                <a:gd name="T12" fmla="*/ 0 w 843"/>
                <a:gd name="T13" fmla="*/ 0 h 1019"/>
                <a:gd name="T14" fmla="*/ 0 w 843"/>
                <a:gd name="T15" fmla="*/ 0 h 1019"/>
                <a:gd name="T16" fmla="*/ 0 w 843"/>
                <a:gd name="T17" fmla="*/ 0 h 1019"/>
                <a:gd name="T18" fmla="*/ 0 w 843"/>
                <a:gd name="T19" fmla="*/ 0 h 1019"/>
                <a:gd name="T20" fmla="*/ 0 w 843"/>
                <a:gd name="T21" fmla="*/ 0 h 1019"/>
                <a:gd name="T22" fmla="*/ 0 w 843"/>
                <a:gd name="T23" fmla="*/ 0 h 1019"/>
                <a:gd name="T24" fmla="*/ 0 w 843"/>
                <a:gd name="T25" fmla="*/ 0 h 1019"/>
                <a:gd name="T26" fmla="*/ 0 w 843"/>
                <a:gd name="T27" fmla="*/ 0 h 1019"/>
                <a:gd name="T28" fmla="*/ 0 w 843"/>
                <a:gd name="T29" fmla="*/ 0 h 1019"/>
                <a:gd name="T30" fmla="*/ 0 w 843"/>
                <a:gd name="T31" fmla="*/ 0 h 1019"/>
                <a:gd name="T32" fmla="*/ 0 w 843"/>
                <a:gd name="T33" fmla="*/ 0 h 1019"/>
                <a:gd name="T34" fmla="*/ 0 w 843"/>
                <a:gd name="T35" fmla="*/ 0 h 1019"/>
                <a:gd name="T36" fmla="*/ 0 w 843"/>
                <a:gd name="T37" fmla="*/ 0 h 1019"/>
                <a:gd name="T38" fmla="*/ 0 w 843"/>
                <a:gd name="T39" fmla="*/ 0 h 1019"/>
                <a:gd name="T40" fmla="*/ 0 w 843"/>
                <a:gd name="T41" fmla="*/ 0 h 1019"/>
                <a:gd name="T42" fmla="*/ 0 w 843"/>
                <a:gd name="T43" fmla="*/ 0 h 1019"/>
                <a:gd name="T44" fmla="*/ 0 w 843"/>
                <a:gd name="T45" fmla="*/ 0 h 1019"/>
                <a:gd name="T46" fmla="*/ 0 w 843"/>
                <a:gd name="T47" fmla="*/ 0 h 1019"/>
                <a:gd name="T48" fmla="*/ 0 w 843"/>
                <a:gd name="T49" fmla="*/ 0 h 1019"/>
                <a:gd name="T50" fmla="*/ 0 w 843"/>
                <a:gd name="T51" fmla="*/ 0 h 1019"/>
                <a:gd name="T52" fmla="*/ 0 w 843"/>
                <a:gd name="T53" fmla="*/ 0 h 1019"/>
                <a:gd name="T54" fmla="*/ 0 w 843"/>
                <a:gd name="T55" fmla="*/ 0 h 1019"/>
                <a:gd name="T56" fmla="*/ 0 w 843"/>
                <a:gd name="T57" fmla="*/ 0 h 1019"/>
                <a:gd name="T58" fmla="*/ 0 w 843"/>
                <a:gd name="T59" fmla="*/ 0 h 1019"/>
                <a:gd name="T60" fmla="*/ 0 w 843"/>
                <a:gd name="T61" fmla="*/ 0 h 1019"/>
                <a:gd name="T62" fmla="*/ 0 w 843"/>
                <a:gd name="T63" fmla="*/ 0 h 1019"/>
                <a:gd name="T64" fmla="*/ 0 w 843"/>
                <a:gd name="T65" fmla="*/ 0 h 1019"/>
                <a:gd name="T66" fmla="*/ 0 w 843"/>
                <a:gd name="T67" fmla="*/ 0 h 1019"/>
                <a:gd name="T68" fmla="*/ 0 w 843"/>
                <a:gd name="T69" fmla="*/ 0 h 1019"/>
                <a:gd name="T70" fmla="*/ 0 w 843"/>
                <a:gd name="T71" fmla="*/ 0 h 1019"/>
                <a:gd name="T72" fmla="*/ 0 w 843"/>
                <a:gd name="T73" fmla="*/ 0 h 1019"/>
                <a:gd name="T74" fmla="*/ 0 w 843"/>
                <a:gd name="T75" fmla="*/ 0 h 1019"/>
                <a:gd name="T76" fmla="*/ 0 w 843"/>
                <a:gd name="T77" fmla="*/ 0 h 1019"/>
                <a:gd name="T78" fmla="*/ 0 w 843"/>
                <a:gd name="T79" fmla="*/ 0 h 1019"/>
                <a:gd name="T80" fmla="*/ 0 w 843"/>
                <a:gd name="T81" fmla="*/ 0 h 1019"/>
                <a:gd name="T82" fmla="*/ 0 w 843"/>
                <a:gd name="T83" fmla="*/ 0 h 1019"/>
                <a:gd name="T84" fmla="*/ 0 w 843"/>
                <a:gd name="T85" fmla="*/ 0 h 1019"/>
                <a:gd name="T86" fmla="*/ 0 w 843"/>
                <a:gd name="T87" fmla="*/ 0 h 1019"/>
                <a:gd name="T88" fmla="*/ 0 w 843"/>
                <a:gd name="T89" fmla="*/ 0 h 1019"/>
                <a:gd name="T90" fmla="*/ 0 w 843"/>
                <a:gd name="T91" fmla="*/ 0 h 1019"/>
                <a:gd name="T92" fmla="*/ 0 w 843"/>
                <a:gd name="T93" fmla="*/ 0 h 1019"/>
                <a:gd name="T94" fmla="*/ 0 w 843"/>
                <a:gd name="T95" fmla="*/ 0 h 1019"/>
                <a:gd name="T96" fmla="*/ 0 w 843"/>
                <a:gd name="T97" fmla="*/ 0 h 1019"/>
                <a:gd name="T98" fmla="*/ 0 w 843"/>
                <a:gd name="T99" fmla="*/ 0 h 1019"/>
                <a:gd name="T100" fmla="*/ 0 w 843"/>
                <a:gd name="T101" fmla="*/ 0 h 1019"/>
                <a:gd name="T102" fmla="*/ 0 w 843"/>
                <a:gd name="T103" fmla="*/ 0 h 1019"/>
                <a:gd name="T104" fmla="*/ 0 w 843"/>
                <a:gd name="T105" fmla="*/ 0 h 1019"/>
                <a:gd name="T106" fmla="*/ 0 w 843"/>
                <a:gd name="T107" fmla="*/ 0 h 1019"/>
                <a:gd name="T108" fmla="*/ 0 w 843"/>
                <a:gd name="T109" fmla="*/ 0 h 1019"/>
                <a:gd name="T110" fmla="*/ 0 w 843"/>
                <a:gd name="T111" fmla="*/ 0 h 10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3" h="1019">
                  <a:moveTo>
                    <a:pt x="498" y="635"/>
                  </a:moveTo>
                  <a:lnTo>
                    <a:pt x="515" y="639"/>
                  </a:lnTo>
                  <a:lnTo>
                    <a:pt x="531" y="643"/>
                  </a:lnTo>
                  <a:lnTo>
                    <a:pt x="546" y="648"/>
                  </a:lnTo>
                  <a:lnTo>
                    <a:pt x="561" y="654"/>
                  </a:lnTo>
                  <a:lnTo>
                    <a:pt x="575" y="661"/>
                  </a:lnTo>
                  <a:lnTo>
                    <a:pt x="587" y="669"/>
                  </a:lnTo>
                  <a:lnTo>
                    <a:pt x="593" y="674"/>
                  </a:lnTo>
                  <a:lnTo>
                    <a:pt x="598" y="679"/>
                  </a:lnTo>
                  <a:lnTo>
                    <a:pt x="602" y="685"/>
                  </a:lnTo>
                  <a:lnTo>
                    <a:pt x="606" y="691"/>
                  </a:lnTo>
                  <a:lnTo>
                    <a:pt x="609" y="699"/>
                  </a:lnTo>
                  <a:lnTo>
                    <a:pt x="612" y="705"/>
                  </a:lnTo>
                  <a:lnTo>
                    <a:pt x="614" y="712"/>
                  </a:lnTo>
                  <a:lnTo>
                    <a:pt x="616" y="718"/>
                  </a:lnTo>
                  <a:lnTo>
                    <a:pt x="617" y="723"/>
                  </a:lnTo>
                  <a:lnTo>
                    <a:pt x="618" y="728"/>
                  </a:lnTo>
                  <a:lnTo>
                    <a:pt x="618" y="732"/>
                  </a:lnTo>
                  <a:lnTo>
                    <a:pt x="618" y="736"/>
                  </a:lnTo>
                  <a:lnTo>
                    <a:pt x="618" y="746"/>
                  </a:lnTo>
                  <a:lnTo>
                    <a:pt x="616" y="756"/>
                  </a:lnTo>
                  <a:lnTo>
                    <a:pt x="613" y="765"/>
                  </a:lnTo>
                  <a:lnTo>
                    <a:pt x="610" y="773"/>
                  </a:lnTo>
                  <a:lnTo>
                    <a:pt x="607" y="780"/>
                  </a:lnTo>
                  <a:lnTo>
                    <a:pt x="603" y="787"/>
                  </a:lnTo>
                  <a:lnTo>
                    <a:pt x="598" y="794"/>
                  </a:lnTo>
                  <a:lnTo>
                    <a:pt x="593" y="799"/>
                  </a:lnTo>
                  <a:lnTo>
                    <a:pt x="584" y="811"/>
                  </a:lnTo>
                  <a:lnTo>
                    <a:pt x="574" y="819"/>
                  </a:lnTo>
                  <a:lnTo>
                    <a:pt x="565" y="825"/>
                  </a:lnTo>
                  <a:lnTo>
                    <a:pt x="558" y="828"/>
                  </a:lnTo>
                  <a:lnTo>
                    <a:pt x="549" y="833"/>
                  </a:lnTo>
                  <a:lnTo>
                    <a:pt x="538" y="837"/>
                  </a:lnTo>
                  <a:lnTo>
                    <a:pt x="524" y="842"/>
                  </a:lnTo>
                  <a:lnTo>
                    <a:pt x="507" y="846"/>
                  </a:lnTo>
                  <a:lnTo>
                    <a:pt x="489" y="850"/>
                  </a:lnTo>
                  <a:lnTo>
                    <a:pt x="469" y="853"/>
                  </a:lnTo>
                  <a:lnTo>
                    <a:pt x="446" y="855"/>
                  </a:lnTo>
                  <a:lnTo>
                    <a:pt x="423" y="856"/>
                  </a:lnTo>
                  <a:lnTo>
                    <a:pt x="414" y="856"/>
                  </a:lnTo>
                  <a:lnTo>
                    <a:pt x="398" y="855"/>
                  </a:lnTo>
                  <a:lnTo>
                    <a:pt x="378" y="853"/>
                  </a:lnTo>
                  <a:lnTo>
                    <a:pt x="353" y="849"/>
                  </a:lnTo>
                  <a:lnTo>
                    <a:pt x="341" y="846"/>
                  </a:lnTo>
                  <a:lnTo>
                    <a:pt x="328" y="843"/>
                  </a:lnTo>
                  <a:lnTo>
                    <a:pt x="315" y="839"/>
                  </a:lnTo>
                  <a:lnTo>
                    <a:pt x="302" y="834"/>
                  </a:lnTo>
                  <a:lnTo>
                    <a:pt x="289" y="829"/>
                  </a:lnTo>
                  <a:lnTo>
                    <a:pt x="277" y="822"/>
                  </a:lnTo>
                  <a:lnTo>
                    <a:pt x="265" y="815"/>
                  </a:lnTo>
                  <a:lnTo>
                    <a:pt x="254" y="806"/>
                  </a:lnTo>
                  <a:lnTo>
                    <a:pt x="247" y="800"/>
                  </a:lnTo>
                  <a:lnTo>
                    <a:pt x="242" y="794"/>
                  </a:lnTo>
                  <a:lnTo>
                    <a:pt x="236" y="788"/>
                  </a:lnTo>
                  <a:lnTo>
                    <a:pt x="231" y="781"/>
                  </a:lnTo>
                  <a:lnTo>
                    <a:pt x="225" y="772"/>
                  </a:lnTo>
                  <a:lnTo>
                    <a:pt x="219" y="762"/>
                  </a:lnTo>
                  <a:lnTo>
                    <a:pt x="213" y="750"/>
                  </a:lnTo>
                  <a:lnTo>
                    <a:pt x="205" y="734"/>
                  </a:lnTo>
                  <a:lnTo>
                    <a:pt x="0" y="778"/>
                  </a:lnTo>
                  <a:lnTo>
                    <a:pt x="14" y="803"/>
                  </a:lnTo>
                  <a:lnTo>
                    <a:pt x="26" y="827"/>
                  </a:lnTo>
                  <a:lnTo>
                    <a:pt x="37" y="846"/>
                  </a:lnTo>
                  <a:lnTo>
                    <a:pt x="47" y="864"/>
                  </a:lnTo>
                  <a:lnTo>
                    <a:pt x="57" y="879"/>
                  </a:lnTo>
                  <a:lnTo>
                    <a:pt x="66" y="892"/>
                  </a:lnTo>
                  <a:lnTo>
                    <a:pt x="75" y="903"/>
                  </a:lnTo>
                  <a:lnTo>
                    <a:pt x="85" y="914"/>
                  </a:lnTo>
                  <a:lnTo>
                    <a:pt x="100" y="928"/>
                  </a:lnTo>
                  <a:lnTo>
                    <a:pt x="117" y="940"/>
                  </a:lnTo>
                  <a:lnTo>
                    <a:pt x="134" y="952"/>
                  </a:lnTo>
                  <a:lnTo>
                    <a:pt x="153" y="962"/>
                  </a:lnTo>
                  <a:lnTo>
                    <a:pt x="173" y="973"/>
                  </a:lnTo>
                  <a:lnTo>
                    <a:pt x="194" y="981"/>
                  </a:lnTo>
                  <a:lnTo>
                    <a:pt x="215" y="989"/>
                  </a:lnTo>
                  <a:lnTo>
                    <a:pt x="237" y="995"/>
                  </a:lnTo>
                  <a:lnTo>
                    <a:pt x="260" y="1001"/>
                  </a:lnTo>
                  <a:lnTo>
                    <a:pt x="281" y="1006"/>
                  </a:lnTo>
                  <a:lnTo>
                    <a:pt x="303" y="1010"/>
                  </a:lnTo>
                  <a:lnTo>
                    <a:pt x="326" y="1013"/>
                  </a:lnTo>
                  <a:lnTo>
                    <a:pt x="348" y="1016"/>
                  </a:lnTo>
                  <a:lnTo>
                    <a:pt x="370" y="1018"/>
                  </a:lnTo>
                  <a:lnTo>
                    <a:pt x="391" y="1019"/>
                  </a:lnTo>
                  <a:lnTo>
                    <a:pt x="412" y="1019"/>
                  </a:lnTo>
                  <a:lnTo>
                    <a:pt x="431" y="1019"/>
                  </a:lnTo>
                  <a:lnTo>
                    <a:pt x="460" y="1017"/>
                  </a:lnTo>
                  <a:lnTo>
                    <a:pt x="478" y="1016"/>
                  </a:lnTo>
                  <a:lnTo>
                    <a:pt x="497" y="1014"/>
                  </a:lnTo>
                  <a:lnTo>
                    <a:pt x="519" y="1011"/>
                  </a:lnTo>
                  <a:lnTo>
                    <a:pt x="540" y="1007"/>
                  </a:lnTo>
                  <a:lnTo>
                    <a:pt x="563" y="1003"/>
                  </a:lnTo>
                  <a:lnTo>
                    <a:pt x="587" y="997"/>
                  </a:lnTo>
                  <a:lnTo>
                    <a:pt x="611" y="990"/>
                  </a:lnTo>
                  <a:lnTo>
                    <a:pt x="635" y="982"/>
                  </a:lnTo>
                  <a:lnTo>
                    <a:pt x="659" y="971"/>
                  </a:lnTo>
                  <a:lnTo>
                    <a:pt x="683" y="960"/>
                  </a:lnTo>
                  <a:lnTo>
                    <a:pt x="694" y="954"/>
                  </a:lnTo>
                  <a:lnTo>
                    <a:pt x="705" y="948"/>
                  </a:lnTo>
                  <a:lnTo>
                    <a:pt x="716" y="941"/>
                  </a:lnTo>
                  <a:lnTo>
                    <a:pt x="727" y="933"/>
                  </a:lnTo>
                  <a:lnTo>
                    <a:pt x="745" y="919"/>
                  </a:lnTo>
                  <a:lnTo>
                    <a:pt x="761" y="903"/>
                  </a:lnTo>
                  <a:lnTo>
                    <a:pt x="776" y="887"/>
                  </a:lnTo>
                  <a:lnTo>
                    <a:pt x="789" y="872"/>
                  </a:lnTo>
                  <a:lnTo>
                    <a:pt x="799" y="855"/>
                  </a:lnTo>
                  <a:lnTo>
                    <a:pt x="809" y="839"/>
                  </a:lnTo>
                  <a:lnTo>
                    <a:pt x="817" y="823"/>
                  </a:lnTo>
                  <a:lnTo>
                    <a:pt x="824" y="807"/>
                  </a:lnTo>
                  <a:lnTo>
                    <a:pt x="829" y="791"/>
                  </a:lnTo>
                  <a:lnTo>
                    <a:pt x="834" y="776"/>
                  </a:lnTo>
                  <a:lnTo>
                    <a:pt x="837" y="761"/>
                  </a:lnTo>
                  <a:lnTo>
                    <a:pt x="840" y="747"/>
                  </a:lnTo>
                  <a:lnTo>
                    <a:pt x="842" y="722"/>
                  </a:lnTo>
                  <a:lnTo>
                    <a:pt x="843" y="701"/>
                  </a:lnTo>
                  <a:lnTo>
                    <a:pt x="843" y="683"/>
                  </a:lnTo>
                  <a:lnTo>
                    <a:pt x="841" y="665"/>
                  </a:lnTo>
                  <a:lnTo>
                    <a:pt x="838" y="648"/>
                  </a:lnTo>
                  <a:lnTo>
                    <a:pt x="835" y="630"/>
                  </a:lnTo>
                  <a:lnTo>
                    <a:pt x="830" y="613"/>
                  </a:lnTo>
                  <a:lnTo>
                    <a:pt x="824" y="597"/>
                  </a:lnTo>
                  <a:lnTo>
                    <a:pt x="817" y="581"/>
                  </a:lnTo>
                  <a:lnTo>
                    <a:pt x="809" y="564"/>
                  </a:lnTo>
                  <a:lnTo>
                    <a:pt x="800" y="549"/>
                  </a:lnTo>
                  <a:lnTo>
                    <a:pt x="791" y="535"/>
                  </a:lnTo>
                  <a:lnTo>
                    <a:pt x="780" y="520"/>
                  </a:lnTo>
                  <a:lnTo>
                    <a:pt x="767" y="507"/>
                  </a:lnTo>
                  <a:lnTo>
                    <a:pt x="755" y="495"/>
                  </a:lnTo>
                  <a:lnTo>
                    <a:pt x="742" y="484"/>
                  </a:lnTo>
                  <a:lnTo>
                    <a:pt x="728" y="473"/>
                  </a:lnTo>
                  <a:lnTo>
                    <a:pt x="711" y="463"/>
                  </a:lnTo>
                  <a:lnTo>
                    <a:pt x="702" y="457"/>
                  </a:lnTo>
                  <a:lnTo>
                    <a:pt x="692" y="452"/>
                  </a:lnTo>
                  <a:lnTo>
                    <a:pt x="682" y="448"/>
                  </a:lnTo>
                  <a:lnTo>
                    <a:pt x="670" y="443"/>
                  </a:lnTo>
                  <a:lnTo>
                    <a:pt x="656" y="438"/>
                  </a:lnTo>
                  <a:lnTo>
                    <a:pt x="642" y="433"/>
                  </a:lnTo>
                  <a:lnTo>
                    <a:pt x="624" y="427"/>
                  </a:lnTo>
                  <a:lnTo>
                    <a:pt x="603" y="420"/>
                  </a:lnTo>
                  <a:lnTo>
                    <a:pt x="382" y="379"/>
                  </a:lnTo>
                  <a:lnTo>
                    <a:pt x="362" y="374"/>
                  </a:lnTo>
                  <a:lnTo>
                    <a:pt x="343" y="369"/>
                  </a:lnTo>
                  <a:lnTo>
                    <a:pt x="325" y="364"/>
                  </a:lnTo>
                  <a:lnTo>
                    <a:pt x="308" y="356"/>
                  </a:lnTo>
                  <a:lnTo>
                    <a:pt x="300" y="352"/>
                  </a:lnTo>
                  <a:lnTo>
                    <a:pt x="292" y="348"/>
                  </a:lnTo>
                  <a:lnTo>
                    <a:pt x="285" y="343"/>
                  </a:lnTo>
                  <a:lnTo>
                    <a:pt x="278" y="338"/>
                  </a:lnTo>
                  <a:lnTo>
                    <a:pt x="272" y="332"/>
                  </a:lnTo>
                  <a:lnTo>
                    <a:pt x="266" y="325"/>
                  </a:lnTo>
                  <a:lnTo>
                    <a:pt x="261" y="318"/>
                  </a:lnTo>
                  <a:lnTo>
                    <a:pt x="255" y="309"/>
                  </a:lnTo>
                  <a:lnTo>
                    <a:pt x="252" y="303"/>
                  </a:lnTo>
                  <a:lnTo>
                    <a:pt x="250" y="296"/>
                  </a:lnTo>
                  <a:lnTo>
                    <a:pt x="248" y="291"/>
                  </a:lnTo>
                  <a:lnTo>
                    <a:pt x="246" y="285"/>
                  </a:lnTo>
                  <a:lnTo>
                    <a:pt x="245" y="280"/>
                  </a:lnTo>
                  <a:lnTo>
                    <a:pt x="245" y="276"/>
                  </a:lnTo>
                  <a:lnTo>
                    <a:pt x="244" y="273"/>
                  </a:lnTo>
                  <a:lnTo>
                    <a:pt x="244" y="270"/>
                  </a:lnTo>
                  <a:lnTo>
                    <a:pt x="245" y="262"/>
                  </a:lnTo>
                  <a:lnTo>
                    <a:pt x="245" y="255"/>
                  </a:lnTo>
                  <a:lnTo>
                    <a:pt x="247" y="249"/>
                  </a:lnTo>
                  <a:lnTo>
                    <a:pt x="248" y="241"/>
                  </a:lnTo>
                  <a:lnTo>
                    <a:pt x="250" y="236"/>
                  </a:lnTo>
                  <a:lnTo>
                    <a:pt x="252" y="231"/>
                  </a:lnTo>
                  <a:lnTo>
                    <a:pt x="254" y="227"/>
                  </a:lnTo>
                  <a:lnTo>
                    <a:pt x="255" y="225"/>
                  </a:lnTo>
                  <a:lnTo>
                    <a:pt x="262" y="216"/>
                  </a:lnTo>
                  <a:lnTo>
                    <a:pt x="268" y="209"/>
                  </a:lnTo>
                  <a:lnTo>
                    <a:pt x="275" y="202"/>
                  </a:lnTo>
                  <a:lnTo>
                    <a:pt x="283" y="196"/>
                  </a:lnTo>
                  <a:lnTo>
                    <a:pt x="290" y="191"/>
                  </a:lnTo>
                  <a:lnTo>
                    <a:pt x="298" y="185"/>
                  </a:lnTo>
                  <a:lnTo>
                    <a:pt x="307" y="181"/>
                  </a:lnTo>
                  <a:lnTo>
                    <a:pt x="316" y="178"/>
                  </a:lnTo>
                  <a:lnTo>
                    <a:pt x="331" y="173"/>
                  </a:lnTo>
                  <a:lnTo>
                    <a:pt x="346" y="170"/>
                  </a:lnTo>
                  <a:lnTo>
                    <a:pt x="358" y="168"/>
                  </a:lnTo>
                  <a:lnTo>
                    <a:pt x="367" y="167"/>
                  </a:lnTo>
                  <a:lnTo>
                    <a:pt x="375" y="165"/>
                  </a:lnTo>
                  <a:lnTo>
                    <a:pt x="383" y="165"/>
                  </a:lnTo>
                  <a:lnTo>
                    <a:pt x="390" y="164"/>
                  </a:lnTo>
                  <a:lnTo>
                    <a:pt x="397" y="163"/>
                  </a:lnTo>
                  <a:lnTo>
                    <a:pt x="403" y="163"/>
                  </a:lnTo>
                  <a:lnTo>
                    <a:pt x="409" y="163"/>
                  </a:lnTo>
                  <a:lnTo>
                    <a:pt x="414" y="163"/>
                  </a:lnTo>
                  <a:lnTo>
                    <a:pt x="418" y="163"/>
                  </a:lnTo>
                  <a:lnTo>
                    <a:pt x="438" y="164"/>
                  </a:lnTo>
                  <a:lnTo>
                    <a:pt x="457" y="166"/>
                  </a:lnTo>
                  <a:lnTo>
                    <a:pt x="476" y="169"/>
                  </a:lnTo>
                  <a:lnTo>
                    <a:pt x="492" y="174"/>
                  </a:lnTo>
                  <a:lnTo>
                    <a:pt x="506" y="179"/>
                  </a:lnTo>
                  <a:lnTo>
                    <a:pt x="520" y="186"/>
                  </a:lnTo>
                  <a:lnTo>
                    <a:pt x="532" y="194"/>
                  </a:lnTo>
                  <a:lnTo>
                    <a:pt x="543" y="201"/>
                  </a:lnTo>
                  <a:lnTo>
                    <a:pt x="552" y="210"/>
                  </a:lnTo>
                  <a:lnTo>
                    <a:pt x="561" y="218"/>
                  </a:lnTo>
                  <a:lnTo>
                    <a:pt x="569" y="227"/>
                  </a:lnTo>
                  <a:lnTo>
                    <a:pt x="577" y="236"/>
                  </a:lnTo>
                  <a:lnTo>
                    <a:pt x="589" y="254"/>
                  </a:lnTo>
                  <a:lnTo>
                    <a:pt x="599" y="270"/>
                  </a:lnTo>
                  <a:lnTo>
                    <a:pt x="792" y="229"/>
                  </a:lnTo>
                  <a:lnTo>
                    <a:pt x="781" y="205"/>
                  </a:lnTo>
                  <a:lnTo>
                    <a:pt x="771" y="184"/>
                  </a:lnTo>
                  <a:lnTo>
                    <a:pt x="761" y="168"/>
                  </a:lnTo>
                  <a:lnTo>
                    <a:pt x="753" y="153"/>
                  </a:lnTo>
                  <a:lnTo>
                    <a:pt x="745" y="141"/>
                  </a:lnTo>
                  <a:lnTo>
                    <a:pt x="737" y="129"/>
                  </a:lnTo>
                  <a:lnTo>
                    <a:pt x="729" y="119"/>
                  </a:lnTo>
                  <a:lnTo>
                    <a:pt x="720" y="109"/>
                  </a:lnTo>
                  <a:lnTo>
                    <a:pt x="705" y="95"/>
                  </a:lnTo>
                  <a:lnTo>
                    <a:pt x="690" y="83"/>
                  </a:lnTo>
                  <a:lnTo>
                    <a:pt x="674" y="70"/>
                  </a:lnTo>
                  <a:lnTo>
                    <a:pt x="656" y="59"/>
                  </a:lnTo>
                  <a:lnTo>
                    <a:pt x="638" y="50"/>
                  </a:lnTo>
                  <a:lnTo>
                    <a:pt x="620" y="41"/>
                  </a:lnTo>
                  <a:lnTo>
                    <a:pt x="600" y="33"/>
                  </a:lnTo>
                  <a:lnTo>
                    <a:pt x="581" y="26"/>
                  </a:lnTo>
                  <a:lnTo>
                    <a:pt x="560" y="19"/>
                  </a:lnTo>
                  <a:lnTo>
                    <a:pt x="540" y="14"/>
                  </a:lnTo>
                  <a:lnTo>
                    <a:pt x="520" y="9"/>
                  </a:lnTo>
                  <a:lnTo>
                    <a:pt x="498" y="6"/>
                  </a:lnTo>
                  <a:lnTo>
                    <a:pt x="478" y="3"/>
                  </a:lnTo>
                  <a:lnTo>
                    <a:pt x="458" y="1"/>
                  </a:lnTo>
                  <a:lnTo>
                    <a:pt x="438" y="0"/>
                  </a:lnTo>
                  <a:lnTo>
                    <a:pt x="419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64" y="2"/>
                  </a:lnTo>
                  <a:lnTo>
                    <a:pt x="344" y="5"/>
                  </a:lnTo>
                  <a:lnTo>
                    <a:pt x="325" y="7"/>
                  </a:lnTo>
                  <a:lnTo>
                    <a:pt x="306" y="11"/>
                  </a:lnTo>
                  <a:lnTo>
                    <a:pt x="288" y="15"/>
                  </a:lnTo>
                  <a:lnTo>
                    <a:pt x="269" y="19"/>
                  </a:lnTo>
                  <a:lnTo>
                    <a:pt x="250" y="26"/>
                  </a:lnTo>
                  <a:lnTo>
                    <a:pt x="233" y="32"/>
                  </a:lnTo>
                  <a:lnTo>
                    <a:pt x="216" y="39"/>
                  </a:lnTo>
                  <a:lnTo>
                    <a:pt x="198" y="47"/>
                  </a:lnTo>
                  <a:lnTo>
                    <a:pt x="182" y="55"/>
                  </a:lnTo>
                  <a:lnTo>
                    <a:pt x="167" y="65"/>
                  </a:lnTo>
                  <a:lnTo>
                    <a:pt x="151" y="75"/>
                  </a:lnTo>
                  <a:lnTo>
                    <a:pt x="137" y="87"/>
                  </a:lnTo>
                  <a:lnTo>
                    <a:pt x="126" y="97"/>
                  </a:lnTo>
                  <a:lnTo>
                    <a:pt x="116" y="108"/>
                  </a:lnTo>
                  <a:lnTo>
                    <a:pt x="106" y="120"/>
                  </a:lnTo>
                  <a:lnTo>
                    <a:pt x="95" y="134"/>
                  </a:lnTo>
                  <a:lnTo>
                    <a:pt x="86" y="147"/>
                  </a:lnTo>
                  <a:lnTo>
                    <a:pt x="78" y="161"/>
                  </a:lnTo>
                  <a:lnTo>
                    <a:pt x="71" y="175"/>
                  </a:lnTo>
                  <a:lnTo>
                    <a:pt x="64" y="191"/>
                  </a:lnTo>
                  <a:lnTo>
                    <a:pt x="58" y="206"/>
                  </a:lnTo>
                  <a:lnTo>
                    <a:pt x="51" y="222"/>
                  </a:lnTo>
                  <a:lnTo>
                    <a:pt x="47" y="237"/>
                  </a:lnTo>
                  <a:lnTo>
                    <a:pt x="43" y="254"/>
                  </a:lnTo>
                  <a:lnTo>
                    <a:pt x="40" y="270"/>
                  </a:lnTo>
                  <a:lnTo>
                    <a:pt x="38" y="286"/>
                  </a:lnTo>
                  <a:lnTo>
                    <a:pt x="36" y="303"/>
                  </a:lnTo>
                  <a:lnTo>
                    <a:pt x="36" y="319"/>
                  </a:lnTo>
                  <a:lnTo>
                    <a:pt x="37" y="343"/>
                  </a:lnTo>
                  <a:lnTo>
                    <a:pt x="40" y="366"/>
                  </a:lnTo>
                  <a:lnTo>
                    <a:pt x="44" y="387"/>
                  </a:lnTo>
                  <a:lnTo>
                    <a:pt x="49" y="406"/>
                  </a:lnTo>
                  <a:lnTo>
                    <a:pt x="57" y="425"/>
                  </a:lnTo>
                  <a:lnTo>
                    <a:pt x="65" y="441"/>
                  </a:lnTo>
                  <a:lnTo>
                    <a:pt x="73" y="456"/>
                  </a:lnTo>
                  <a:lnTo>
                    <a:pt x="83" y="471"/>
                  </a:lnTo>
                  <a:lnTo>
                    <a:pt x="92" y="484"/>
                  </a:lnTo>
                  <a:lnTo>
                    <a:pt x="102" y="495"/>
                  </a:lnTo>
                  <a:lnTo>
                    <a:pt x="113" y="506"/>
                  </a:lnTo>
                  <a:lnTo>
                    <a:pt x="123" y="515"/>
                  </a:lnTo>
                  <a:lnTo>
                    <a:pt x="133" y="523"/>
                  </a:lnTo>
                  <a:lnTo>
                    <a:pt x="143" y="531"/>
                  </a:lnTo>
                  <a:lnTo>
                    <a:pt x="151" y="537"/>
                  </a:lnTo>
                  <a:lnTo>
                    <a:pt x="160" y="542"/>
                  </a:lnTo>
                  <a:lnTo>
                    <a:pt x="174" y="550"/>
                  </a:lnTo>
                  <a:lnTo>
                    <a:pt x="188" y="557"/>
                  </a:lnTo>
                  <a:lnTo>
                    <a:pt x="201" y="564"/>
                  </a:lnTo>
                  <a:lnTo>
                    <a:pt x="216" y="569"/>
                  </a:lnTo>
                  <a:lnTo>
                    <a:pt x="230" y="574"/>
                  </a:lnTo>
                  <a:lnTo>
                    <a:pt x="244" y="578"/>
                  </a:lnTo>
                  <a:lnTo>
                    <a:pt x="260" y="584"/>
                  </a:lnTo>
                  <a:lnTo>
                    <a:pt x="275" y="589"/>
                  </a:lnTo>
                  <a:lnTo>
                    <a:pt x="498" y="635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48"/>
            <p:cNvSpPr>
              <a:spLocks noEditPoints="1"/>
            </p:cNvSpPr>
            <p:nvPr userDrawn="1"/>
          </p:nvSpPr>
          <p:spPr bwMode="auto">
            <a:xfrm>
              <a:off x="5416" y="362"/>
              <a:ext cx="45" cy="50"/>
            </a:xfrm>
            <a:custGeom>
              <a:avLst/>
              <a:gdLst>
                <a:gd name="T0" fmla="*/ 0 w 902"/>
                <a:gd name="T1" fmla="*/ 0 h 1017"/>
                <a:gd name="T2" fmla="*/ 0 w 902"/>
                <a:gd name="T3" fmla="*/ 0 h 1017"/>
                <a:gd name="T4" fmla="*/ 0 w 902"/>
                <a:gd name="T5" fmla="*/ 0 h 1017"/>
                <a:gd name="T6" fmla="*/ 0 w 902"/>
                <a:gd name="T7" fmla="*/ 0 h 1017"/>
                <a:gd name="T8" fmla="*/ 0 w 902"/>
                <a:gd name="T9" fmla="*/ 0 h 1017"/>
                <a:gd name="T10" fmla="*/ 0 w 902"/>
                <a:gd name="T11" fmla="*/ 0 h 1017"/>
                <a:gd name="T12" fmla="*/ 0 w 902"/>
                <a:gd name="T13" fmla="*/ 0 h 1017"/>
                <a:gd name="T14" fmla="*/ 0 w 902"/>
                <a:gd name="T15" fmla="*/ 0 h 1017"/>
                <a:gd name="T16" fmla="*/ 0 w 902"/>
                <a:gd name="T17" fmla="*/ 0 h 1017"/>
                <a:gd name="T18" fmla="*/ 0 w 902"/>
                <a:gd name="T19" fmla="*/ 0 h 1017"/>
                <a:gd name="T20" fmla="*/ 0 w 902"/>
                <a:gd name="T21" fmla="*/ 0 h 1017"/>
                <a:gd name="T22" fmla="*/ 0 w 902"/>
                <a:gd name="T23" fmla="*/ 0 h 1017"/>
                <a:gd name="T24" fmla="*/ 0 w 902"/>
                <a:gd name="T25" fmla="*/ 0 h 1017"/>
                <a:gd name="T26" fmla="*/ 0 w 902"/>
                <a:gd name="T27" fmla="*/ 0 h 1017"/>
                <a:gd name="T28" fmla="*/ 0 w 902"/>
                <a:gd name="T29" fmla="*/ 0 h 1017"/>
                <a:gd name="T30" fmla="*/ 0 w 902"/>
                <a:gd name="T31" fmla="*/ 0 h 1017"/>
                <a:gd name="T32" fmla="*/ 0 w 902"/>
                <a:gd name="T33" fmla="*/ 0 h 1017"/>
                <a:gd name="T34" fmla="*/ 0 w 902"/>
                <a:gd name="T35" fmla="*/ 0 h 1017"/>
                <a:gd name="T36" fmla="*/ 0 w 902"/>
                <a:gd name="T37" fmla="*/ 0 h 1017"/>
                <a:gd name="T38" fmla="*/ 0 w 902"/>
                <a:gd name="T39" fmla="*/ 0 h 1017"/>
                <a:gd name="T40" fmla="*/ 0 w 902"/>
                <a:gd name="T41" fmla="*/ 0 h 1017"/>
                <a:gd name="T42" fmla="*/ 0 w 902"/>
                <a:gd name="T43" fmla="*/ 0 h 1017"/>
                <a:gd name="T44" fmla="*/ 0 w 902"/>
                <a:gd name="T45" fmla="*/ 0 h 1017"/>
                <a:gd name="T46" fmla="*/ 0 w 902"/>
                <a:gd name="T47" fmla="*/ 0 h 1017"/>
                <a:gd name="T48" fmla="*/ 0 w 902"/>
                <a:gd name="T49" fmla="*/ 0 h 1017"/>
                <a:gd name="T50" fmla="*/ 0 w 902"/>
                <a:gd name="T51" fmla="*/ 0 h 1017"/>
                <a:gd name="T52" fmla="*/ 0 w 902"/>
                <a:gd name="T53" fmla="*/ 0 h 1017"/>
                <a:gd name="T54" fmla="*/ 0 w 902"/>
                <a:gd name="T55" fmla="*/ 0 h 1017"/>
                <a:gd name="T56" fmla="*/ 0 w 902"/>
                <a:gd name="T57" fmla="*/ 0 h 1017"/>
                <a:gd name="T58" fmla="*/ 0 w 902"/>
                <a:gd name="T59" fmla="*/ 0 h 1017"/>
                <a:gd name="T60" fmla="*/ 0 w 902"/>
                <a:gd name="T61" fmla="*/ 0 h 1017"/>
                <a:gd name="T62" fmla="*/ 0 w 902"/>
                <a:gd name="T63" fmla="*/ 0 h 1017"/>
                <a:gd name="T64" fmla="*/ 0 w 902"/>
                <a:gd name="T65" fmla="*/ 0 h 1017"/>
                <a:gd name="T66" fmla="*/ 0 w 902"/>
                <a:gd name="T67" fmla="*/ 0 h 1017"/>
                <a:gd name="T68" fmla="*/ 0 w 902"/>
                <a:gd name="T69" fmla="*/ 0 h 1017"/>
                <a:gd name="T70" fmla="*/ 0 w 902"/>
                <a:gd name="T71" fmla="*/ 0 h 1017"/>
                <a:gd name="T72" fmla="*/ 0 w 902"/>
                <a:gd name="T73" fmla="*/ 0 h 1017"/>
                <a:gd name="T74" fmla="*/ 0 w 902"/>
                <a:gd name="T75" fmla="*/ 0 h 1017"/>
                <a:gd name="T76" fmla="*/ 0 w 902"/>
                <a:gd name="T77" fmla="*/ 0 h 1017"/>
                <a:gd name="T78" fmla="*/ 0 w 902"/>
                <a:gd name="T79" fmla="*/ 0 h 1017"/>
                <a:gd name="T80" fmla="*/ 0 w 902"/>
                <a:gd name="T81" fmla="*/ 0 h 1017"/>
                <a:gd name="T82" fmla="*/ 0 w 902"/>
                <a:gd name="T83" fmla="*/ 0 h 1017"/>
                <a:gd name="T84" fmla="*/ 0 w 902"/>
                <a:gd name="T85" fmla="*/ 0 h 1017"/>
                <a:gd name="T86" fmla="*/ 0 w 902"/>
                <a:gd name="T87" fmla="*/ 0 h 1017"/>
                <a:gd name="T88" fmla="*/ 0 w 902"/>
                <a:gd name="T89" fmla="*/ 0 h 1017"/>
                <a:gd name="T90" fmla="*/ 0 w 902"/>
                <a:gd name="T91" fmla="*/ 0 h 1017"/>
                <a:gd name="T92" fmla="*/ 0 w 902"/>
                <a:gd name="T93" fmla="*/ 0 h 1017"/>
                <a:gd name="T94" fmla="*/ 0 w 902"/>
                <a:gd name="T95" fmla="*/ 0 h 1017"/>
                <a:gd name="T96" fmla="*/ 0 w 902"/>
                <a:gd name="T97" fmla="*/ 0 h 1017"/>
                <a:gd name="T98" fmla="*/ 0 w 902"/>
                <a:gd name="T99" fmla="*/ 0 h 1017"/>
                <a:gd name="T100" fmla="*/ 0 w 902"/>
                <a:gd name="T101" fmla="*/ 0 h 1017"/>
                <a:gd name="T102" fmla="*/ 0 w 902"/>
                <a:gd name="T103" fmla="*/ 0 h 1017"/>
                <a:gd name="T104" fmla="*/ 0 w 902"/>
                <a:gd name="T105" fmla="*/ 0 h 1017"/>
                <a:gd name="T106" fmla="*/ 0 w 902"/>
                <a:gd name="T107" fmla="*/ 0 h 1017"/>
                <a:gd name="T108" fmla="*/ 0 w 902"/>
                <a:gd name="T109" fmla="*/ 0 h 1017"/>
                <a:gd name="T110" fmla="*/ 0 w 902"/>
                <a:gd name="T111" fmla="*/ 0 h 1017"/>
                <a:gd name="T112" fmla="*/ 0 w 902"/>
                <a:gd name="T113" fmla="*/ 0 h 1017"/>
                <a:gd name="T114" fmla="*/ 0 w 902"/>
                <a:gd name="T115" fmla="*/ 0 h 1017"/>
                <a:gd name="T116" fmla="*/ 0 w 902"/>
                <a:gd name="T117" fmla="*/ 0 h 1017"/>
                <a:gd name="T118" fmla="*/ 0 w 902"/>
                <a:gd name="T119" fmla="*/ 0 h 1017"/>
                <a:gd name="T120" fmla="*/ 0 w 902"/>
                <a:gd name="T121" fmla="*/ 0 h 1017"/>
                <a:gd name="T122" fmla="*/ 0 w 902"/>
                <a:gd name="T123" fmla="*/ 0 h 1017"/>
                <a:gd name="T124" fmla="*/ 0 w 902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2" h="1017">
                  <a:moveTo>
                    <a:pt x="1" y="483"/>
                  </a:moveTo>
                  <a:lnTo>
                    <a:pt x="0" y="507"/>
                  </a:lnTo>
                  <a:lnTo>
                    <a:pt x="0" y="532"/>
                  </a:lnTo>
                  <a:lnTo>
                    <a:pt x="1" y="554"/>
                  </a:lnTo>
                  <a:lnTo>
                    <a:pt x="2" y="577"/>
                  </a:lnTo>
                  <a:lnTo>
                    <a:pt x="4" y="599"/>
                  </a:lnTo>
                  <a:lnTo>
                    <a:pt x="7" y="620"/>
                  </a:lnTo>
                  <a:lnTo>
                    <a:pt x="10" y="641"/>
                  </a:lnTo>
                  <a:lnTo>
                    <a:pt x="15" y="660"/>
                  </a:lnTo>
                  <a:lnTo>
                    <a:pt x="19" y="679"/>
                  </a:lnTo>
                  <a:lnTo>
                    <a:pt x="25" y="699"/>
                  </a:lnTo>
                  <a:lnTo>
                    <a:pt x="31" y="716"/>
                  </a:lnTo>
                  <a:lnTo>
                    <a:pt x="38" y="734"/>
                  </a:lnTo>
                  <a:lnTo>
                    <a:pt x="44" y="751"/>
                  </a:lnTo>
                  <a:lnTo>
                    <a:pt x="51" y="767"/>
                  </a:lnTo>
                  <a:lnTo>
                    <a:pt x="59" y="782"/>
                  </a:lnTo>
                  <a:lnTo>
                    <a:pt x="67" y="797"/>
                  </a:lnTo>
                  <a:lnTo>
                    <a:pt x="76" y="812"/>
                  </a:lnTo>
                  <a:lnTo>
                    <a:pt x="84" y="825"/>
                  </a:lnTo>
                  <a:lnTo>
                    <a:pt x="93" y="838"/>
                  </a:lnTo>
                  <a:lnTo>
                    <a:pt x="102" y="850"/>
                  </a:lnTo>
                  <a:lnTo>
                    <a:pt x="120" y="874"/>
                  </a:lnTo>
                  <a:lnTo>
                    <a:pt x="139" y="895"/>
                  </a:lnTo>
                  <a:lnTo>
                    <a:pt x="158" y="914"/>
                  </a:lnTo>
                  <a:lnTo>
                    <a:pt x="177" y="930"/>
                  </a:lnTo>
                  <a:lnTo>
                    <a:pt x="196" y="944"/>
                  </a:lnTo>
                  <a:lnTo>
                    <a:pt x="213" y="955"/>
                  </a:lnTo>
                  <a:lnTo>
                    <a:pt x="231" y="965"/>
                  </a:lnTo>
                  <a:lnTo>
                    <a:pt x="248" y="975"/>
                  </a:lnTo>
                  <a:lnTo>
                    <a:pt x="265" y="983"/>
                  </a:lnTo>
                  <a:lnTo>
                    <a:pt x="283" y="990"/>
                  </a:lnTo>
                  <a:lnTo>
                    <a:pt x="300" y="995"/>
                  </a:lnTo>
                  <a:lnTo>
                    <a:pt x="316" y="1000"/>
                  </a:lnTo>
                  <a:lnTo>
                    <a:pt x="333" y="1004"/>
                  </a:lnTo>
                  <a:lnTo>
                    <a:pt x="349" y="1008"/>
                  </a:lnTo>
                  <a:lnTo>
                    <a:pt x="379" y="1013"/>
                  </a:lnTo>
                  <a:lnTo>
                    <a:pt x="405" y="1015"/>
                  </a:lnTo>
                  <a:lnTo>
                    <a:pt x="427" y="1016"/>
                  </a:lnTo>
                  <a:lnTo>
                    <a:pt x="444" y="1017"/>
                  </a:lnTo>
                  <a:lnTo>
                    <a:pt x="458" y="1016"/>
                  </a:lnTo>
                  <a:lnTo>
                    <a:pt x="474" y="1016"/>
                  </a:lnTo>
                  <a:lnTo>
                    <a:pt x="492" y="1014"/>
                  </a:lnTo>
                  <a:lnTo>
                    <a:pt x="511" y="1012"/>
                  </a:lnTo>
                  <a:lnTo>
                    <a:pt x="533" y="1009"/>
                  </a:lnTo>
                  <a:lnTo>
                    <a:pt x="554" y="1005"/>
                  </a:lnTo>
                  <a:lnTo>
                    <a:pt x="577" y="999"/>
                  </a:lnTo>
                  <a:lnTo>
                    <a:pt x="601" y="991"/>
                  </a:lnTo>
                  <a:lnTo>
                    <a:pt x="625" y="982"/>
                  </a:lnTo>
                  <a:lnTo>
                    <a:pt x="650" y="971"/>
                  </a:lnTo>
                  <a:lnTo>
                    <a:pt x="675" y="957"/>
                  </a:lnTo>
                  <a:lnTo>
                    <a:pt x="700" y="941"/>
                  </a:lnTo>
                  <a:lnTo>
                    <a:pt x="712" y="933"/>
                  </a:lnTo>
                  <a:lnTo>
                    <a:pt x="724" y="923"/>
                  </a:lnTo>
                  <a:lnTo>
                    <a:pt x="737" y="913"/>
                  </a:lnTo>
                  <a:lnTo>
                    <a:pt x="749" y="901"/>
                  </a:lnTo>
                  <a:lnTo>
                    <a:pt x="761" y="890"/>
                  </a:lnTo>
                  <a:lnTo>
                    <a:pt x="772" y="878"/>
                  </a:lnTo>
                  <a:lnTo>
                    <a:pt x="783" y="865"/>
                  </a:lnTo>
                  <a:lnTo>
                    <a:pt x="795" y="850"/>
                  </a:lnTo>
                  <a:lnTo>
                    <a:pt x="809" y="831"/>
                  </a:lnTo>
                  <a:lnTo>
                    <a:pt x="821" y="812"/>
                  </a:lnTo>
                  <a:lnTo>
                    <a:pt x="832" y="792"/>
                  </a:lnTo>
                  <a:lnTo>
                    <a:pt x="844" y="772"/>
                  </a:lnTo>
                  <a:lnTo>
                    <a:pt x="853" y="752"/>
                  </a:lnTo>
                  <a:lnTo>
                    <a:pt x="862" y="730"/>
                  </a:lnTo>
                  <a:lnTo>
                    <a:pt x="869" y="709"/>
                  </a:lnTo>
                  <a:lnTo>
                    <a:pt x="876" y="688"/>
                  </a:lnTo>
                  <a:lnTo>
                    <a:pt x="882" y="665"/>
                  </a:lnTo>
                  <a:lnTo>
                    <a:pt x="888" y="644"/>
                  </a:lnTo>
                  <a:lnTo>
                    <a:pt x="893" y="621"/>
                  </a:lnTo>
                  <a:lnTo>
                    <a:pt x="896" y="599"/>
                  </a:lnTo>
                  <a:lnTo>
                    <a:pt x="899" y="576"/>
                  </a:lnTo>
                  <a:lnTo>
                    <a:pt x="901" y="553"/>
                  </a:lnTo>
                  <a:lnTo>
                    <a:pt x="902" y="531"/>
                  </a:lnTo>
                  <a:lnTo>
                    <a:pt x="902" y="507"/>
                  </a:lnTo>
                  <a:lnTo>
                    <a:pt x="902" y="483"/>
                  </a:lnTo>
                  <a:lnTo>
                    <a:pt x="900" y="458"/>
                  </a:lnTo>
                  <a:lnTo>
                    <a:pt x="898" y="434"/>
                  </a:lnTo>
                  <a:lnTo>
                    <a:pt x="895" y="411"/>
                  </a:lnTo>
                  <a:lnTo>
                    <a:pt x="891" y="387"/>
                  </a:lnTo>
                  <a:lnTo>
                    <a:pt x="885" y="364"/>
                  </a:lnTo>
                  <a:lnTo>
                    <a:pt x="880" y="340"/>
                  </a:lnTo>
                  <a:lnTo>
                    <a:pt x="873" y="318"/>
                  </a:lnTo>
                  <a:lnTo>
                    <a:pt x="866" y="296"/>
                  </a:lnTo>
                  <a:lnTo>
                    <a:pt x="858" y="274"/>
                  </a:lnTo>
                  <a:lnTo>
                    <a:pt x="849" y="253"/>
                  </a:lnTo>
                  <a:lnTo>
                    <a:pt x="839" y="231"/>
                  </a:lnTo>
                  <a:lnTo>
                    <a:pt x="827" y="212"/>
                  </a:lnTo>
                  <a:lnTo>
                    <a:pt x="816" y="192"/>
                  </a:lnTo>
                  <a:lnTo>
                    <a:pt x="803" y="173"/>
                  </a:lnTo>
                  <a:lnTo>
                    <a:pt x="790" y="155"/>
                  </a:lnTo>
                  <a:lnTo>
                    <a:pt x="775" y="138"/>
                  </a:lnTo>
                  <a:lnTo>
                    <a:pt x="761" y="121"/>
                  </a:lnTo>
                  <a:lnTo>
                    <a:pt x="745" y="106"/>
                  </a:lnTo>
                  <a:lnTo>
                    <a:pt x="728" y="91"/>
                  </a:lnTo>
                  <a:lnTo>
                    <a:pt x="710" y="78"/>
                  </a:lnTo>
                  <a:lnTo>
                    <a:pt x="693" y="64"/>
                  </a:lnTo>
                  <a:lnTo>
                    <a:pt x="673" y="53"/>
                  </a:lnTo>
                  <a:lnTo>
                    <a:pt x="653" y="42"/>
                  </a:lnTo>
                  <a:lnTo>
                    <a:pt x="633" y="33"/>
                  </a:lnTo>
                  <a:lnTo>
                    <a:pt x="611" y="25"/>
                  </a:lnTo>
                  <a:lnTo>
                    <a:pt x="589" y="17"/>
                  </a:lnTo>
                  <a:lnTo>
                    <a:pt x="566" y="11"/>
                  </a:lnTo>
                  <a:lnTo>
                    <a:pt x="543" y="6"/>
                  </a:lnTo>
                  <a:lnTo>
                    <a:pt x="518" y="2"/>
                  </a:lnTo>
                  <a:lnTo>
                    <a:pt x="493" y="0"/>
                  </a:lnTo>
                  <a:lnTo>
                    <a:pt x="466" y="0"/>
                  </a:lnTo>
                  <a:lnTo>
                    <a:pt x="441" y="0"/>
                  </a:lnTo>
                  <a:lnTo>
                    <a:pt x="408" y="4"/>
                  </a:lnTo>
                  <a:lnTo>
                    <a:pt x="390" y="6"/>
                  </a:lnTo>
                  <a:lnTo>
                    <a:pt x="369" y="10"/>
                  </a:lnTo>
                  <a:lnTo>
                    <a:pt x="349" y="16"/>
                  </a:lnTo>
                  <a:lnTo>
                    <a:pt x="327" y="22"/>
                  </a:lnTo>
                  <a:lnTo>
                    <a:pt x="304" y="30"/>
                  </a:lnTo>
                  <a:lnTo>
                    <a:pt x="281" y="39"/>
                  </a:lnTo>
                  <a:lnTo>
                    <a:pt x="257" y="50"/>
                  </a:lnTo>
                  <a:lnTo>
                    <a:pt x="233" y="63"/>
                  </a:lnTo>
                  <a:lnTo>
                    <a:pt x="209" y="78"/>
                  </a:lnTo>
                  <a:lnTo>
                    <a:pt x="186" y="95"/>
                  </a:lnTo>
                  <a:lnTo>
                    <a:pt x="174" y="105"/>
                  </a:lnTo>
                  <a:lnTo>
                    <a:pt x="162" y="114"/>
                  </a:lnTo>
                  <a:lnTo>
                    <a:pt x="151" y="125"/>
                  </a:lnTo>
                  <a:lnTo>
                    <a:pt x="140" y="137"/>
                  </a:lnTo>
                  <a:lnTo>
                    <a:pt x="129" y="149"/>
                  </a:lnTo>
                  <a:lnTo>
                    <a:pt x="118" y="161"/>
                  </a:lnTo>
                  <a:lnTo>
                    <a:pt x="108" y="174"/>
                  </a:lnTo>
                  <a:lnTo>
                    <a:pt x="98" y="187"/>
                  </a:lnTo>
                  <a:lnTo>
                    <a:pt x="82" y="213"/>
                  </a:lnTo>
                  <a:lnTo>
                    <a:pt x="66" y="238"/>
                  </a:lnTo>
                  <a:lnTo>
                    <a:pt x="53" y="264"/>
                  </a:lnTo>
                  <a:lnTo>
                    <a:pt x="42" y="289"/>
                  </a:lnTo>
                  <a:lnTo>
                    <a:pt x="33" y="315"/>
                  </a:lnTo>
                  <a:lnTo>
                    <a:pt x="25" y="338"/>
                  </a:lnTo>
                  <a:lnTo>
                    <a:pt x="18" y="362"/>
                  </a:lnTo>
                  <a:lnTo>
                    <a:pt x="13" y="384"/>
                  </a:lnTo>
                  <a:lnTo>
                    <a:pt x="9" y="405"/>
                  </a:lnTo>
                  <a:lnTo>
                    <a:pt x="6" y="425"/>
                  </a:lnTo>
                  <a:lnTo>
                    <a:pt x="2" y="457"/>
                  </a:lnTo>
                  <a:lnTo>
                    <a:pt x="1" y="483"/>
                  </a:lnTo>
                  <a:close/>
                  <a:moveTo>
                    <a:pt x="231" y="507"/>
                  </a:moveTo>
                  <a:lnTo>
                    <a:pt x="233" y="475"/>
                  </a:lnTo>
                  <a:lnTo>
                    <a:pt x="236" y="439"/>
                  </a:lnTo>
                  <a:lnTo>
                    <a:pt x="239" y="421"/>
                  </a:lnTo>
                  <a:lnTo>
                    <a:pt x="242" y="402"/>
                  </a:lnTo>
                  <a:lnTo>
                    <a:pt x="246" y="384"/>
                  </a:lnTo>
                  <a:lnTo>
                    <a:pt x="250" y="366"/>
                  </a:lnTo>
                  <a:lnTo>
                    <a:pt x="255" y="347"/>
                  </a:lnTo>
                  <a:lnTo>
                    <a:pt x="261" y="329"/>
                  </a:lnTo>
                  <a:lnTo>
                    <a:pt x="268" y="313"/>
                  </a:lnTo>
                  <a:lnTo>
                    <a:pt x="276" y="296"/>
                  </a:lnTo>
                  <a:lnTo>
                    <a:pt x="285" y="280"/>
                  </a:lnTo>
                  <a:lnTo>
                    <a:pt x="294" y="265"/>
                  </a:lnTo>
                  <a:lnTo>
                    <a:pt x="305" y="251"/>
                  </a:lnTo>
                  <a:lnTo>
                    <a:pt x="316" y="237"/>
                  </a:lnTo>
                  <a:lnTo>
                    <a:pt x="327" y="229"/>
                  </a:lnTo>
                  <a:lnTo>
                    <a:pt x="336" y="221"/>
                  </a:lnTo>
                  <a:lnTo>
                    <a:pt x="347" y="214"/>
                  </a:lnTo>
                  <a:lnTo>
                    <a:pt x="357" y="208"/>
                  </a:lnTo>
                  <a:lnTo>
                    <a:pt x="367" y="203"/>
                  </a:lnTo>
                  <a:lnTo>
                    <a:pt x="378" y="198"/>
                  </a:lnTo>
                  <a:lnTo>
                    <a:pt x="389" y="194"/>
                  </a:lnTo>
                  <a:lnTo>
                    <a:pt x="399" y="191"/>
                  </a:lnTo>
                  <a:lnTo>
                    <a:pt x="418" y="186"/>
                  </a:lnTo>
                  <a:lnTo>
                    <a:pt x="436" y="184"/>
                  </a:lnTo>
                  <a:lnTo>
                    <a:pt x="450" y="181"/>
                  </a:lnTo>
                  <a:lnTo>
                    <a:pt x="461" y="181"/>
                  </a:lnTo>
                  <a:lnTo>
                    <a:pt x="473" y="181"/>
                  </a:lnTo>
                  <a:lnTo>
                    <a:pt x="485" y="182"/>
                  </a:lnTo>
                  <a:lnTo>
                    <a:pt x="496" y="185"/>
                  </a:lnTo>
                  <a:lnTo>
                    <a:pt x="506" y="187"/>
                  </a:lnTo>
                  <a:lnTo>
                    <a:pt x="525" y="193"/>
                  </a:lnTo>
                  <a:lnTo>
                    <a:pt x="542" y="200"/>
                  </a:lnTo>
                  <a:lnTo>
                    <a:pt x="557" y="207"/>
                  </a:lnTo>
                  <a:lnTo>
                    <a:pt x="569" y="215"/>
                  </a:lnTo>
                  <a:lnTo>
                    <a:pt x="579" y="223"/>
                  </a:lnTo>
                  <a:lnTo>
                    <a:pt x="587" y="230"/>
                  </a:lnTo>
                  <a:lnTo>
                    <a:pt x="601" y="245"/>
                  </a:lnTo>
                  <a:lnTo>
                    <a:pt x="613" y="261"/>
                  </a:lnTo>
                  <a:lnTo>
                    <a:pt x="624" y="277"/>
                  </a:lnTo>
                  <a:lnTo>
                    <a:pt x="634" y="293"/>
                  </a:lnTo>
                  <a:lnTo>
                    <a:pt x="642" y="311"/>
                  </a:lnTo>
                  <a:lnTo>
                    <a:pt x="648" y="327"/>
                  </a:lnTo>
                  <a:lnTo>
                    <a:pt x="654" y="344"/>
                  </a:lnTo>
                  <a:lnTo>
                    <a:pt x="658" y="361"/>
                  </a:lnTo>
                  <a:lnTo>
                    <a:pt x="665" y="391"/>
                  </a:lnTo>
                  <a:lnTo>
                    <a:pt x="668" y="419"/>
                  </a:lnTo>
                  <a:lnTo>
                    <a:pt x="670" y="441"/>
                  </a:lnTo>
                  <a:lnTo>
                    <a:pt x="671" y="457"/>
                  </a:lnTo>
                  <a:lnTo>
                    <a:pt x="671" y="465"/>
                  </a:lnTo>
                  <a:lnTo>
                    <a:pt x="672" y="473"/>
                  </a:lnTo>
                  <a:lnTo>
                    <a:pt x="672" y="480"/>
                  </a:lnTo>
                  <a:lnTo>
                    <a:pt x="672" y="488"/>
                  </a:lnTo>
                  <a:lnTo>
                    <a:pt x="673" y="496"/>
                  </a:lnTo>
                  <a:lnTo>
                    <a:pt x="673" y="504"/>
                  </a:lnTo>
                  <a:lnTo>
                    <a:pt x="673" y="512"/>
                  </a:lnTo>
                  <a:lnTo>
                    <a:pt x="673" y="521"/>
                  </a:lnTo>
                  <a:lnTo>
                    <a:pt x="673" y="539"/>
                  </a:lnTo>
                  <a:lnTo>
                    <a:pt x="672" y="567"/>
                  </a:lnTo>
                  <a:lnTo>
                    <a:pt x="671" y="585"/>
                  </a:lnTo>
                  <a:lnTo>
                    <a:pt x="669" y="602"/>
                  </a:lnTo>
                  <a:lnTo>
                    <a:pt x="666" y="621"/>
                  </a:lnTo>
                  <a:lnTo>
                    <a:pt x="662" y="642"/>
                  </a:lnTo>
                  <a:lnTo>
                    <a:pt x="657" y="663"/>
                  </a:lnTo>
                  <a:lnTo>
                    <a:pt x="650" y="683"/>
                  </a:lnTo>
                  <a:lnTo>
                    <a:pt x="642" y="705"/>
                  </a:lnTo>
                  <a:lnTo>
                    <a:pt x="631" y="725"/>
                  </a:lnTo>
                  <a:lnTo>
                    <a:pt x="626" y="736"/>
                  </a:lnTo>
                  <a:lnTo>
                    <a:pt x="619" y="746"/>
                  </a:lnTo>
                  <a:lnTo>
                    <a:pt x="613" y="756"/>
                  </a:lnTo>
                  <a:lnTo>
                    <a:pt x="605" y="765"/>
                  </a:lnTo>
                  <a:lnTo>
                    <a:pt x="598" y="774"/>
                  </a:lnTo>
                  <a:lnTo>
                    <a:pt x="589" y="783"/>
                  </a:lnTo>
                  <a:lnTo>
                    <a:pt x="579" y="791"/>
                  </a:lnTo>
                  <a:lnTo>
                    <a:pt x="570" y="800"/>
                  </a:lnTo>
                  <a:lnTo>
                    <a:pt x="561" y="806"/>
                  </a:lnTo>
                  <a:lnTo>
                    <a:pt x="551" y="813"/>
                  </a:lnTo>
                  <a:lnTo>
                    <a:pt x="539" y="820"/>
                  </a:lnTo>
                  <a:lnTo>
                    <a:pt x="525" y="826"/>
                  </a:lnTo>
                  <a:lnTo>
                    <a:pt x="509" y="832"/>
                  </a:lnTo>
                  <a:lnTo>
                    <a:pt x="491" y="836"/>
                  </a:lnTo>
                  <a:lnTo>
                    <a:pt x="481" y="838"/>
                  </a:lnTo>
                  <a:lnTo>
                    <a:pt x="470" y="840"/>
                  </a:lnTo>
                  <a:lnTo>
                    <a:pt x="459" y="840"/>
                  </a:lnTo>
                  <a:lnTo>
                    <a:pt x="448" y="841"/>
                  </a:lnTo>
                  <a:lnTo>
                    <a:pt x="434" y="840"/>
                  </a:lnTo>
                  <a:lnTo>
                    <a:pt x="420" y="839"/>
                  </a:lnTo>
                  <a:lnTo>
                    <a:pt x="407" y="837"/>
                  </a:lnTo>
                  <a:lnTo>
                    <a:pt x="395" y="834"/>
                  </a:lnTo>
                  <a:lnTo>
                    <a:pt x="383" y="831"/>
                  </a:lnTo>
                  <a:lnTo>
                    <a:pt x="371" y="827"/>
                  </a:lnTo>
                  <a:lnTo>
                    <a:pt x="360" y="822"/>
                  </a:lnTo>
                  <a:lnTo>
                    <a:pt x="351" y="817"/>
                  </a:lnTo>
                  <a:lnTo>
                    <a:pt x="341" y="811"/>
                  </a:lnTo>
                  <a:lnTo>
                    <a:pt x="332" y="805"/>
                  </a:lnTo>
                  <a:lnTo>
                    <a:pt x="323" y="797"/>
                  </a:lnTo>
                  <a:lnTo>
                    <a:pt x="315" y="790"/>
                  </a:lnTo>
                  <a:lnTo>
                    <a:pt x="301" y="775"/>
                  </a:lnTo>
                  <a:lnTo>
                    <a:pt x="288" y="759"/>
                  </a:lnTo>
                  <a:lnTo>
                    <a:pt x="277" y="743"/>
                  </a:lnTo>
                  <a:lnTo>
                    <a:pt x="267" y="726"/>
                  </a:lnTo>
                  <a:lnTo>
                    <a:pt x="259" y="710"/>
                  </a:lnTo>
                  <a:lnTo>
                    <a:pt x="253" y="695"/>
                  </a:lnTo>
                  <a:lnTo>
                    <a:pt x="248" y="680"/>
                  </a:lnTo>
                  <a:lnTo>
                    <a:pt x="244" y="668"/>
                  </a:lnTo>
                  <a:lnTo>
                    <a:pt x="241" y="657"/>
                  </a:lnTo>
                  <a:lnTo>
                    <a:pt x="240" y="648"/>
                  </a:lnTo>
                  <a:lnTo>
                    <a:pt x="235" y="625"/>
                  </a:lnTo>
                  <a:lnTo>
                    <a:pt x="232" y="603"/>
                  </a:lnTo>
                  <a:lnTo>
                    <a:pt x="230" y="583"/>
                  </a:lnTo>
                  <a:lnTo>
                    <a:pt x="229" y="562"/>
                  </a:lnTo>
                  <a:lnTo>
                    <a:pt x="229" y="544"/>
                  </a:lnTo>
                  <a:lnTo>
                    <a:pt x="229" y="529"/>
                  </a:lnTo>
                  <a:lnTo>
                    <a:pt x="230" y="516"/>
                  </a:lnTo>
                  <a:lnTo>
                    <a:pt x="231" y="50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5472" y="362"/>
              <a:ext cx="25" cy="49"/>
            </a:xfrm>
            <a:custGeom>
              <a:avLst/>
              <a:gdLst>
                <a:gd name="T0" fmla="*/ 0 w 499"/>
                <a:gd name="T1" fmla="*/ 0 h 998"/>
                <a:gd name="T2" fmla="*/ 0 w 499"/>
                <a:gd name="T3" fmla="*/ 0 h 998"/>
                <a:gd name="T4" fmla="*/ 0 w 499"/>
                <a:gd name="T5" fmla="*/ 0 h 998"/>
                <a:gd name="T6" fmla="*/ 0 w 499"/>
                <a:gd name="T7" fmla="*/ 0 h 998"/>
                <a:gd name="T8" fmla="*/ 0 w 499"/>
                <a:gd name="T9" fmla="*/ 0 h 998"/>
                <a:gd name="T10" fmla="*/ 0 w 499"/>
                <a:gd name="T11" fmla="*/ 0 h 998"/>
                <a:gd name="T12" fmla="*/ 0 w 499"/>
                <a:gd name="T13" fmla="*/ 0 h 998"/>
                <a:gd name="T14" fmla="*/ 0 w 499"/>
                <a:gd name="T15" fmla="*/ 0 h 998"/>
                <a:gd name="T16" fmla="*/ 0 w 499"/>
                <a:gd name="T17" fmla="*/ 0 h 998"/>
                <a:gd name="T18" fmla="*/ 0 w 499"/>
                <a:gd name="T19" fmla="*/ 0 h 998"/>
                <a:gd name="T20" fmla="*/ 0 w 499"/>
                <a:gd name="T21" fmla="*/ 0 h 998"/>
                <a:gd name="T22" fmla="*/ 0 w 499"/>
                <a:gd name="T23" fmla="*/ 0 h 998"/>
                <a:gd name="T24" fmla="*/ 0 w 499"/>
                <a:gd name="T25" fmla="*/ 0 h 998"/>
                <a:gd name="T26" fmla="*/ 0 w 499"/>
                <a:gd name="T27" fmla="*/ 0 h 998"/>
                <a:gd name="T28" fmla="*/ 0 w 499"/>
                <a:gd name="T29" fmla="*/ 0 h 998"/>
                <a:gd name="T30" fmla="*/ 0 w 499"/>
                <a:gd name="T31" fmla="*/ 0 h 998"/>
                <a:gd name="T32" fmla="*/ 0 w 499"/>
                <a:gd name="T33" fmla="*/ 0 h 998"/>
                <a:gd name="T34" fmla="*/ 0 w 499"/>
                <a:gd name="T35" fmla="*/ 0 h 998"/>
                <a:gd name="T36" fmla="*/ 0 w 499"/>
                <a:gd name="T37" fmla="*/ 0 h 998"/>
                <a:gd name="T38" fmla="*/ 0 w 499"/>
                <a:gd name="T39" fmla="*/ 0 h 998"/>
                <a:gd name="T40" fmla="*/ 0 w 499"/>
                <a:gd name="T41" fmla="*/ 0 h 998"/>
                <a:gd name="T42" fmla="*/ 0 w 499"/>
                <a:gd name="T43" fmla="*/ 0 h 998"/>
                <a:gd name="T44" fmla="*/ 0 w 499"/>
                <a:gd name="T45" fmla="*/ 0 h 998"/>
                <a:gd name="T46" fmla="*/ 0 w 499"/>
                <a:gd name="T47" fmla="*/ 0 h 998"/>
                <a:gd name="T48" fmla="*/ 0 w 499"/>
                <a:gd name="T49" fmla="*/ 0 h 998"/>
                <a:gd name="T50" fmla="*/ 0 w 499"/>
                <a:gd name="T51" fmla="*/ 0 h 998"/>
                <a:gd name="T52" fmla="*/ 0 w 499"/>
                <a:gd name="T53" fmla="*/ 0 h 998"/>
                <a:gd name="T54" fmla="*/ 0 w 499"/>
                <a:gd name="T55" fmla="*/ 0 h 998"/>
                <a:gd name="T56" fmla="*/ 0 w 499"/>
                <a:gd name="T57" fmla="*/ 0 h 998"/>
                <a:gd name="T58" fmla="*/ 0 w 499"/>
                <a:gd name="T59" fmla="*/ 0 h 998"/>
                <a:gd name="T60" fmla="*/ 0 w 499"/>
                <a:gd name="T61" fmla="*/ 0 h 998"/>
                <a:gd name="T62" fmla="*/ 0 w 499"/>
                <a:gd name="T63" fmla="*/ 0 h 998"/>
                <a:gd name="T64" fmla="*/ 0 w 499"/>
                <a:gd name="T65" fmla="*/ 0 h 998"/>
                <a:gd name="T66" fmla="*/ 0 w 499"/>
                <a:gd name="T67" fmla="*/ 0 h 998"/>
                <a:gd name="T68" fmla="*/ 0 w 499"/>
                <a:gd name="T69" fmla="*/ 0 h 998"/>
                <a:gd name="T70" fmla="*/ 0 w 499"/>
                <a:gd name="T71" fmla="*/ 0 h 998"/>
                <a:gd name="T72" fmla="*/ 0 w 499"/>
                <a:gd name="T73" fmla="*/ 0 h 9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9" h="998">
                  <a:moveTo>
                    <a:pt x="0" y="21"/>
                  </a:moveTo>
                  <a:lnTo>
                    <a:pt x="0" y="998"/>
                  </a:lnTo>
                  <a:lnTo>
                    <a:pt x="78" y="993"/>
                  </a:lnTo>
                  <a:lnTo>
                    <a:pt x="96" y="992"/>
                  </a:lnTo>
                  <a:lnTo>
                    <a:pt x="112" y="992"/>
                  </a:lnTo>
                  <a:lnTo>
                    <a:pt x="129" y="992"/>
                  </a:lnTo>
                  <a:lnTo>
                    <a:pt x="147" y="992"/>
                  </a:lnTo>
                  <a:lnTo>
                    <a:pt x="164" y="993"/>
                  </a:lnTo>
                  <a:lnTo>
                    <a:pt x="181" y="993"/>
                  </a:lnTo>
                  <a:lnTo>
                    <a:pt x="199" y="994"/>
                  </a:lnTo>
                  <a:lnTo>
                    <a:pt x="215" y="995"/>
                  </a:lnTo>
                  <a:lnTo>
                    <a:pt x="215" y="592"/>
                  </a:lnTo>
                  <a:lnTo>
                    <a:pt x="216" y="571"/>
                  </a:lnTo>
                  <a:lnTo>
                    <a:pt x="216" y="543"/>
                  </a:lnTo>
                  <a:lnTo>
                    <a:pt x="217" y="526"/>
                  </a:lnTo>
                  <a:lnTo>
                    <a:pt x="219" y="507"/>
                  </a:lnTo>
                  <a:lnTo>
                    <a:pt x="221" y="488"/>
                  </a:lnTo>
                  <a:lnTo>
                    <a:pt x="225" y="468"/>
                  </a:lnTo>
                  <a:lnTo>
                    <a:pt x="229" y="446"/>
                  </a:lnTo>
                  <a:lnTo>
                    <a:pt x="236" y="425"/>
                  </a:lnTo>
                  <a:lnTo>
                    <a:pt x="243" y="403"/>
                  </a:lnTo>
                  <a:lnTo>
                    <a:pt x="252" y="381"/>
                  </a:lnTo>
                  <a:lnTo>
                    <a:pt x="263" y="360"/>
                  </a:lnTo>
                  <a:lnTo>
                    <a:pt x="276" y="339"/>
                  </a:lnTo>
                  <a:lnTo>
                    <a:pt x="283" y="328"/>
                  </a:lnTo>
                  <a:lnTo>
                    <a:pt x="292" y="319"/>
                  </a:lnTo>
                  <a:lnTo>
                    <a:pt x="300" y="309"/>
                  </a:lnTo>
                  <a:lnTo>
                    <a:pt x="309" y="300"/>
                  </a:lnTo>
                  <a:lnTo>
                    <a:pt x="319" y="289"/>
                  </a:lnTo>
                  <a:lnTo>
                    <a:pt x="329" y="281"/>
                  </a:lnTo>
                  <a:lnTo>
                    <a:pt x="340" y="274"/>
                  </a:lnTo>
                  <a:lnTo>
                    <a:pt x="349" y="267"/>
                  </a:lnTo>
                  <a:lnTo>
                    <a:pt x="359" y="262"/>
                  </a:lnTo>
                  <a:lnTo>
                    <a:pt x="368" y="257"/>
                  </a:lnTo>
                  <a:lnTo>
                    <a:pt x="377" y="253"/>
                  </a:lnTo>
                  <a:lnTo>
                    <a:pt x="386" y="250"/>
                  </a:lnTo>
                  <a:lnTo>
                    <a:pt x="403" y="246"/>
                  </a:lnTo>
                  <a:lnTo>
                    <a:pt x="419" y="243"/>
                  </a:lnTo>
                  <a:lnTo>
                    <a:pt x="433" y="241"/>
                  </a:lnTo>
                  <a:lnTo>
                    <a:pt x="447" y="240"/>
                  </a:lnTo>
                  <a:lnTo>
                    <a:pt x="453" y="240"/>
                  </a:lnTo>
                  <a:lnTo>
                    <a:pt x="459" y="238"/>
                  </a:lnTo>
                  <a:lnTo>
                    <a:pt x="465" y="238"/>
                  </a:lnTo>
                  <a:lnTo>
                    <a:pt x="471" y="238"/>
                  </a:lnTo>
                  <a:lnTo>
                    <a:pt x="478" y="238"/>
                  </a:lnTo>
                  <a:lnTo>
                    <a:pt x="484" y="237"/>
                  </a:lnTo>
                  <a:lnTo>
                    <a:pt x="491" y="237"/>
                  </a:lnTo>
                  <a:lnTo>
                    <a:pt x="497" y="237"/>
                  </a:lnTo>
                  <a:lnTo>
                    <a:pt x="499" y="0"/>
                  </a:lnTo>
                  <a:lnTo>
                    <a:pt x="487" y="0"/>
                  </a:lnTo>
                  <a:lnTo>
                    <a:pt x="473" y="1"/>
                  </a:lnTo>
                  <a:lnTo>
                    <a:pt x="457" y="2"/>
                  </a:lnTo>
                  <a:lnTo>
                    <a:pt x="438" y="5"/>
                  </a:lnTo>
                  <a:lnTo>
                    <a:pt x="418" y="9"/>
                  </a:lnTo>
                  <a:lnTo>
                    <a:pt x="396" y="16"/>
                  </a:lnTo>
                  <a:lnTo>
                    <a:pt x="385" y="20"/>
                  </a:lnTo>
                  <a:lnTo>
                    <a:pt x="373" y="25"/>
                  </a:lnTo>
                  <a:lnTo>
                    <a:pt x="362" y="31"/>
                  </a:lnTo>
                  <a:lnTo>
                    <a:pt x="351" y="37"/>
                  </a:lnTo>
                  <a:lnTo>
                    <a:pt x="335" y="47"/>
                  </a:lnTo>
                  <a:lnTo>
                    <a:pt x="321" y="57"/>
                  </a:lnTo>
                  <a:lnTo>
                    <a:pt x="308" y="69"/>
                  </a:lnTo>
                  <a:lnTo>
                    <a:pt x="296" y="81"/>
                  </a:lnTo>
                  <a:lnTo>
                    <a:pt x="284" y="94"/>
                  </a:lnTo>
                  <a:lnTo>
                    <a:pt x="274" y="107"/>
                  </a:lnTo>
                  <a:lnTo>
                    <a:pt x="264" y="120"/>
                  </a:lnTo>
                  <a:lnTo>
                    <a:pt x="255" y="135"/>
                  </a:lnTo>
                  <a:lnTo>
                    <a:pt x="247" y="150"/>
                  </a:lnTo>
                  <a:lnTo>
                    <a:pt x="239" y="165"/>
                  </a:lnTo>
                  <a:lnTo>
                    <a:pt x="231" y="180"/>
                  </a:lnTo>
                  <a:lnTo>
                    <a:pt x="224" y="196"/>
                  </a:lnTo>
                  <a:lnTo>
                    <a:pt x="210" y="228"/>
                  </a:lnTo>
                  <a:lnTo>
                    <a:pt x="197" y="262"/>
                  </a:lnTo>
                  <a:lnTo>
                    <a:pt x="19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5531" y="346"/>
              <a:ext cx="12" cy="65"/>
            </a:xfrm>
            <a:custGeom>
              <a:avLst/>
              <a:gdLst>
                <a:gd name="T0" fmla="*/ 0 w 244"/>
                <a:gd name="T1" fmla="*/ 0 h 1304"/>
                <a:gd name="T2" fmla="*/ 0 w 244"/>
                <a:gd name="T3" fmla="*/ 0 h 1304"/>
                <a:gd name="T4" fmla="*/ 0 w 244"/>
                <a:gd name="T5" fmla="*/ 0 h 1304"/>
                <a:gd name="T6" fmla="*/ 0 w 244"/>
                <a:gd name="T7" fmla="*/ 0 h 1304"/>
                <a:gd name="T8" fmla="*/ 0 w 244"/>
                <a:gd name="T9" fmla="*/ 0 h 1304"/>
                <a:gd name="T10" fmla="*/ 0 w 244"/>
                <a:gd name="T11" fmla="*/ 0 h 1304"/>
                <a:gd name="T12" fmla="*/ 0 w 244"/>
                <a:gd name="T13" fmla="*/ 0 h 1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1304">
                  <a:moveTo>
                    <a:pt x="0" y="1203"/>
                  </a:moveTo>
                  <a:lnTo>
                    <a:pt x="0" y="1304"/>
                  </a:lnTo>
                  <a:lnTo>
                    <a:pt x="244" y="1304"/>
                  </a:lnTo>
                  <a:lnTo>
                    <a:pt x="244" y="0"/>
                  </a:lnTo>
                  <a:lnTo>
                    <a:pt x="1" y="0"/>
                  </a:lnTo>
                  <a:lnTo>
                    <a:pt x="1" y="136"/>
                  </a:lnTo>
                  <a:lnTo>
                    <a:pt x="0" y="120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5557" y="361"/>
              <a:ext cx="40" cy="50"/>
            </a:xfrm>
            <a:custGeom>
              <a:avLst/>
              <a:gdLst>
                <a:gd name="T0" fmla="*/ 0 w 798"/>
                <a:gd name="T1" fmla="*/ 0 h 1000"/>
                <a:gd name="T2" fmla="*/ 0 w 798"/>
                <a:gd name="T3" fmla="*/ 0 h 1000"/>
                <a:gd name="T4" fmla="*/ 0 w 798"/>
                <a:gd name="T5" fmla="*/ 0 h 1000"/>
                <a:gd name="T6" fmla="*/ 0 w 798"/>
                <a:gd name="T7" fmla="*/ 0 h 1000"/>
                <a:gd name="T8" fmla="*/ 0 w 798"/>
                <a:gd name="T9" fmla="*/ 0 h 1000"/>
                <a:gd name="T10" fmla="*/ 0 w 798"/>
                <a:gd name="T11" fmla="*/ 0 h 1000"/>
                <a:gd name="T12" fmla="*/ 0 w 798"/>
                <a:gd name="T13" fmla="*/ 0 h 1000"/>
                <a:gd name="T14" fmla="*/ 0 w 798"/>
                <a:gd name="T15" fmla="*/ 0 h 1000"/>
                <a:gd name="T16" fmla="*/ 0 w 798"/>
                <a:gd name="T17" fmla="*/ 0 h 1000"/>
                <a:gd name="T18" fmla="*/ 0 w 798"/>
                <a:gd name="T19" fmla="*/ 0 h 1000"/>
                <a:gd name="T20" fmla="*/ 0 w 798"/>
                <a:gd name="T21" fmla="*/ 0 h 1000"/>
                <a:gd name="T22" fmla="*/ 0 w 798"/>
                <a:gd name="T23" fmla="*/ 0 h 1000"/>
                <a:gd name="T24" fmla="*/ 0 w 798"/>
                <a:gd name="T25" fmla="*/ 0 h 1000"/>
                <a:gd name="T26" fmla="*/ 0 w 798"/>
                <a:gd name="T27" fmla="*/ 0 h 1000"/>
                <a:gd name="T28" fmla="*/ 0 w 798"/>
                <a:gd name="T29" fmla="*/ 0 h 1000"/>
                <a:gd name="T30" fmla="*/ 0 w 798"/>
                <a:gd name="T31" fmla="*/ 0 h 1000"/>
                <a:gd name="T32" fmla="*/ 0 w 798"/>
                <a:gd name="T33" fmla="*/ 0 h 1000"/>
                <a:gd name="T34" fmla="*/ 0 w 798"/>
                <a:gd name="T35" fmla="*/ 0 h 1000"/>
                <a:gd name="T36" fmla="*/ 0 w 798"/>
                <a:gd name="T37" fmla="*/ 0 h 1000"/>
                <a:gd name="T38" fmla="*/ 0 w 798"/>
                <a:gd name="T39" fmla="*/ 0 h 1000"/>
                <a:gd name="T40" fmla="*/ 0 w 798"/>
                <a:gd name="T41" fmla="*/ 0 h 1000"/>
                <a:gd name="T42" fmla="*/ 0 w 798"/>
                <a:gd name="T43" fmla="*/ 0 h 1000"/>
                <a:gd name="T44" fmla="*/ 0 w 798"/>
                <a:gd name="T45" fmla="*/ 0 h 1000"/>
                <a:gd name="T46" fmla="*/ 0 w 798"/>
                <a:gd name="T47" fmla="*/ 0 h 1000"/>
                <a:gd name="T48" fmla="*/ 0 w 798"/>
                <a:gd name="T49" fmla="*/ 0 h 1000"/>
                <a:gd name="T50" fmla="*/ 0 w 798"/>
                <a:gd name="T51" fmla="*/ 0 h 1000"/>
                <a:gd name="T52" fmla="*/ 0 w 798"/>
                <a:gd name="T53" fmla="*/ 0 h 1000"/>
                <a:gd name="T54" fmla="*/ 0 w 798"/>
                <a:gd name="T55" fmla="*/ 0 h 1000"/>
                <a:gd name="T56" fmla="*/ 0 w 798"/>
                <a:gd name="T57" fmla="*/ 0 h 1000"/>
                <a:gd name="T58" fmla="*/ 0 w 798"/>
                <a:gd name="T59" fmla="*/ 0 h 1000"/>
                <a:gd name="T60" fmla="*/ 0 w 798"/>
                <a:gd name="T61" fmla="*/ 0 h 1000"/>
                <a:gd name="T62" fmla="*/ 0 w 798"/>
                <a:gd name="T63" fmla="*/ 0 h 1000"/>
                <a:gd name="T64" fmla="*/ 0 w 798"/>
                <a:gd name="T65" fmla="*/ 0 h 1000"/>
                <a:gd name="T66" fmla="*/ 0 w 798"/>
                <a:gd name="T67" fmla="*/ 0 h 1000"/>
                <a:gd name="T68" fmla="*/ 0 w 798"/>
                <a:gd name="T69" fmla="*/ 0 h 1000"/>
                <a:gd name="T70" fmla="*/ 0 w 798"/>
                <a:gd name="T71" fmla="*/ 0 h 1000"/>
                <a:gd name="T72" fmla="*/ 0 w 798"/>
                <a:gd name="T73" fmla="*/ 0 h 1000"/>
                <a:gd name="T74" fmla="*/ 0 w 798"/>
                <a:gd name="T75" fmla="*/ 0 h 1000"/>
                <a:gd name="T76" fmla="*/ 0 w 798"/>
                <a:gd name="T77" fmla="*/ 0 h 1000"/>
                <a:gd name="T78" fmla="*/ 0 w 798"/>
                <a:gd name="T79" fmla="*/ 0 h 1000"/>
                <a:gd name="T80" fmla="*/ 0 w 798"/>
                <a:gd name="T81" fmla="*/ 0 h 1000"/>
                <a:gd name="T82" fmla="*/ 0 w 798"/>
                <a:gd name="T83" fmla="*/ 0 h 1000"/>
                <a:gd name="T84" fmla="*/ 0 w 798"/>
                <a:gd name="T85" fmla="*/ 0 h 1000"/>
                <a:gd name="T86" fmla="*/ 0 w 798"/>
                <a:gd name="T87" fmla="*/ 0 h 1000"/>
                <a:gd name="T88" fmla="*/ 0 w 798"/>
                <a:gd name="T89" fmla="*/ 0 h 1000"/>
                <a:gd name="T90" fmla="*/ 0 w 798"/>
                <a:gd name="T91" fmla="*/ 0 h 1000"/>
                <a:gd name="T92" fmla="*/ 0 w 798"/>
                <a:gd name="T93" fmla="*/ 0 h 1000"/>
                <a:gd name="T94" fmla="*/ 0 w 798"/>
                <a:gd name="T95" fmla="*/ 0 h 1000"/>
                <a:gd name="T96" fmla="*/ 0 w 798"/>
                <a:gd name="T97" fmla="*/ 0 h 1000"/>
                <a:gd name="T98" fmla="*/ 0 w 798"/>
                <a:gd name="T99" fmla="*/ 0 h 1000"/>
                <a:gd name="T100" fmla="*/ 0 w 798"/>
                <a:gd name="T101" fmla="*/ 0 h 1000"/>
                <a:gd name="T102" fmla="*/ 0 w 798"/>
                <a:gd name="T103" fmla="*/ 0 h 1000"/>
                <a:gd name="T104" fmla="*/ 0 w 798"/>
                <a:gd name="T105" fmla="*/ 0 h 1000"/>
                <a:gd name="T106" fmla="*/ 0 w 798"/>
                <a:gd name="T107" fmla="*/ 0 h 1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98" h="1000">
                  <a:moveTo>
                    <a:pt x="0" y="23"/>
                  </a:moveTo>
                  <a:lnTo>
                    <a:pt x="0" y="993"/>
                  </a:lnTo>
                  <a:lnTo>
                    <a:pt x="220" y="1000"/>
                  </a:lnTo>
                  <a:lnTo>
                    <a:pt x="220" y="483"/>
                  </a:lnTo>
                  <a:lnTo>
                    <a:pt x="222" y="446"/>
                  </a:lnTo>
                  <a:lnTo>
                    <a:pt x="226" y="410"/>
                  </a:lnTo>
                  <a:lnTo>
                    <a:pt x="229" y="391"/>
                  </a:lnTo>
                  <a:lnTo>
                    <a:pt x="232" y="374"/>
                  </a:lnTo>
                  <a:lnTo>
                    <a:pt x="235" y="358"/>
                  </a:lnTo>
                  <a:lnTo>
                    <a:pt x="240" y="340"/>
                  </a:lnTo>
                  <a:lnTo>
                    <a:pt x="245" y="324"/>
                  </a:lnTo>
                  <a:lnTo>
                    <a:pt x="251" y="309"/>
                  </a:lnTo>
                  <a:lnTo>
                    <a:pt x="259" y="293"/>
                  </a:lnTo>
                  <a:lnTo>
                    <a:pt x="268" y="278"/>
                  </a:lnTo>
                  <a:lnTo>
                    <a:pt x="279" y="264"/>
                  </a:lnTo>
                  <a:lnTo>
                    <a:pt x="291" y="251"/>
                  </a:lnTo>
                  <a:lnTo>
                    <a:pt x="304" y="237"/>
                  </a:lnTo>
                  <a:lnTo>
                    <a:pt x="319" y="225"/>
                  </a:lnTo>
                  <a:lnTo>
                    <a:pt x="337" y="212"/>
                  </a:lnTo>
                  <a:lnTo>
                    <a:pt x="353" y="202"/>
                  </a:lnTo>
                  <a:lnTo>
                    <a:pt x="368" y="195"/>
                  </a:lnTo>
                  <a:lnTo>
                    <a:pt x="384" y="190"/>
                  </a:lnTo>
                  <a:lnTo>
                    <a:pt x="398" y="186"/>
                  </a:lnTo>
                  <a:lnTo>
                    <a:pt x="410" y="183"/>
                  </a:lnTo>
                  <a:lnTo>
                    <a:pt x="421" y="182"/>
                  </a:lnTo>
                  <a:lnTo>
                    <a:pt x="431" y="181"/>
                  </a:lnTo>
                  <a:lnTo>
                    <a:pt x="448" y="182"/>
                  </a:lnTo>
                  <a:lnTo>
                    <a:pt x="464" y="186"/>
                  </a:lnTo>
                  <a:lnTo>
                    <a:pt x="480" y="190"/>
                  </a:lnTo>
                  <a:lnTo>
                    <a:pt x="493" y="195"/>
                  </a:lnTo>
                  <a:lnTo>
                    <a:pt x="504" y="201"/>
                  </a:lnTo>
                  <a:lnTo>
                    <a:pt x="513" y="206"/>
                  </a:lnTo>
                  <a:lnTo>
                    <a:pt x="521" y="212"/>
                  </a:lnTo>
                  <a:lnTo>
                    <a:pt x="527" y="217"/>
                  </a:lnTo>
                  <a:lnTo>
                    <a:pt x="538" y="227"/>
                  </a:lnTo>
                  <a:lnTo>
                    <a:pt x="547" y="237"/>
                  </a:lnTo>
                  <a:lnTo>
                    <a:pt x="555" y="248"/>
                  </a:lnTo>
                  <a:lnTo>
                    <a:pt x="561" y="259"/>
                  </a:lnTo>
                  <a:lnTo>
                    <a:pt x="567" y="270"/>
                  </a:lnTo>
                  <a:lnTo>
                    <a:pt x="572" y="281"/>
                  </a:lnTo>
                  <a:lnTo>
                    <a:pt x="575" y="293"/>
                  </a:lnTo>
                  <a:lnTo>
                    <a:pt x="578" y="306"/>
                  </a:lnTo>
                  <a:lnTo>
                    <a:pt x="584" y="331"/>
                  </a:lnTo>
                  <a:lnTo>
                    <a:pt x="586" y="358"/>
                  </a:lnTo>
                  <a:lnTo>
                    <a:pt x="587" y="384"/>
                  </a:lnTo>
                  <a:lnTo>
                    <a:pt x="588" y="412"/>
                  </a:lnTo>
                  <a:lnTo>
                    <a:pt x="588" y="1000"/>
                  </a:lnTo>
                  <a:lnTo>
                    <a:pt x="798" y="1000"/>
                  </a:lnTo>
                  <a:lnTo>
                    <a:pt x="798" y="339"/>
                  </a:lnTo>
                  <a:lnTo>
                    <a:pt x="798" y="333"/>
                  </a:lnTo>
                  <a:lnTo>
                    <a:pt x="797" y="323"/>
                  </a:lnTo>
                  <a:lnTo>
                    <a:pt x="796" y="311"/>
                  </a:lnTo>
                  <a:lnTo>
                    <a:pt x="795" y="296"/>
                  </a:lnTo>
                  <a:lnTo>
                    <a:pt x="794" y="281"/>
                  </a:lnTo>
                  <a:lnTo>
                    <a:pt x="792" y="264"/>
                  </a:lnTo>
                  <a:lnTo>
                    <a:pt x="789" y="247"/>
                  </a:lnTo>
                  <a:lnTo>
                    <a:pt x="785" y="230"/>
                  </a:lnTo>
                  <a:lnTo>
                    <a:pt x="780" y="213"/>
                  </a:lnTo>
                  <a:lnTo>
                    <a:pt x="775" y="198"/>
                  </a:lnTo>
                  <a:lnTo>
                    <a:pt x="770" y="184"/>
                  </a:lnTo>
                  <a:lnTo>
                    <a:pt x="766" y="171"/>
                  </a:lnTo>
                  <a:lnTo>
                    <a:pt x="761" y="161"/>
                  </a:lnTo>
                  <a:lnTo>
                    <a:pt x="756" y="151"/>
                  </a:lnTo>
                  <a:lnTo>
                    <a:pt x="753" y="143"/>
                  </a:lnTo>
                  <a:lnTo>
                    <a:pt x="749" y="137"/>
                  </a:lnTo>
                  <a:lnTo>
                    <a:pt x="742" y="125"/>
                  </a:lnTo>
                  <a:lnTo>
                    <a:pt x="735" y="113"/>
                  </a:lnTo>
                  <a:lnTo>
                    <a:pt x="726" y="102"/>
                  </a:lnTo>
                  <a:lnTo>
                    <a:pt x="717" y="91"/>
                  </a:lnTo>
                  <a:lnTo>
                    <a:pt x="708" y="81"/>
                  </a:lnTo>
                  <a:lnTo>
                    <a:pt x="699" y="71"/>
                  </a:lnTo>
                  <a:lnTo>
                    <a:pt x="689" y="62"/>
                  </a:lnTo>
                  <a:lnTo>
                    <a:pt x="678" y="54"/>
                  </a:lnTo>
                  <a:lnTo>
                    <a:pt x="666" y="47"/>
                  </a:lnTo>
                  <a:lnTo>
                    <a:pt x="652" y="38"/>
                  </a:lnTo>
                  <a:lnTo>
                    <a:pt x="635" y="30"/>
                  </a:lnTo>
                  <a:lnTo>
                    <a:pt x="614" y="21"/>
                  </a:lnTo>
                  <a:lnTo>
                    <a:pt x="592" y="13"/>
                  </a:lnTo>
                  <a:lnTo>
                    <a:pt x="565" y="6"/>
                  </a:lnTo>
                  <a:lnTo>
                    <a:pt x="551" y="4"/>
                  </a:lnTo>
                  <a:lnTo>
                    <a:pt x="536" y="2"/>
                  </a:lnTo>
                  <a:lnTo>
                    <a:pt x="520" y="0"/>
                  </a:lnTo>
                  <a:lnTo>
                    <a:pt x="503" y="0"/>
                  </a:lnTo>
                  <a:lnTo>
                    <a:pt x="489" y="0"/>
                  </a:lnTo>
                  <a:lnTo>
                    <a:pt x="475" y="1"/>
                  </a:lnTo>
                  <a:lnTo>
                    <a:pt x="462" y="2"/>
                  </a:lnTo>
                  <a:lnTo>
                    <a:pt x="450" y="4"/>
                  </a:lnTo>
                  <a:lnTo>
                    <a:pt x="425" y="9"/>
                  </a:lnTo>
                  <a:lnTo>
                    <a:pt x="403" y="15"/>
                  </a:lnTo>
                  <a:lnTo>
                    <a:pt x="382" y="24"/>
                  </a:lnTo>
                  <a:lnTo>
                    <a:pt x="363" y="33"/>
                  </a:lnTo>
                  <a:lnTo>
                    <a:pt x="345" y="43"/>
                  </a:lnTo>
                  <a:lnTo>
                    <a:pt x="330" y="54"/>
                  </a:lnTo>
                  <a:lnTo>
                    <a:pt x="314" y="65"/>
                  </a:lnTo>
                  <a:lnTo>
                    <a:pt x="302" y="78"/>
                  </a:lnTo>
                  <a:lnTo>
                    <a:pt x="290" y="89"/>
                  </a:lnTo>
                  <a:lnTo>
                    <a:pt x="280" y="101"/>
                  </a:lnTo>
                  <a:lnTo>
                    <a:pt x="261" y="124"/>
                  </a:lnTo>
                  <a:lnTo>
                    <a:pt x="248" y="144"/>
                  </a:lnTo>
                  <a:lnTo>
                    <a:pt x="242" y="154"/>
                  </a:lnTo>
                  <a:lnTo>
                    <a:pt x="236" y="165"/>
                  </a:lnTo>
                  <a:lnTo>
                    <a:pt x="229" y="176"/>
                  </a:lnTo>
                  <a:lnTo>
                    <a:pt x="222" y="189"/>
                  </a:lnTo>
                  <a:lnTo>
                    <a:pt x="216" y="200"/>
                  </a:lnTo>
                  <a:lnTo>
                    <a:pt x="211" y="211"/>
                  </a:lnTo>
                  <a:lnTo>
                    <a:pt x="206" y="222"/>
                  </a:lnTo>
                  <a:lnTo>
                    <a:pt x="201" y="232"/>
                  </a:lnTo>
                  <a:lnTo>
                    <a:pt x="20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5604" y="349"/>
              <a:ext cx="27" cy="63"/>
            </a:xfrm>
            <a:custGeom>
              <a:avLst/>
              <a:gdLst>
                <a:gd name="T0" fmla="*/ 0 w 538"/>
                <a:gd name="T1" fmla="*/ 0 h 1259"/>
                <a:gd name="T2" fmla="*/ 0 w 538"/>
                <a:gd name="T3" fmla="*/ 0 h 1259"/>
                <a:gd name="T4" fmla="*/ 0 w 538"/>
                <a:gd name="T5" fmla="*/ 0 h 1259"/>
                <a:gd name="T6" fmla="*/ 0 w 538"/>
                <a:gd name="T7" fmla="*/ 0 h 1259"/>
                <a:gd name="T8" fmla="*/ 0 w 538"/>
                <a:gd name="T9" fmla="*/ 0 h 1259"/>
                <a:gd name="T10" fmla="*/ 0 w 538"/>
                <a:gd name="T11" fmla="*/ 0 h 1259"/>
                <a:gd name="T12" fmla="*/ 0 w 538"/>
                <a:gd name="T13" fmla="*/ 0 h 1259"/>
                <a:gd name="T14" fmla="*/ 0 w 538"/>
                <a:gd name="T15" fmla="*/ 0 h 1259"/>
                <a:gd name="T16" fmla="*/ 0 w 538"/>
                <a:gd name="T17" fmla="*/ 0 h 1259"/>
                <a:gd name="T18" fmla="*/ 0 w 538"/>
                <a:gd name="T19" fmla="*/ 0 h 1259"/>
                <a:gd name="T20" fmla="*/ 0 w 538"/>
                <a:gd name="T21" fmla="*/ 0 h 1259"/>
                <a:gd name="T22" fmla="*/ 0 w 538"/>
                <a:gd name="T23" fmla="*/ 0 h 1259"/>
                <a:gd name="T24" fmla="*/ 0 w 538"/>
                <a:gd name="T25" fmla="*/ 0 h 1259"/>
                <a:gd name="T26" fmla="*/ 0 w 538"/>
                <a:gd name="T27" fmla="*/ 0 h 1259"/>
                <a:gd name="T28" fmla="*/ 0 w 538"/>
                <a:gd name="T29" fmla="*/ 0 h 1259"/>
                <a:gd name="T30" fmla="*/ 0 w 538"/>
                <a:gd name="T31" fmla="*/ 0 h 1259"/>
                <a:gd name="T32" fmla="*/ 0 w 538"/>
                <a:gd name="T33" fmla="*/ 0 h 1259"/>
                <a:gd name="T34" fmla="*/ 0 w 538"/>
                <a:gd name="T35" fmla="*/ 0 h 1259"/>
                <a:gd name="T36" fmla="*/ 0 w 538"/>
                <a:gd name="T37" fmla="*/ 0 h 1259"/>
                <a:gd name="T38" fmla="*/ 0 w 538"/>
                <a:gd name="T39" fmla="*/ 0 h 1259"/>
                <a:gd name="T40" fmla="*/ 0 w 538"/>
                <a:gd name="T41" fmla="*/ 0 h 1259"/>
                <a:gd name="T42" fmla="*/ 0 w 538"/>
                <a:gd name="T43" fmla="*/ 0 h 1259"/>
                <a:gd name="T44" fmla="*/ 0 w 538"/>
                <a:gd name="T45" fmla="*/ 0 h 1259"/>
                <a:gd name="T46" fmla="*/ 0 w 538"/>
                <a:gd name="T47" fmla="*/ 0 h 1259"/>
                <a:gd name="T48" fmla="*/ 0 w 538"/>
                <a:gd name="T49" fmla="*/ 0 h 1259"/>
                <a:gd name="T50" fmla="*/ 0 w 538"/>
                <a:gd name="T51" fmla="*/ 0 h 1259"/>
                <a:gd name="T52" fmla="*/ 0 w 538"/>
                <a:gd name="T53" fmla="*/ 0 h 1259"/>
                <a:gd name="T54" fmla="*/ 0 w 538"/>
                <a:gd name="T55" fmla="*/ 0 h 1259"/>
                <a:gd name="T56" fmla="*/ 0 w 538"/>
                <a:gd name="T57" fmla="*/ 0 h 1259"/>
                <a:gd name="T58" fmla="*/ 0 w 538"/>
                <a:gd name="T59" fmla="*/ 0 h 1259"/>
                <a:gd name="T60" fmla="*/ 0 w 538"/>
                <a:gd name="T61" fmla="*/ 0 h 1259"/>
                <a:gd name="T62" fmla="*/ 0 w 538"/>
                <a:gd name="T63" fmla="*/ 0 h 1259"/>
                <a:gd name="T64" fmla="*/ 0 w 538"/>
                <a:gd name="T65" fmla="*/ 0 h 1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8" h="1259">
                  <a:moveTo>
                    <a:pt x="0" y="276"/>
                  </a:moveTo>
                  <a:lnTo>
                    <a:pt x="0" y="457"/>
                  </a:lnTo>
                  <a:lnTo>
                    <a:pt x="118" y="457"/>
                  </a:lnTo>
                  <a:lnTo>
                    <a:pt x="118" y="996"/>
                  </a:lnTo>
                  <a:lnTo>
                    <a:pt x="121" y="1025"/>
                  </a:lnTo>
                  <a:lnTo>
                    <a:pt x="125" y="1051"/>
                  </a:lnTo>
                  <a:lnTo>
                    <a:pt x="130" y="1077"/>
                  </a:lnTo>
                  <a:lnTo>
                    <a:pt x="136" y="1101"/>
                  </a:lnTo>
                  <a:lnTo>
                    <a:pt x="140" y="1114"/>
                  </a:lnTo>
                  <a:lnTo>
                    <a:pt x="146" y="1126"/>
                  </a:lnTo>
                  <a:lnTo>
                    <a:pt x="151" y="1137"/>
                  </a:lnTo>
                  <a:lnTo>
                    <a:pt x="157" y="1148"/>
                  </a:lnTo>
                  <a:lnTo>
                    <a:pt x="164" y="1159"/>
                  </a:lnTo>
                  <a:lnTo>
                    <a:pt x="172" y="1171"/>
                  </a:lnTo>
                  <a:lnTo>
                    <a:pt x="181" y="1181"/>
                  </a:lnTo>
                  <a:lnTo>
                    <a:pt x="190" y="1191"/>
                  </a:lnTo>
                  <a:lnTo>
                    <a:pt x="202" y="1202"/>
                  </a:lnTo>
                  <a:lnTo>
                    <a:pt x="212" y="1211"/>
                  </a:lnTo>
                  <a:lnTo>
                    <a:pt x="223" y="1219"/>
                  </a:lnTo>
                  <a:lnTo>
                    <a:pt x="235" y="1227"/>
                  </a:lnTo>
                  <a:lnTo>
                    <a:pt x="248" y="1233"/>
                  </a:lnTo>
                  <a:lnTo>
                    <a:pt x="260" y="1239"/>
                  </a:lnTo>
                  <a:lnTo>
                    <a:pt x="272" y="1243"/>
                  </a:lnTo>
                  <a:lnTo>
                    <a:pt x="285" y="1247"/>
                  </a:lnTo>
                  <a:lnTo>
                    <a:pt x="299" y="1250"/>
                  </a:lnTo>
                  <a:lnTo>
                    <a:pt x="313" y="1253"/>
                  </a:lnTo>
                  <a:lnTo>
                    <a:pt x="327" y="1255"/>
                  </a:lnTo>
                  <a:lnTo>
                    <a:pt x="341" y="1256"/>
                  </a:lnTo>
                  <a:lnTo>
                    <a:pt x="371" y="1258"/>
                  </a:lnTo>
                  <a:lnTo>
                    <a:pt x="402" y="1259"/>
                  </a:lnTo>
                  <a:lnTo>
                    <a:pt x="418" y="1259"/>
                  </a:lnTo>
                  <a:lnTo>
                    <a:pt x="435" y="1258"/>
                  </a:lnTo>
                  <a:lnTo>
                    <a:pt x="452" y="1258"/>
                  </a:lnTo>
                  <a:lnTo>
                    <a:pt x="469" y="1257"/>
                  </a:lnTo>
                  <a:lnTo>
                    <a:pt x="485" y="1256"/>
                  </a:lnTo>
                  <a:lnTo>
                    <a:pt x="503" y="1255"/>
                  </a:lnTo>
                  <a:lnTo>
                    <a:pt x="519" y="1254"/>
                  </a:lnTo>
                  <a:lnTo>
                    <a:pt x="536" y="1253"/>
                  </a:lnTo>
                  <a:lnTo>
                    <a:pt x="538" y="1074"/>
                  </a:lnTo>
                  <a:lnTo>
                    <a:pt x="515" y="1076"/>
                  </a:lnTo>
                  <a:lnTo>
                    <a:pt x="491" y="1077"/>
                  </a:lnTo>
                  <a:lnTo>
                    <a:pt x="467" y="1078"/>
                  </a:lnTo>
                  <a:lnTo>
                    <a:pt x="442" y="1076"/>
                  </a:lnTo>
                  <a:lnTo>
                    <a:pt x="431" y="1075"/>
                  </a:lnTo>
                  <a:lnTo>
                    <a:pt x="420" y="1072"/>
                  </a:lnTo>
                  <a:lnTo>
                    <a:pt x="409" y="1069"/>
                  </a:lnTo>
                  <a:lnTo>
                    <a:pt x="399" y="1065"/>
                  </a:lnTo>
                  <a:lnTo>
                    <a:pt x="388" y="1060"/>
                  </a:lnTo>
                  <a:lnTo>
                    <a:pt x="378" y="1054"/>
                  </a:lnTo>
                  <a:lnTo>
                    <a:pt x="370" y="1046"/>
                  </a:lnTo>
                  <a:lnTo>
                    <a:pt x="362" y="1038"/>
                  </a:lnTo>
                  <a:lnTo>
                    <a:pt x="356" y="1030"/>
                  </a:lnTo>
                  <a:lnTo>
                    <a:pt x="351" y="1022"/>
                  </a:lnTo>
                  <a:lnTo>
                    <a:pt x="347" y="1013"/>
                  </a:lnTo>
                  <a:lnTo>
                    <a:pt x="342" y="1003"/>
                  </a:lnTo>
                  <a:lnTo>
                    <a:pt x="339" y="991"/>
                  </a:lnTo>
                  <a:lnTo>
                    <a:pt x="337" y="978"/>
                  </a:lnTo>
                  <a:lnTo>
                    <a:pt x="335" y="963"/>
                  </a:lnTo>
                  <a:lnTo>
                    <a:pt x="333" y="945"/>
                  </a:lnTo>
                  <a:lnTo>
                    <a:pt x="333" y="455"/>
                  </a:lnTo>
                  <a:lnTo>
                    <a:pt x="527" y="455"/>
                  </a:lnTo>
                  <a:lnTo>
                    <a:pt x="527" y="274"/>
                  </a:lnTo>
                  <a:lnTo>
                    <a:pt x="331" y="274"/>
                  </a:lnTo>
                  <a:lnTo>
                    <a:pt x="331" y="0"/>
                  </a:lnTo>
                  <a:lnTo>
                    <a:pt x="156" y="13"/>
                  </a:lnTo>
                  <a:lnTo>
                    <a:pt x="131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53"/>
            <p:cNvSpPr>
              <a:spLocks noEditPoints="1"/>
            </p:cNvSpPr>
            <p:nvPr userDrawn="1"/>
          </p:nvSpPr>
          <p:spPr bwMode="auto">
            <a:xfrm>
              <a:off x="5635" y="362"/>
              <a:ext cx="44" cy="50"/>
            </a:xfrm>
            <a:custGeom>
              <a:avLst/>
              <a:gdLst>
                <a:gd name="T0" fmla="*/ 0 w 873"/>
                <a:gd name="T1" fmla="*/ 0 h 1017"/>
                <a:gd name="T2" fmla="*/ 0 w 873"/>
                <a:gd name="T3" fmla="*/ 0 h 1017"/>
                <a:gd name="T4" fmla="*/ 0 w 873"/>
                <a:gd name="T5" fmla="*/ 0 h 1017"/>
                <a:gd name="T6" fmla="*/ 0 w 873"/>
                <a:gd name="T7" fmla="*/ 0 h 1017"/>
                <a:gd name="T8" fmla="*/ 0 w 873"/>
                <a:gd name="T9" fmla="*/ 0 h 1017"/>
                <a:gd name="T10" fmla="*/ 0 w 873"/>
                <a:gd name="T11" fmla="*/ 0 h 1017"/>
                <a:gd name="T12" fmla="*/ 0 w 873"/>
                <a:gd name="T13" fmla="*/ 0 h 1017"/>
                <a:gd name="T14" fmla="*/ 0 w 873"/>
                <a:gd name="T15" fmla="*/ 0 h 1017"/>
                <a:gd name="T16" fmla="*/ 0 w 873"/>
                <a:gd name="T17" fmla="*/ 0 h 1017"/>
                <a:gd name="T18" fmla="*/ 0 w 873"/>
                <a:gd name="T19" fmla="*/ 0 h 1017"/>
                <a:gd name="T20" fmla="*/ 0 w 873"/>
                <a:gd name="T21" fmla="*/ 0 h 1017"/>
                <a:gd name="T22" fmla="*/ 0 w 873"/>
                <a:gd name="T23" fmla="*/ 0 h 1017"/>
                <a:gd name="T24" fmla="*/ 0 w 873"/>
                <a:gd name="T25" fmla="*/ 0 h 1017"/>
                <a:gd name="T26" fmla="*/ 0 w 873"/>
                <a:gd name="T27" fmla="*/ 0 h 1017"/>
                <a:gd name="T28" fmla="*/ 0 w 873"/>
                <a:gd name="T29" fmla="*/ 0 h 1017"/>
                <a:gd name="T30" fmla="*/ 0 w 873"/>
                <a:gd name="T31" fmla="*/ 0 h 1017"/>
                <a:gd name="T32" fmla="*/ 0 w 873"/>
                <a:gd name="T33" fmla="*/ 0 h 1017"/>
                <a:gd name="T34" fmla="*/ 0 w 873"/>
                <a:gd name="T35" fmla="*/ 0 h 1017"/>
                <a:gd name="T36" fmla="*/ 0 w 873"/>
                <a:gd name="T37" fmla="*/ 0 h 1017"/>
                <a:gd name="T38" fmla="*/ 0 w 873"/>
                <a:gd name="T39" fmla="*/ 0 h 1017"/>
                <a:gd name="T40" fmla="*/ 0 w 873"/>
                <a:gd name="T41" fmla="*/ 0 h 1017"/>
                <a:gd name="T42" fmla="*/ 0 w 873"/>
                <a:gd name="T43" fmla="*/ 0 h 1017"/>
                <a:gd name="T44" fmla="*/ 0 w 873"/>
                <a:gd name="T45" fmla="*/ 0 h 1017"/>
                <a:gd name="T46" fmla="*/ 0 w 873"/>
                <a:gd name="T47" fmla="*/ 0 h 1017"/>
                <a:gd name="T48" fmla="*/ 0 w 873"/>
                <a:gd name="T49" fmla="*/ 0 h 1017"/>
                <a:gd name="T50" fmla="*/ 0 w 873"/>
                <a:gd name="T51" fmla="*/ 0 h 1017"/>
                <a:gd name="T52" fmla="*/ 0 w 873"/>
                <a:gd name="T53" fmla="*/ 0 h 1017"/>
                <a:gd name="T54" fmla="*/ 0 w 873"/>
                <a:gd name="T55" fmla="*/ 0 h 1017"/>
                <a:gd name="T56" fmla="*/ 0 w 873"/>
                <a:gd name="T57" fmla="*/ 0 h 1017"/>
                <a:gd name="T58" fmla="*/ 0 w 873"/>
                <a:gd name="T59" fmla="*/ 0 h 1017"/>
                <a:gd name="T60" fmla="*/ 0 w 873"/>
                <a:gd name="T61" fmla="*/ 0 h 1017"/>
                <a:gd name="T62" fmla="*/ 0 w 873"/>
                <a:gd name="T63" fmla="*/ 0 h 1017"/>
                <a:gd name="T64" fmla="*/ 0 w 873"/>
                <a:gd name="T65" fmla="*/ 0 h 1017"/>
                <a:gd name="T66" fmla="*/ 0 w 873"/>
                <a:gd name="T67" fmla="*/ 0 h 1017"/>
                <a:gd name="T68" fmla="*/ 0 w 873"/>
                <a:gd name="T69" fmla="*/ 0 h 1017"/>
                <a:gd name="T70" fmla="*/ 0 w 873"/>
                <a:gd name="T71" fmla="*/ 0 h 1017"/>
                <a:gd name="T72" fmla="*/ 0 w 873"/>
                <a:gd name="T73" fmla="*/ 0 h 1017"/>
                <a:gd name="T74" fmla="*/ 0 w 873"/>
                <a:gd name="T75" fmla="*/ 0 h 1017"/>
                <a:gd name="T76" fmla="*/ 0 w 873"/>
                <a:gd name="T77" fmla="*/ 0 h 1017"/>
                <a:gd name="T78" fmla="*/ 0 w 873"/>
                <a:gd name="T79" fmla="*/ 0 h 1017"/>
                <a:gd name="T80" fmla="*/ 0 w 873"/>
                <a:gd name="T81" fmla="*/ 0 h 1017"/>
                <a:gd name="T82" fmla="*/ 0 w 873"/>
                <a:gd name="T83" fmla="*/ 0 h 1017"/>
                <a:gd name="T84" fmla="*/ 0 w 873"/>
                <a:gd name="T85" fmla="*/ 0 h 1017"/>
                <a:gd name="T86" fmla="*/ 0 w 873"/>
                <a:gd name="T87" fmla="*/ 0 h 1017"/>
                <a:gd name="T88" fmla="*/ 0 w 873"/>
                <a:gd name="T89" fmla="*/ 0 h 1017"/>
                <a:gd name="T90" fmla="*/ 0 w 873"/>
                <a:gd name="T91" fmla="*/ 0 h 1017"/>
                <a:gd name="T92" fmla="*/ 0 w 873"/>
                <a:gd name="T93" fmla="*/ 0 h 1017"/>
                <a:gd name="T94" fmla="*/ 0 w 873"/>
                <a:gd name="T95" fmla="*/ 0 h 1017"/>
                <a:gd name="T96" fmla="*/ 0 w 873"/>
                <a:gd name="T97" fmla="*/ 0 h 1017"/>
                <a:gd name="T98" fmla="*/ 0 w 873"/>
                <a:gd name="T99" fmla="*/ 0 h 1017"/>
                <a:gd name="T100" fmla="*/ 0 w 873"/>
                <a:gd name="T101" fmla="*/ 0 h 1017"/>
                <a:gd name="T102" fmla="*/ 0 w 873"/>
                <a:gd name="T103" fmla="*/ 0 h 1017"/>
                <a:gd name="T104" fmla="*/ 0 w 873"/>
                <a:gd name="T105" fmla="*/ 0 h 1017"/>
                <a:gd name="T106" fmla="*/ 0 w 873"/>
                <a:gd name="T107" fmla="*/ 0 h 1017"/>
                <a:gd name="T108" fmla="*/ 0 w 873"/>
                <a:gd name="T109" fmla="*/ 0 h 1017"/>
                <a:gd name="T110" fmla="*/ 0 w 873"/>
                <a:gd name="T111" fmla="*/ 0 h 1017"/>
                <a:gd name="T112" fmla="*/ 0 w 873"/>
                <a:gd name="T113" fmla="*/ 0 h 1017"/>
                <a:gd name="T114" fmla="*/ 0 w 873"/>
                <a:gd name="T115" fmla="*/ 0 h 1017"/>
                <a:gd name="T116" fmla="*/ 0 w 873"/>
                <a:gd name="T117" fmla="*/ 0 h 1017"/>
                <a:gd name="T118" fmla="*/ 0 w 873"/>
                <a:gd name="T119" fmla="*/ 0 h 1017"/>
                <a:gd name="T120" fmla="*/ 0 w 873"/>
                <a:gd name="T121" fmla="*/ 0 h 1017"/>
                <a:gd name="T122" fmla="*/ 0 w 873"/>
                <a:gd name="T123" fmla="*/ 0 h 1017"/>
                <a:gd name="T124" fmla="*/ 0 w 873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3" h="1017">
                  <a:moveTo>
                    <a:pt x="873" y="537"/>
                  </a:moveTo>
                  <a:lnTo>
                    <a:pt x="873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70" y="423"/>
                  </a:lnTo>
                  <a:lnTo>
                    <a:pt x="867" y="394"/>
                  </a:lnTo>
                  <a:lnTo>
                    <a:pt x="863" y="366"/>
                  </a:lnTo>
                  <a:lnTo>
                    <a:pt x="859" y="338"/>
                  </a:lnTo>
                  <a:lnTo>
                    <a:pt x="853" y="311"/>
                  </a:lnTo>
                  <a:lnTo>
                    <a:pt x="849" y="301"/>
                  </a:lnTo>
                  <a:lnTo>
                    <a:pt x="845" y="287"/>
                  </a:lnTo>
                  <a:lnTo>
                    <a:pt x="839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6" y="219"/>
                  </a:lnTo>
                  <a:lnTo>
                    <a:pt x="804" y="199"/>
                  </a:lnTo>
                  <a:lnTo>
                    <a:pt x="791" y="178"/>
                  </a:lnTo>
                  <a:lnTo>
                    <a:pt x="780" y="163"/>
                  </a:lnTo>
                  <a:lnTo>
                    <a:pt x="769" y="150"/>
                  </a:lnTo>
                  <a:lnTo>
                    <a:pt x="758" y="137"/>
                  </a:lnTo>
                  <a:lnTo>
                    <a:pt x="747" y="124"/>
                  </a:lnTo>
                  <a:lnTo>
                    <a:pt x="735" y="112"/>
                  </a:lnTo>
                  <a:lnTo>
                    <a:pt x="723" y="102"/>
                  </a:lnTo>
                  <a:lnTo>
                    <a:pt x="711" y="92"/>
                  </a:lnTo>
                  <a:lnTo>
                    <a:pt x="700" y="82"/>
                  </a:lnTo>
                  <a:lnTo>
                    <a:pt x="687" y="74"/>
                  </a:lnTo>
                  <a:lnTo>
                    <a:pt x="675" y="65"/>
                  </a:lnTo>
                  <a:lnTo>
                    <a:pt x="663" y="57"/>
                  </a:lnTo>
                  <a:lnTo>
                    <a:pt x="651" y="51"/>
                  </a:lnTo>
                  <a:lnTo>
                    <a:pt x="626" y="39"/>
                  </a:lnTo>
                  <a:lnTo>
                    <a:pt x="602" y="29"/>
                  </a:lnTo>
                  <a:lnTo>
                    <a:pt x="578" y="21"/>
                  </a:lnTo>
                  <a:lnTo>
                    <a:pt x="556" y="13"/>
                  </a:lnTo>
                  <a:lnTo>
                    <a:pt x="533" y="8"/>
                  </a:lnTo>
                  <a:lnTo>
                    <a:pt x="513" y="5"/>
                  </a:lnTo>
                  <a:lnTo>
                    <a:pt x="494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5" y="0"/>
                  </a:lnTo>
                  <a:lnTo>
                    <a:pt x="426" y="0"/>
                  </a:lnTo>
                  <a:lnTo>
                    <a:pt x="408" y="1"/>
                  </a:lnTo>
                  <a:lnTo>
                    <a:pt x="390" y="3"/>
                  </a:lnTo>
                  <a:lnTo>
                    <a:pt x="372" y="5"/>
                  </a:lnTo>
                  <a:lnTo>
                    <a:pt x="354" y="8"/>
                  </a:lnTo>
                  <a:lnTo>
                    <a:pt x="338" y="12"/>
                  </a:lnTo>
                  <a:lnTo>
                    <a:pt x="320" y="17"/>
                  </a:lnTo>
                  <a:lnTo>
                    <a:pt x="304" y="22"/>
                  </a:lnTo>
                  <a:lnTo>
                    <a:pt x="288" y="28"/>
                  </a:lnTo>
                  <a:lnTo>
                    <a:pt x="271" y="34"/>
                  </a:lnTo>
                  <a:lnTo>
                    <a:pt x="256" y="41"/>
                  </a:lnTo>
                  <a:lnTo>
                    <a:pt x="241" y="48"/>
                  </a:lnTo>
                  <a:lnTo>
                    <a:pt x="225" y="56"/>
                  </a:lnTo>
                  <a:lnTo>
                    <a:pt x="211" y="65"/>
                  </a:lnTo>
                  <a:lnTo>
                    <a:pt x="198" y="75"/>
                  </a:lnTo>
                  <a:lnTo>
                    <a:pt x="184" y="84"/>
                  </a:lnTo>
                  <a:lnTo>
                    <a:pt x="170" y="95"/>
                  </a:lnTo>
                  <a:lnTo>
                    <a:pt x="158" y="105"/>
                  </a:lnTo>
                  <a:lnTo>
                    <a:pt x="146" y="117"/>
                  </a:lnTo>
                  <a:lnTo>
                    <a:pt x="134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1" y="168"/>
                  </a:lnTo>
                  <a:lnTo>
                    <a:pt x="91" y="181"/>
                  </a:lnTo>
                  <a:lnTo>
                    <a:pt x="81" y="196"/>
                  </a:lnTo>
                  <a:lnTo>
                    <a:pt x="71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8" y="258"/>
                  </a:lnTo>
                  <a:lnTo>
                    <a:pt x="41" y="275"/>
                  </a:lnTo>
                  <a:lnTo>
                    <a:pt x="35" y="291"/>
                  </a:lnTo>
                  <a:lnTo>
                    <a:pt x="29" y="309"/>
                  </a:lnTo>
                  <a:lnTo>
                    <a:pt x="19" y="341"/>
                  </a:lnTo>
                  <a:lnTo>
                    <a:pt x="13" y="373"/>
                  </a:lnTo>
                  <a:lnTo>
                    <a:pt x="8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7" y="627"/>
                  </a:lnTo>
                  <a:lnTo>
                    <a:pt x="11" y="648"/>
                  </a:lnTo>
                  <a:lnTo>
                    <a:pt x="14" y="668"/>
                  </a:lnTo>
                  <a:lnTo>
                    <a:pt x="18" y="688"/>
                  </a:lnTo>
                  <a:lnTo>
                    <a:pt x="23" y="706"/>
                  </a:lnTo>
                  <a:lnTo>
                    <a:pt x="29" y="723"/>
                  </a:lnTo>
                  <a:lnTo>
                    <a:pt x="34" y="739"/>
                  </a:lnTo>
                  <a:lnTo>
                    <a:pt x="40" y="756"/>
                  </a:lnTo>
                  <a:lnTo>
                    <a:pt x="46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7" y="814"/>
                  </a:lnTo>
                  <a:lnTo>
                    <a:pt x="75" y="827"/>
                  </a:lnTo>
                  <a:lnTo>
                    <a:pt x="83" y="839"/>
                  </a:lnTo>
                  <a:lnTo>
                    <a:pt x="91" y="850"/>
                  </a:lnTo>
                  <a:lnTo>
                    <a:pt x="100" y="862"/>
                  </a:lnTo>
                  <a:lnTo>
                    <a:pt x="117" y="882"/>
                  </a:lnTo>
                  <a:lnTo>
                    <a:pt x="136" y="900"/>
                  </a:lnTo>
                  <a:lnTo>
                    <a:pt x="154" y="918"/>
                  </a:lnTo>
                  <a:lnTo>
                    <a:pt x="173" y="932"/>
                  </a:lnTo>
                  <a:lnTo>
                    <a:pt x="193" y="945"/>
                  </a:lnTo>
                  <a:lnTo>
                    <a:pt x="212" y="957"/>
                  </a:lnTo>
                  <a:lnTo>
                    <a:pt x="230" y="967"/>
                  </a:lnTo>
                  <a:lnTo>
                    <a:pt x="247" y="976"/>
                  </a:lnTo>
                  <a:lnTo>
                    <a:pt x="264" y="983"/>
                  </a:lnTo>
                  <a:lnTo>
                    <a:pt x="282" y="990"/>
                  </a:lnTo>
                  <a:lnTo>
                    <a:pt x="298" y="995"/>
                  </a:lnTo>
                  <a:lnTo>
                    <a:pt x="314" y="1000"/>
                  </a:lnTo>
                  <a:lnTo>
                    <a:pt x="329" y="1004"/>
                  </a:lnTo>
                  <a:lnTo>
                    <a:pt x="345" y="1007"/>
                  </a:lnTo>
                  <a:lnTo>
                    <a:pt x="372" y="1012"/>
                  </a:lnTo>
                  <a:lnTo>
                    <a:pt x="398" y="1015"/>
                  </a:lnTo>
                  <a:lnTo>
                    <a:pt x="419" y="1016"/>
                  </a:lnTo>
                  <a:lnTo>
                    <a:pt x="438" y="1017"/>
                  </a:lnTo>
                  <a:lnTo>
                    <a:pt x="464" y="1016"/>
                  </a:lnTo>
                  <a:lnTo>
                    <a:pt x="491" y="1014"/>
                  </a:lnTo>
                  <a:lnTo>
                    <a:pt x="517" y="1010"/>
                  </a:lnTo>
                  <a:lnTo>
                    <a:pt x="543" y="1005"/>
                  </a:lnTo>
                  <a:lnTo>
                    <a:pt x="568" y="999"/>
                  </a:lnTo>
                  <a:lnTo>
                    <a:pt x="593" y="991"/>
                  </a:lnTo>
                  <a:lnTo>
                    <a:pt x="617" y="982"/>
                  </a:lnTo>
                  <a:lnTo>
                    <a:pt x="641" y="972"/>
                  </a:lnTo>
                  <a:lnTo>
                    <a:pt x="664" y="959"/>
                  </a:lnTo>
                  <a:lnTo>
                    <a:pt x="685" y="946"/>
                  </a:lnTo>
                  <a:lnTo>
                    <a:pt x="707" y="932"/>
                  </a:lnTo>
                  <a:lnTo>
                    <a:pt x="727" y="916"/>
                  </a:lnTo>
                  <a:lnTo>
                    <a:pt x="747" y="898"/>
                  </a:lnTo>
                  <a:lnTo>
                    <a:pt x="765" y="880"/>
                  </a:lnTo>
                  <a:lnTo>
                    <a:pt x="782" y="861"/>
                  </a:lnTo>
                  <a:lnTo>
                    <a:pt x="798" y="839"/>
                  </a:lnTo>
                  <a:lnTo>
                    <a:pt x="810" y="821"/>
                  </a:lnTo>
                  <a:lnTo>
                    <a:pt x="820" y="802"/>
                  </a:lnTo>
                  <a:lnTo>
                    <a:pt x="830" y="783"/>
                  </a:lnTo>
                  <a:lnTo>
                    <a:pt x="839" y="765"/>
                  </a:lnTo>
                  <a:lnTo>
                    <a:pt x="848" y="748"/>
                  </a:lnTo>
                  <a:lnTo>
                    <a:pt x="854" y="733"/>
                  </a:lnTo>
                  <a:lnTo>
                    <a:pt x="859" y="722"/>
                  </a:lnTo>
                  <a:lnTo>
                    <a:pt x="862" y="715"/>
                  </a:lnTo>
                  <a:lnTo>
                    <a:pt x="661" y="683"/>
                  </a:lnTo>
                  <a:lnTo>
                    <a:pt x="658" y="692"/>
                  </a:lnTo>
                  <a:lnTo>
                    <a:pt x="655" y="700"/>
                  </a:lnTo>
                  <a:lnTo>
                    <a:pt x="652" y="708"/>
                  </a:lnTo>
                  <a:lnTo>
                    <a:pt x="649" y="715"/>
                  </a:lnTo>
                  <a:lnTo>
                    <a:pt x="646" y="723"/>
                  </a:lnTo>
                  <a:lnTo>
                    <a:pt x="642" y="730"/>
                  </a:lnTo>
                  <a:lnTo>
                    <a:pt x="638" y="737"/>
                  </a:lnTo>
                  <a:lnTo>
                    <a:pt x="632" y="746"/>
                  </a:lnTo>
                  <a:lnTo>
                    <a:pt x="624" y="757"/>
                  </a:lnTo>
                  <a:lnTo>
                    <a:pt x="616" y="767"/>
                  </a:lnTo>
                  <a:lnTo>
                    <a:pt x="607" y="776"/>
                  </a:lnTo>
                  <a:lnTo>
                    <a:pt x="597" y="786"/>
                  </a:lnTo>
                  <a:lnTo>
                    <a:pt x="587" y="794"/>
                  </a:lnTo>
                  <a:lnTo>
                    <a:pt x="575" y="803"/>
                  </a:lnTo>
                  <a:lnTo>
                    <a:pt x="564" y="810"/>
                  </a:lnTo>
                  <a:lnTo>
                    <a:pt x="553" y="817"/>
                  </a:lnTo>
                  <a:lnTo>
                    <a:pt x="541" y="823"/>
                  </a:lnTo>
                  <a:lnTo>
                    <a:pt x="528" y="828"/>
                  </a:lnTo>
                  <a:lnTo>
                    <a:pt x="516" y="832"/>
                  </a:lnTo>
                  <a:lnTo>
                    <a:pt x="504" y="836"/>
                  </a:lnTo>
                  <a:lnTo>
                    <a:pt x="491" y="839"/>
                  </a:lnTo>
                  <a:lnTo>
                    <a:pt x="477" y="841"/>
                  </a:lnTo>
                  <a:lnTo>
                    <a:pt x="464" y="842"/>
                  </a:lnTo>
                  <a:lnTo>
                    <a:pt x="451" y="842"/>
                  </a:lnTo>
                  <a:lnTo>
                    <a:pt x="440" y="842"/>
                  </a:lnTo>
                  <a:lnTo>
                    <a:pt x="426" y="841"/>
                  </a:lnTo>
                  <a:lnTo>
                    <a:pt x="412" y="839"/>
                  </a:lnTo>
                  <a:lnTo>
                    <a:pt x="396" y="835"/>
                  </a:lnTo>
                  <a:lnTo>
                    <a:pt x="388" y="833"/>
                  </a:lnTo>
                  <a:lnTo>
                    <a:pt x="379" y="829"/>
                  </a:lnTo>
                  <a:lnTo>
                    <a:pt x="371" y="826"/>
                  </a:lnTo>
                  <a:lnTo>
                    <a:pt x="362" y="821"/>
                  </a:lnTo>
                  <a:lnTo>
                    <a:pt x="353" y="816"/>
                  </a:lnTo>
                  <a:lnTo>
                    <a:pt x="344" y="810"/>
                  </a:lnTo>
                  <a:lnTo>
                    <a:pt x="335" y="803"/>
                  </a:lnTo>
                  <a:lnTo>
                    <a:pt x="325" y="794"/>
                  </a:lnTo>
                  <a:lnTo>
                    <a:pt x="311" y="781"/>
                  </a:lnTo>
                  <a:lnTo>
                    <a:pt x="298" y="767"/>
                  </a:lnTo>
                  <a:lnTo>
                    <a:pt x="287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2" y="708"/>
                  </a:lnTo>
                  <a:lnTo>
                    <a:pt x="256" y="694"/>
                  </a:lnTo>
                  <a:lnTo>
                    <a:pt x="251" y="679"/>
                  </a:lnTo>
                  <a:lnTo>
                    <a:pt x="247" y="666"/>
                  </a:lnTo>
                  <a:lnTo>
                    <a:pt x="244" y="653"/>
                  </a:lnTo>
                  <a:lnTo>
                    <a:pt x="241" y="641"/>
                  </a:lnTo>
                  <a:lnTo>
                    <a:pt x="239" y="629"/>
                  </a:lnTo>
                  <a:lnTo>
                    <a:pt x="237" y="609"/>
                  </a:lnTo>
                  <a:lnTo>
                    <a:pt x="235" y="594"/>
                  </a:lnTo>
                  <a:lnTo>
                    <a:pt x="234" y="587"/>
                  </a:lnTo>
                  <a:lnTo>
                    <a:pt x="234" y="580"/>
                  </a:lnTo>
                  <a:lnTo>
                    <a:pt x="233" y="572"/>
                  </a:lnTo>
                  <a:lnTo>
                    <a:pt x="233" y="565"/>
                  </a:lnTo>
                  <a:lnTo>
                    <a:pt x="232" y="559"/>
                  </a:lnTo>
                  <a:lnTo>
                    <a:pt x="232" y="552"/>
                  </a:lnTo>
                  <a:lnTo>
                    <a:pt x="231" y="546"/>
                  </a:lnTo>
                  <a:lnTo>
                    <a:pt x="231" y="540"/>
                  </a:lnTo>
                  <a:lnTo>
                    <a:pt x="873" y="537"/>
                  </a:lnTo>
                  <a:close/>
                  <a:moveTo>
                    <a:pt x="225" y="397"/>
                  </a:moveTo>
                  <a:lnTo>
                    <a:pt x="227" y="380"/>
                  </a:lnTo>
                  <a:lnTo>
                    <a:pt x="230" y="365"/>
                  </a:lnTo>
                  <a:lnTo>
                    <a:pt x="232" y="353"/>
                  </a:lnTo>
                  <a:lnTo>
                    <a:pt x="234" y="342"/>
                  </a:lnTo>
                  <a:lnTo>
                    <a:pt x="236" y="332"/>
                  </a:lnTo>
                  <a:lnTo>
                    <a:pt x="239" y="323"/>
                  </a:lnTo>
                  <a:lnTo>
                    <a:pt x="242" y="315"/>
                  </a:lnTo>
                  <a:lnTo>
                    <a:pt x="246" y="306"/>
                  </a:lnTo>
                  <a:lnTo>
                    <a:pt x="252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3" y="253"/>
                  </a:lnTo>
                  <a:lnTo>
                    <a:pt x="281" y="243"/>
                  </a:lnTo>
                  <a:lnTo>
                    <a:pt x="289" y="232"/>
                  </a:lnTo>
                  <a:lnTo>
                    <a:pt x="297" y="223"/>
                  </a:lnTo>
                  <a:lnTo>
                    <a:pt x="305" y="215"/>
                  </a:lnTo>
                  <a:lnTo>
                    <a:pt x="321" y="201"/>
                  </a:lnTo>
                  <a:lnTo>
                    <a:pt x="338" y="190"/>
                  </a:lnTo>
                  <a:lnTo>
                    <a:pt x="352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5" y="165"/>
                  </a:lnTo>
                  <a:lnTo>
                    <a:pt x="394" y="162"/>
                  </a:lnTo>
                  <a:lnTo>
                    <a:pt x="404" y="160"/>
                  </a:lnTo>
                  <a:lnTo>
                    <a:pt x="416" y="157"/>
                  </a:lnTo>
                  <a:lnTo>
                    <a:pt x="428" y="156"/>
                  </a:lnTo>
                  <a:lnTo>
                    <a:pt x="442" y="155"/>
                  </a:lnTo>
                  <a:lnTo>
                    <a:pt x="451" y="155"/>
                  </a:lnTo>
                  <a:lnTo>
                    <a:pt x="462" y="156"/>
                  </a:lnTo>
                  <a:lnTo>
                    <a:pt x="474" y="158"/>
                  </a:lnTo>
                  <a:lnTo>
                    <a:pt x="489" y="162"/>
                  </a:lnTo>
                  <a:lnTo>
                    <a:pt x="504" y="167"/>
                  </a:lnTo>
                  <a:lnTo>
                    <a:pt x="520" y="174"/>
                  </a:lnTo>
                  <a:lnTo>
                    <a:pt x="538" y="185"/>
                  </a:lnTo>
                  <a:lnTo>
                    <a:pt x="556" y="197"/>
                  </a:lnTo>
                  <a:lnTo>
                    <a:pt x="568" y="207"/>
                  </a:lnTo>
                  <a:lnTo>
                    <a:pt x="580" y="217"/>
                  </a:lnTo>
                  <a:lnTo>
                    <a:pt x="590" y="227"/>
                  </a:lnTo>
                  <a:lnTo>
                    <a:pt x="599" y="238"/>
                  </a:lnTo>
                  <a:lnTo>
                    <a:pt x="607" y="250"/>
                  </a:lnTo>
                  <a:lnTo>
                    <a:pt x="614" y="261"/>
                  </a:lnTo>
                  <a:lnTo>
                    <a:pt x="621" y="273"/>
                  </a:lnTo>
                  <a:lnTo>
                    <a:pt x="626" y="285"/>
                  </a:lnTo>
                  <a:lnTo>
                    <a:pt x="631" y="299"/>
                  </a:lnTo>
                  <a:lnTo>
                    <a:pt x="635" y="311"/>
                  </a:lnTo>
                  <a:lnTo>
                    <a:pt x="640" y="324"/>
                  </a:lnTo>
                  <a:lnTo>
                    <a:pt x="643" y="338"/>
                  </a:lnTo>
                  <a:lnTo>
                    <a:pt x="649" y="367"/>
                  </a:lnTo>
                  <a:lnTo>
                    <a:pt x="654" y="397"/>
                  </a:lnTo>
                  <a:lnTo>
                    <a:pt x="225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Rectangle 54"/>
            <p:cNvSpPr>
              <a:spLocks noChangeArrowheads="1"/>
            </p:cNvSpPr>
            <p:nvPr userDrawn="1"/>
          </p:nvSpPr>
          <p:spPr bwMode="auto">
            <a:xfrm>
              <a:off x="5688" y="345"/>
              <a:ext cx="12" cy="66"/>
            </a:xfrm>
            <a:prstGeom prst="rect">
              <a:avLst/>
            </a:pr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4" name="Rectangle 55"/>
            <p:cNvSpPr>
              <a:spLocks noChangeArrowheads="1"/>
            </p:cNvSpPr>
            <p:nvPr userDrawn="1"/>
          </p:nvSpPr>
          <p:spPr bwMode="auto">
            <a:xfrm>
              <a:off x="5712" y="345"/>
              <a:ext cx="11" cy="66"/>
            </a:xfrm>
            <a:prstGeom prst="rect">
              <a:avLst/>
            </a:pr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5" name="Freeform 56"/>
            <p:cNvSpPr>
              <a:spLocks noEditPoints="1"/>
            </p:cNvSpPr>
            <p:nvPr userDrawn="1"/>
          </p:nvSpPr>
          <p:spPr bwMode="auto">
            <a:xfrm>
              <a:off x="5734" y="346"/>
              <a:ext cx="12" cy="65"/>
            </a:xfrm>
            <a:custGeom>
              <a:avLst/>
              <a:gdLst>
                <a:gd name="T0" fmla="*/ 0 w 223"/>
                <a:gd name="T1" fmla="*/ 0 h 1313"/>
                <a:gd name="T2" fmla="*/ 0 w 223"/>
                <a:gd name="T3" fmla="*/ 0 h 1313"/>
                <a:gd name="T4" fmla="*/ 0 w 223"/>
                <a:gd name="T5" fmla="*/ 0 h 1313"/>
                <a:gd name="T6" fmla="*/ 0 w 223"/>
                <a:gd name="T7" fmla="*/ 0 h 1313"/>
                <a:gd name="T8" fmla="*/ 0 w 223"/>
                <a:gd name="T9" fmla="*/ 0 h 1313"/>
                <a:gd name="T10" fmla="*/ 0 w 223"/>
                <a:gd name="T11" fmla="*/ 0 h 1313"/>
                <a:gd name="T12" fmla="*/ 0 w 223"/>
                <a:gd name="T13" fmla="*/ 0 h 1313"/>
                <a:gd name="T14" fmla="*/ 0 w 223"/>
                <a:gd name="T15" fmla="*/ 0 h 1313"/>
                <a:gd name="T16" fmla="*/ 0 w 223"/>
                <a:gd name="T17" fmla="*/ 0 h 1313"/>
                <a:gd name="T18" fmla="*/ 0 w 223"/>
                <a:gd name="T19" fmla="*/ 0 h 13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1313">
                  <a:moveTo>
                    <a:pt x="0" y="339"/>
                  </a:moveTo>
                  <a:lnTo>
                    <a:pt x="0" y="1313"/>
                  </a:lnTo>
                  <a:lnTo>
                    <a:pt x="223" y="1313"/>
                  </a:lnTo>
                  <a:lnTo>
                    <a:pt x="223" y="339"/>
                  </a:lnTo>
                  <a:lnTo>
                    <a:pt x="0" y="339"/>
                  </a:lnTo>
                  <a:close/>
                  <a:moveTo>
                    <a:pt x="6" y="0"/>
                  </a:moveTo>
                  <a:lnTo>
                    <a:pt x="6" y="232"/>
                  </a:lnTo>
                  <a:lnTo>
                    <a:pt x="221" y="232"/>
                  </a:lnTo>
                  <a:lnTo>
                    <a:pt x="2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57"/>
            <p:cNvSpPr>
              <a:spLocks noEditPoints="1"/>
            </p:cNvSpPr>
            <p:nvPr userDrawn="1"/>
          </p:nvSpPr>
          <p:spPr bwMode="auto">
            <a:xfrm>
              <a:off x="5754" y="353"/>
              <a:ext cx="49" cy="75"/>
            </a:xfrm>
            <a:custGeom>
              <a:avLst/>
              <a:gdLst>
                <a:gd name="T0" fmla="*/ 0 w 977"/>
                <a:gd name="T1" fmla="*/ 0 h 1500"/>
                <a:gd name="T2" fmla="*/ 0 w 977"/>
                <a:gd name="T3" fmla="*/ 0 h 1500"/>
                <a:gd name="T4" fmla="*/ 0 w 977"/>
                <a:gd name="T5" fmla="*/ 0 h 1500"/>
                <a:gd name="T6" fmla="*/ 0 w 977"/>
                <a:gd name="T7" fmla="*/ 0 h 1500"/>
                <a:gd name="T8" fmla="*/ 0 w 977"/>
                <a:gd name="T9" fmla="*/ 0 h 1500"/>
                <a:gd name="T10" fmla="*/ 0 w 977"/>
                <a:gd name="T11" fmla="*/ 0 h 1500"/>
                <a:gd name="T12" fmla="*/ 0 w 977"/>
                <a:gd name="T13" fmla="*/ 0 h 1500"/>
                <a:gd name="T14" fmla="*/ 0 w 977"/>
                <a:gd name="T15" fmla="*/ 0 h 1500"/>
                <a:gd name="T16" fmla="*/ 0 w 977"/>
                <a:gd name="T17" fmla="*/ 0 h 1500"/>
                <a:gd name="T18" fmla="*/ 0 w 977"/>
                <a:gd name="T19" fmla="*/ 0 h 1500"/>
                <a:gd name="T20" fmla="*/ 0 w 977"/>
                <a:gd name="T21" fmla="*/ 0 h 1500"/>
                <a:gd name="T22" fmla="*/ 0 w 977"/>
                <a:gd name="T23" fmla="*/ 0 h 1500"/>
                <a:gd name="T24" fmla="*/ 0 w 977"/>
                <a:gd name="T25" fmla="*/ 0 h 1500"/>
                <a:gd name="T26" fmla="*/ 0 w 977"/>
                <a:gd name="T27" fmla="*/ 0 h 1500"/>
                <a:gd name="T28" fmla="*/ 0 w 977"/>
                <a:gd name="T29" fmla="*/ 0 h 1500"/>
                <a:gd name="T30" fmla="*/ 0 w 977"/>
                <a:gd name="T31" fmla="*/ 0 h 1500"/>
                <a:gd name="T32" fmla="*/ 0 w 977"/>
                <a:gd name="T33" fmla="*/ 0 h 1500"/>
                <a:gd name="T34" fmla="*/ 0 w 977"/>
                <a:gd name="T35" fmla="*/ 0 h 1500"/>
                <a:gd name="T36" fmla="*/ 0 w 977"/>
                <a:gd name="T37" fmla="*/ 0 h 1500"/>
                <a:gd name="T38" fmla="*/ 0 w 977"/>
                <a:gd name="T39" fmla="*/ 0 h 1500"/>
                <a:gd name="T40" fmla="*/ 0 w 977"/>
                <a:gd name="T41" fmla="*/ 0 h 1500"/>
                <a:gd name="T42" fmla="*/ 0 w 977"/>
                <a:gd name="T43" fmla="*/ 0 h 1500"/>
                <a:gd name="T44" fmla="*/ 0 w 977"/>
                <a:gd name="T45" fmla="*/ 0 h 1500"/>
                <a:gd name="T46" fmla="*/ 0 w 977"/>
                <a:gd name="T47" fmla="*/ 0 h 1500"/>
                <a:gd name="T48" fmla="*/ 0 w 977"/>
                <a:gd name="T49" fmla="*/ 0 h 1500"/>
                <a:gd name="T50" fmla="*/ 0 w 977"/>
                <a:gd name="T51" fmla="*/ 0 h 1500"/>
                <a:gd name="T52" fmla="*/ 0 w 977"/>
                <a:gd name="T53" fmla="*/ 0 h 1500"/>
                <a:gd name="T54" fmla="*/ 0 w 977"/>
                <a:gd name="T55" fmla="*/ 0 h 1500"/>
                <a:gd name="T56" fmla="*/ 0 w 977"/>
                <a:gd name="T57" fmla="*/ 0 h 1500"/>
                <a:gd name="T58" fmla="*/ 0 w 977"/>
                <a:gd name="T59" fmla="*/ 0 h 1500"/>
                <a:gd name="T60" fmla="*/ 0 w 977"/>
                <a:gd name="T61" fmla="*/ 0 h 1500"/>
                <a:gd name="T62" fmla="*/ 0 w 977"/>
                <a:gd name="T63" fmla="*/ 0 h 1500"/>
                <a:gd name="T64" fmla="*/ 0 w 977"/>
                <a:gd name="T65" fmla="*/ 0 h 1500"/>
                <a:gd name="T66" fmla="*/ 0 w 977"/>
                <a:gd name="T67" fmla="*/ 0 h 1500"/>
                <a:gd name="T68" fmla="*/ 0 w 977"/>
                <a:gd name="T69" fmla="*/ 0 h 1500"/>
                <a:gd name="T70" fmla="*/ 0 w 977"/>
                <a:gd name="T71" fmla="*/ 0 h 1500"/>
                <a:gd name="T72" fmla="*/ 0 w 977"/>
                <a:gd name="T73" fmla="*/ 0 h 1500"/>
                <a:gd name="T74" fmla="*/ 0 w 977"/>
                <a:gd name="T75" fmla="*/ 0 h 1500"/>
                <a:gd name="T76" fmla="*/ 0 w 977"/>
                <a:gd name="T77" fmla="*/ 0 h 1500"/>
                <a:gd name="T78" fmla="*/ 0 w 977"/>
                <a:gd name="T79" fmla="*/ 0 h 1500"/>
                <a:gd name="T80" fmla="*/ 0 w 977"/>
                <a:gd name="T81" fmla="*/ 0 h 1500"/>
                <a:gd name="T82" fmla="*/ 0 w 977"/>
                <a:gd name="T83" fmla="*/ 0 h 1500"/>
                <a:gd name="T84" fmla="*/ 0 w 977"/>
                <a:gd name="T85" fmla="*/ 0 h 1500"/>
                <a:gd name="T86" fmla="*/ 0 w 977"/>
                <a:gd name="T87" fmla="*/ 0 h 1500"/>
                <a:gd name="T88" fmla="*/ 0 w 977"/>
                <a:gd name="T89" fmla="*/ 0 h 1500"/>
                <a:gd name="T90" fmla="*/ 0 w 977"/>
                <a:gd name="T91" fmla="*/ 0 h 1500"/>
                <a:gd name="T92" fmla="*/ 0 w 977"/>
                <a:gd name="T93" fmla="*/ 0 h 1500"/>
                <a:gd name="T94" fmla="*/ 0 w 977"/>
                <a:gd name="T95" fmla="*/ 0 h 1500"/>
                <a:gd name="T96" fmla="*/ 0 w 977"/>
                <a:gd name="T97" fmla="*/ 0 h 1500"/>
                <a:gd name="T98" fmla="*/ 0 w 977"/>
                <a:gd name="T99" fmla="*/ 0 h 1500"/>
                <a:gd name="T100" fmla="*/ 0 w 977"/>
                <a:gd name="T101" fmla="*/ 0 h 1500"/>
                <a:gd name="T102" fmla="*/ 0 w 977"/>
                <a:gd name="T103" fmla="*/ 0 h 1500"/>
                <a:gd name="T104" fmla="*/ 0 w 977"/>
                <a:gd name="T105" fmla="*/ 0 h 1500"/>
                <a:gd name="T106" fmla="*/ 0 w 977"/>
                <a:gd name="T107" fmla="*/ 0 h 1500"/>
                <a:gd name="T108" fmla="*/ 0 w 977"/>
                <a:gd name="T109" fmla="*/ 0 h 1500"/>
                <a:gd name="T110" fmla="*/ 0 w 977"/>
                <a:gd name="T111" fmla="*/ 0 h 1500"/>
                <a:gd name="T112" fmla="*/ 0 w 977"/>
                <a:gd name="T113" fmla="*/ 0 h 1500"/>
                <a:gd name="T114" fmla="*/ 0 w 977"/>
                <a:gd name="T115" fmla="*/ 0 h 1500"/>
                <a:gd name="T116" fmla="*/ 0 w 977"/>
                <a:gd name="T117" fmla="*/ 0 h 1500"/>
                <a:gd name="T118" fmla="*/ 0 w 977"/>
                <a:gd name="T119" fmla="*/ 0 h 1500"/>
                <a:gd name="T120" fmla="*/ 0 w 977"/>
                <a:gd name="T121" fmla="*/ 0 h 1500"/>
                <a:gd name="T122" fmla="*/ 0 w 977"/>
                <a:gd name="T123" fmla="*/ 0 h 1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77" h="1500">
                  <a:moveTo>
                    <a:pt x="977" y="1"/>
                  </a:moveTo>
                  <a:lnTo>
                    <a:pt x="933" y="0"/>
                  </a:lnTo>
                  <a:lnTo>
                    <a:pt x="894" y="1"/>
                  </a:lnTo>
                  <a:lnTo>
                    <a:pt x="861" y="3"/>
                  </a:lnTo>
                  <a:lnTo>
                    <a:pt x="834" y="7"/>
                  </a:lnTo>
                  <a:lnTo>
                    <a:pt x="821" y="9"/>
                  </a:lnTo>
                  <a:lnTo>
                    <a:pt x="809" y="12"/>
                  </a:lnTo>
                  <a:lnTo>
                    <a:pt x="798" y="16"/>
                  </a:lnTo>
                  <a:lnTo>
                    <a:pt x="788" y="21"/>
                  </a:lnTo>
                  <a:lnTo>
                    <a:pt x="778" y="25"/>
                  </a:lnTo>
                  <a:lnTo>
                    <a:pt x="769" y="30"/>
                  </a:lnTo>
                  <a:lnTo>
                    <a:pt x="759" y="36"/>
                  </a:lnTo>
                  <a:lnTo>
                    <a:pt x="750" y="42"/>
                  </a:lnTo>
                  <a:lnTo>
                    <a:pt x="740" y="50"/>
                  </a:lnTo>
                  <a:lnTo>
                    <a:pt x="732" y="58"/>
                  </a:lnTo>
                  <a:lnTo>
                    <a:pt x="724" y="66"/>
                  </a:lnTo>
                  <a:lnTo>
                    <a:pt x="717" y="75"/>
                  </a:lnTo>
                  <a:lnTo>
                    <a:pt x="710" y="83"/>
                  </a:lnTo>
                  <a:lnTo>
                    <a:pt x="704" y="92"/>
                  </a:lnTo>
                  <a:lnTo>
                    <a:pt x="699" y="101"/>
                  </a:lnTo>
                  <a:lnTo>
                    <a:pt x="694" y="109"/>
                  </a:lnTo>
                  <a:lnTo>
                    <a:pt x="685" y="128"/>
                  </a:lnTo>
                  <a:lnTo>
                    <a:pt x="678" y="149"/>
                  </a:lnTo>
                  <a:lnTo>
                    <a:pt x="671" y="170"/>
                  </a:lnTo>
                  <a:lnTo>
                    <a:pt x="664" y="193"/>
                  </a:lnTo>
                  <a:lnTo>
                    <a:pt x="638" y="187"/>
                  </a:lnTo>
                  <a:lnTo>
                    <a:pt x="616" y="182"/>
                  </a:lnTo>
                  <a:lnTo>
                    <a:pt x="593" y="178"/>
                  </a:lnTo>
                  <a:lnTo>
                    <a:pt x="572" y="174"/>
                  </a:lnTo>
                  <a:lnTo>
                    <a:pt x="550" y="171"/>
                  </a:lnTo>
                  <a:lnTo>
                    <a:pt x="528" y="169"/>
                  </a:lnTo>
                  <a:lnTo>
                    <a:pt x="503" y="168"/>
                  </a:lnTo>
                  <a:lnTo>
                    <a:pt x="478" y="168"/>
                  </a:lnTo>
                  <a:lnTo>
                    <a:pt x="438" y="168"/>
                  </a:lnTo>
                  <a:lnTo>
                    <a:pt x="399" y="171"/>
                  </a:lnTo>
                  <a:lnTo>
                    <a:pt x="380" y="173"/>
                  </a:lnTo>
                  <a:lnTo>
                    <a:pt x="361" y="175"/>
                  </a:lnTo>
                  <a:lnTo>
                    <a:pt x="341" y="179"/>
                  </a:lnTo>
                  <a:lnTo>
                    <a:pt x="322" y="182"/>
                  </a:lnTo>
                  <a:lnTo>
                    <a:pt x="302" y="188"/>
                  </a:lnTo>
                  <a:lnTo>
                    <a:pt x="284" y="193"/>
                  </a:lnTo>
                  <a:lnTo>
                    <a:pt x="266" y="199"/>
                  </a:lnTo>
                  <a:lnTo>
                    <a:pt x="247" y="206"/>
                  </a:lnTo>
                  <a:lnTo>
                    <a:pt x="230" y="214"/>
                  </a:lnTo>
                  <a:lnTo>
                    <a:pt x="214" y="222"/>
                  </a:lnTo>
                  <a:lnTo>
                    <a:pt x="196" y="232"/>
                  </a:lnTo>
                  <a:lnTo>
                    <a:pt x="181" y="243"/>
                  </a:lnTo>
                  <a:lnTo>
                    <a:pt x="168" y="253"/>
                  </a:lnTo>
                  <a:lnTo>
                    <a:pt x="157" y="264"/>
                  </a:lnTo>
                  <a:lnTo>
                    <a:pt x="145" y="275"/>
                  </a:lnTo>
                  <a:lnTo>
                    <a:pt x="134" y="287"/>
                  </a:lnTo>
                  <a:lnTo>
                    <a:pt x="125" y="300"/>
                  </a:lnTo>
                  <a:lnTo>
                    <a:pt x="116" y="312"/>
                  </a:lnTo>
                  <a:lnTo>
                    <a:pt x="108" y="325"/>
                  </a:lnTo>
                  <a:lnTo>
                    <a:pt x="100" y="339"/>
                  </a:lnTo>
                  <a:lnTo>
                    <a:pt x="94" y="352"/>
                  </a:lnTo>
                  <a:lnTo>
                    <a:pt x="88" y="368"/>
                  </a:lnTo>
                  <a:lnTo>
                    <a:pt x="83" y="382"/>
                  </a:lnTo>
                  <a:lnTo>
                    <a:pt x="79" y="397"/>
                  </a:lnTo>
                  <a:lnTo>
                    <a:pt x="76" y="413"/>
                  </a:lnTo>
                  <a:lnTo>
                    <a:pt x="74" y="428"/>
                  </a:lnTo>
                  <a:lnTo>
                    <a:pt x="73" y="444"/>
                  </a:lnTo>
                  <a:lnTo>
                    <a:pt x="72" y="460"/>
                  </a:lnTo>
                  <a:lnTo>
                    <a:pt x="72" y="473"/>
                  </a:lnTo>
                  <a:lnTo>
                    <a:pt x="73" y="485"/>
                  </a:lnTo>
                  <a:lnTo>
                    <a:pt x="75" y="497"/>
                  </a:lnTo>
                  <a:lnTo>
                    <a:pt x="76" y="508"/>
                  </a:lnTo>
                  <a:lnTo>
                    <a:pt x="81" y="530"/>
                  </a:lnTo>
                  <a:lnTo>
                    <a:pt x="88" y="550"/>
                  </a:lnTo>
                  <a:lnTo>
                    <a:pt x="95" y="568"/>
                  </a:lnTo>
                  <a:lnTo>
                    <a:pt x="105" y="585"/>
                  </a:lnTo>
                  <a:lnTo>
                    <a:pt x="115" y="601"/>
                  </a:lnTo>
                  <a:lnTo>
                    <a:pt x="125" y="615"/>
                  </a:lnTo>
                  <a:lnTo>
                    <a:pt x="136" y="628"/>
                  </a:lnTo>
                  <a:lnTo>
                    <a:pt x="147" y="640"/>
                  </a:lnTo>
                  <a:lnTo>
                    <a:pt x="159" y="651"/>
                  </a:lnTo>
                  <a:lnTo>
                    <a:pt x="170" y="660"/>
                  </a:lnTo>
                  <a:lnTo>
                    <a:pt x="189" y="675"/>
                  </a:lnTo>
                  <a:lnTo>
                    <a:pt x="206" y="687"/>
                  </a:lnTo>
                  <a:lnTo>
                    <a:pt x="186" y="699"/>
                  </a:lnTo>
                  <a:lnTo>
                    <a:pt x="167" y="711"/>
                  </a:lnTo>
                  <a:lnTo>
                    <a:pt x="148" y="724"/>
                  </a:lnTo>
                  <a:lnTo>
                    <a:pt x="130" y="737"/>
                  </a:lnTo>
                  <a:lnTo>
                    <a:pt x="114" y="752"/>
                  </a:lnTo>
                  <a:lnTo>
                    <a:pt x="98" y="767"/>
                  </a:lnTo>
                  <a:lnTo>
                    <a:pt x="91" y="776"/>
                  </a:lnTo>
                  <a:lnTo>
                    <a:pt x="84" y="784"/>
                  </a:lnTo>
                  <a:lnTo>
                    <a:pt x="78" y="793"/>
                  </a:lnTo>
                  <a:lnTo>
                    <a:pt x="72" y="803"/>
                  </a:lnTo>
                  <a:lnTo>
                    <a:pt x="69" y="808"/>
                  </a:lnTo>
                  <a:lnTo>
                    <a:pt x="66" y="815"/>
                  </a:lnTo>
                  <a:lnTo>
                    <a:pt x="62" y="823"/>
                  </a:lnTo>
                  <a:lnTo>
                    <a:pt x="58" y="832"/>
                  </a:lnTo>
                  <a:lnTo>
                    <a:pt x="55" y="842"/>
                  </a:lnTo>
                  <a:lnTo>
                    <a:pt x="53" y="853"/>
                  </a:lnTo>
                  <a:lnTo>
                    <a:pt x="51" y="867"/>
                  </a:lnTo>
                  <a:lnTo>
                    <a:pt x="49" y="880"/>
                  </a:lnTo>
                  <a:lnTo>
                    <a:pt x="51" y="893"/>
                  </a:lnTo>
                  <a:lnTo>
                    <a:pt x="52" y="905"/>
                  </a:lnTo>
                  <a:lnTo>
                    <a:pt x="54" y="918"/>
                  </a:lnTo>
                  <a:lnTo>
                    <a:pt x="57" y="929"/>
                  </a:lnTo>
                  <a:lnTo>
                    <a:pt x="60" y="939"/>
                  </a:lnTo>
                  <a:lnTo>
                    <a:pt x="65" y="950"/>
                  </a:lnTo>
                  <a:lnTo>
                    <a:pt x="70" y="960"/>
                  </a:lnTo>
                  <a:lnTo>
                    <a:pt x="75" y="970"/>
                  </a:lnTo>
                  <a:lnTo>
                    <a:pt x="87" y="989"/>
                  </a:lnTo>
                  <a:lnTo>
                    <a:pt x="102" y="1007"/>
                  </a:lnTo>
                  <a:lnTo>
                    <a:pt x="118" y="1026"/>
                  </a:lnTo>
                  <a:lnTo>
                    <a:pt x="134" y="1045"/>
                  </a:lnTo>
                  <a:lnTo>
                    <a:pt x="109" y="1061"/>
                  </a:lnTo>
                  <a:lnTo>
                    <a:pt x="87" y="1076"/>
                  </a:lnTo>
                  <a:lnTo>
                    <a:pt x="69" y="1091"/>
                  </a:lnTo>
                  <a:lnTo>
                    <a:pt x="55" y="1104"/>
                  </a:lnTo>
                  <a:lnTo>
                    <a:pt x="42" y="1117"/>
                  </a:lnTo>
                  <a:lnTo>
                    <a:pt x="32" y="1130"/>
                  </a:lnTo>
                  <a:lnTo>
                    <a:pt x="24" y="1145"/>
                  </a:lnTo>
                  <a:lnTo>
                    <a:pt x="16" y="1161"/>
                  </a:lnTo>
                  <a:lnTo>
                    <a:pt x="11" y="1174"/>
                  </a:lnTo>
                  <a:lnTo>
                    <a:pt x="6" y="1186"/>
                  </a:lnTo>
                  <a:lnTo>
                    <a:pt x="4" y="1198"/>
                  </a:lnTo>
                  <a:lnTo>
                    <a:pt x="2" y="1208"/>
                  </a:lnTo>
                  <a:lnTo>
                    <a:pt x="0" y="1218"/>
                  </a:lnTo>
                  <a:lnTo>
                    <a:pt x="0" y="1227"/>
                  </a:lnTo>
                  <a:lnTo>
                    <a:pt x="0" y="1234"/>
                  </a:lnTo>
                  <a:lnTo>
                    <a:pt x="0" y="1241"/>
                  </a:lnTo>
                  <a:lnTo>
                    <a:pt x="1" y="1263"/>
                  </a:lnTo>
                  <a:lnTo>
                    <a:pt x="3" y="1283"/>
                  </a:lnTo>
                  <a:lnTo>
                    <a:pt x="8" y="1302"/>
                  </a:lnTo>
                  <a:lnTo>
                    <a:pt x="14" y="1320"/>
                  </a:lnTo>
                  <a:lnTo>
                    <a:pt x="21" y="1336"/>
                  </a:lnTo>
                  <a:lnTo>
                    <a:pt x="29" y="1351"/>
                  </a:lnTo>
                  <a:lnTo>
                    <a:pt x="38" y="1366"/>
                  </a:lnTo>
                  <a:lnTo>
                    <a:pt x="48" y="1378"/>
                  </a:lnTo>
                  <a:lnTo>
                    <a:pt x="58" y="1389"/>
                  </a:lnTo>
                  <a:lnTo>
                    <a:pt x="69" y="1399"/>
                  </a:lnTo>
                  <a:lnTo>
                    <a:pt x="79" y="1409"/>
                  </a:lnTo>
                  <a:lnTo>
                    <a:pt x="88" y="1417"/>
                  </a:lnTo>
                  <a:lnTo>
                    <a:pt x="107" y="1430"/>
                  </a:lnTo>
                  <a:lnTo>
                    <a:pt x="121" y="1438"/>
                  </a:lnTo>
                  <a:lnTo>
                    <a:pt x="134" y="1445"/>
                  </a:lnTo>
                  <a:lnTo>
                    <a:pt x="147" y="1451"/>
                  </a:lnTo>
                  <a:lnTo>
                    <a:pt x="160" y="1457"/>
                  </a:lnTo>
                  <a:lnTo>
                    <a:pt x="171" y="1461"/>
                  </a:lnTo>
                  <a:lnTo>
                    <a:pt x="181" y="1465"/>
                  </a:lnTo>
                  <a:lnTo>
                    <a:pt x="190" y="1467"/>
                  </a:lnTo>
                  <a:lnTo>
                    <a:pt x="198" y="1470"/>
                  </a:lnTo>
                  <a:lnTo>
                    <a:pt x="206" y="1471"/>
                  </a:lnTo>
                  <a:lnTo>
                    <a:pt x="225" y="1477"/>
                  </a:lnTo>
                  <a:lnTo>
                    <a:pt x="249" y="1481"/>
                  </a:lnTo>
                  <a:lnTo>
                    <a:pt x="278" y="1486"/>
                  </a:lnTo>
                  <a:lnTo>
                    <a:pt x="310" y="1490"/>
                  </a:lnTo>
                  <a:lnTo>
                    <a:pt x="345" y="1494"/>
                  </a:lnTo>
                  <a:lnTo>
                    <a:pt x="384" y="1497"/>
                  </a:lnTo>
                  <a:lnTo>
                    <a:pt x="426" y="1499"/>
                  </a:lnTo>
                  <a:lnTo>
                    <a:pt x="470" y="1500"/>
                  </a:lnTo>
                  <a:lnTo>
                    <a:pt x="503" y="1500"/>
                  </a:lnTo>
                  <a:lnTo>
                    <a:pt x="535" y="1499"/>
                  </a:lnTo>
                  <a:lnTo>
                    <a:pt x="565" y="1497"/>
                  </a:lnTo>
                  <a:lnTo>
                    <a:pt x="592" y="1494"/>
                  </a:lnTo>
                  <a:lnTo>
                    <a:pt x="619" y="1492"/>
                  </a:lnTo>
                  <a:lnTo>
                    <a:pt x="643" y="1488"/>
                  </a:lnTo>
                  <a:lnTo>
                    <a:pt x="667" y="1484"/>
                  </a:lnTo>
                  <a:lnTo>
                    <a:pt x="688" y="1479"/>
                  </a:lnTo>
                  <a:lnTo>
                    <a:pt x="708" y="1474"/>
                  </a:lnTo>
                  <a:lnTo>
                    <a:pt x="729" y="1468"/>
                  </a:lnTo>
                  <a:lnTo>
                    <a:pt x="747" y="1462"/>
                  </a:lnTo>
                  <a:lnTo>
                    <a:pt x="765" y="1456"/>
                  </a:lnTo>
                  <a:lnTo>
                    <a:pt x="781" y="1449"/>
                  </a:lnTo>
                  <a:lnTo>
                    <a:pt x="796" y="1442"/>
                  </a:lnTo>
                  <a:lnTo>
                    <a:pt x="810" y="1435"/>
                  </a:lnTo>
                  <a:lnTo>
                    <a:pt x="825" y="1427"/>
                  </a:lnTo>
                  <a:lnTo>
                    <a:pt x="848" y="1412"/>
                  </a:lnTo>
                  <a:lnTo>
                    <a:pt x="869" y="1398"/>
                  </a:lnTo>
                  <a:lnTo>
                    <a:pt x="887" y="1383"/>
                  </a:lnTo>
                  <a:lnTo>
                    <a:pt x="903" y="1368"/>
                  </a:lnTo>
                  <a:lnTo>
                    <a:pt x="916" y="1352"/>
                  </a:lnTo>
                  <a:lnTo>
                    <a:pt x="929" y="1336"/>
                  </a:lnTo>
                  <a:lnTo>
                    <a:pt x="940" y="1321"/>
                  </a:lnTo>
                  <a:lnTo>
                    <a:pt x="948" y="1305"/>
                  </a:lnTo>
                  <a:lnTo>
                    <a:pt x="955" y="1288"/>
                  </a:lnTo>
                  <a:lnTo>
                    <a:pt x="961" y="1273"/>
                  </a:lnTo>
                  <a:lnTo>
                    <a:pt x="966" y="1258"/>
                  </a:lnTo>
                  <a:lnTo>
                    <a:pt x="970" y="1242"/>
                  </a:lnTo>
                  <a:lnTo>
                    <a:pt x="973" y="1228"/>
                  </a:lnTo>
                  <a:lnTo>
                    <a:pt x="974" y="1214"/>
                  </a:lnTo>
                  <a:lnTo>
                    <a:pt x="975" y="1201"/>
                  </a:lnTo>
                  <a:lnTo>
                    <a:pt x="975" y="1188"/>
                  </a:lnTo>
                  <a:lnTo>
                    <a:pt x="975" y="1170"/>
                  </a:lnTo>
                  <a:lnTo>
                    <a:pt x="972" y="1152"/>
                  </a:lnTo>
                  <a:lnTo>
                    <a:pt x="969" y="1133"/>
                  </a:lnTo>
                  <a:lnTo>
                    <a:pt x="963" y="1116"/>
                  </a:lnTo>
                  <a:lnTo>
                    <a:pt x="957" y="1100"/>
                  </a:lnTo>
                  <a:lnTo>
                    <a:pt x="950" y="1084"/>
                  </a:lnTo>
                  <a:lnTo>
                    <a:pt x="941" y="1068"/>
                  </a:lnTo>
                  <a:lnTo>
                    <a:pt x="932" y="1053"/>
                  </a:lnTo>
                  <a:lnTo>
                    <a:pt x="921" y="1039"/>
                  </a:lnTo>
                  <a:lnTo>
                    <a:pt x="909" y="1026"/>
                  </a:lnTo>
                  <a:lnTo>
                    <a:pt x="896" y="1013"/>
                  </a:lnTo>
                  <a:lnTo>
                    <a:pt x="882" y="1001"/>
                  </a:lnTo>
                  <a:lnTo>
                    <a:pt x="868" y="990"/>
                  </a:lnTo>
                  <a:lnTo>
                    <a:pt x="852" y="980"/>
                  </a:lnTo>
                  <a:lnTo>
                    <a:pt x="836" y="971"/>
                  </a:lnTo>
                  <a:lnTo>
                    <a:pt x="820" y="962"/>
                  </a:lnTo>
                  <a:lnTo>
                    <a:pt x="806" y="957"/>
                  </a:lnTo>
                  <a:lnTo>
                    <a:pt x="793" y="952"/>
                  </a:lnTo>
                  <a:lnTo>
                    <a:pt x="779" y="948"/>
                  </a:lnTo>
                  <a:lnTo>
                    <a:pt x="763" y="945"/>
                  </a:lnTo>
                  <a:lnTo>
                    <a:pt x="730" y="938"/>
                  </a:lnTo>
                  <a:lnTo>
                    <a:pt x="693" y="934"/>
                  </a:lnTo>
                  <a:lnTo>
                    <a:pt x="651" y="930"/>
                  </a:lnTo>
                  <a:lnTo>
                    <a:pt x="604" y="927"/>
                  </a:lnTo>
                  <a:lnTo>
                    <a:pt x="553" y="925"/>
                  </a:lnTo>
                  <a:lnTo>
                    <a:pt x="496" y="923"/>
                  </a:lnTo>
                  <a:lnTo>
                    <a:pt x="462" y="923"/>
                  </a:lnTo>
                  <a:lnTo>
                    <a:pt x="431" y="923"/>
                  </a:lnTo>
                  <a:lnTo>
                    <a:pt x="405" y="923"/>
                  </a:lnTo>
                  <a:lnTo>
                    <a:pt x="384" y="922"/>
                  </a:lnTo>
                  <a:lnTo>
                    <a:pt x="364" y="920"/>
                  </a:lnTo>
                  <a:lnTo>
                    <a:pt x="345" y="917"/>
                  </a:lnTo>
                  <a:lnTo>
                    <a:pt x="327" y="913"/>
                  </a:lnTo>
                  <a:lnTo>
                    <a:pt x="309" y="906"/>
                  </a:lnTo>
                  <a:lnTo>
                    <a:pt x="298" y="902"/>
                  </a:lnTo>
                  <a:lnTo>
                    <a:pt x="289" y="897"/>
                  </a:lnTo>
                  <a:lnTo>
                    <a:pt x="281" y="892"/>
                  </a:lnTo>
                  <a:lnTo>
                    <a:pt x="274" y="887"/>
                  </a:lnTo>
                  <a:lnTo>
                    <a:pt x="268" y="882"/>
                  </a:lnTo>
                  <a:lnTo>
                    <a:pt x="262" y="876"/>
                  </a:lnTo>
                  <a:lnTo>
                    <a:pt x="257" y="870"/>
                  </a:lnTo>
                  <a:lnTo>
                    <a:pt x="252" y="864"/>
                  </a:lnTo>
                  <a:lnTo>
                    <a:pt x="249" y="859"/>
                  </a:lnTo>
                  <a:lnTo>
                    <a:pt x="246" y="852"/>
                  </a:lnTo>
                  <a:lnTo>
                    <a:pt x="244" y="846"/>
                  </a:lnTo>
                  <a:lnTo>
                    <a:pt x="242" y="840"/>
                  </a:lnTo>
                  <a:lnTo>
                    <a:pt x="240" y="829"/>
                  </a:lnTo>
                  <a:lnTo>
                    <a:pt x="239" y="818"/>
                  </a:lnTo>
                  <a:lnTo>
                    <a:pt x="239" y="811"/>
                  </a:lnTo>
                  <a:lnTo>
                    <a:pt x="240" y="804"/>
                  </a:lnTo>
                  <a:lnTo>
                    <a:pt x="242" y="797"/>
                  </a:lnTo>
                  <a:lnTo>
                    <a:pt x="243" y="791"/>
                  </a:lnTo>
                  <a:lnTo>
                    <a:pt x="248" y="780"/>
                  </a:lnTo>
                  <a:lnTo>
                    <a:pt x="255" y="770"/>
                  </a:lnTo>
                  <a:lnTo>
                    <a:pt x="261" y="763"/>
                  </a:lnTo>
                  <a:lnTo>
                    <a:pt x="267" y="756"/>
                  </a:lnTo>
                  <a:lnTo>
                    <a:pt x="273" y="751"/>
                  </a:lnTo>
                  <a:lnTo>
                    <a:pt x="277" y="747"/>
                  </a:lnTo>
                  <a:lnTo>
                    <a:pt x="279" y="745"/>
                  </a:lnTo>
                  <a:lnTo>
                    <a:pt x="281" y="742"/>
                  </a:lnTo>
                  <a:lnTo>
                    <a:pt x="284" y="740"/>
                  </a:lnTo>
                  <a:lnTo>
                    <a:pt x="286" y="738"/>
                  </a:lnTo>
                  <a:lnTo>
                    <a:pt x="289" y="736"/>
                  </a:lnTo>
                  <a:lnTo>
                    <a:pt x="292" y="733"/>
                  </a:lnTo>
                  <a:lnTo>
                    <a:pt x="294" y="731"/>
                  </a:lnTo>
                  <a:lnTo>
                    <a:pt x="297" y="728"/>
                  </a:lnTo>
                  <a:lnTo>
                    <a:pt x="331" y="736"/>
                  </a:lnTo>
                  <a:lnTo>
                    <a:pt x="361" y="742"/>
                  </a:lnTo>
                  <a:lnTo>
                    <a:pt x="385" y="748"/>
                  </a:lnTo>
                  <a:lnTo>
                    <a:pt x="408" y="752"/>
                  </a:lnTo>
                  <a:lnTo>
                    <a:pt x="428" y="754"/>
                  </a:lnTo>
                  <a:lnTo>
                    <a:pt x="447" y="755"/>
                  </a:lnTo>
                  <a:lnTo>
                    <a:pt x="467" y="756"/>
                  </a:lnTo>
                  <a:lnTo>
                    <a:pt x="487" y="756"/>
                  </a:lnTo>
                  <a:lnTo>
                    <a:pt x="515" y="756"/>
                  </a:lnTo>
                  <a:lnTo>
                    <a:pt x="541" y="754"/>
                  </a:lnTo>
                  <a:lnTo>
                    <a:pt x="567" y="751"/>
                  </a:lnTo>
                  <a:lnTo>
                    <a:pt x="590" y="747"/>
                  </a:lnTo>
                  <a:lnTo>
                    <a:pt x="614" y="741"/>
                  </a:lnTo>
                  <a:lnTo>
                    <a:pt x="635" y="735"/>
                  </a:lnTo>
                  <a:lnTo>
                    <a:pt x="656" y="729"/>
                  </a:lnTo>
                  <a:lnTo>
                    <a:pt x="676" y="722"/>
                  </a:lnTo>
                  <a:lnTo>
                    <a:pt x="694" y="714"/>
                  </a:lnTo>
                  <a:lnTo>
                    <a:pt x="710" y="707"/>
                  </a:lnTo>
                  <a:lnTo>
                    <a:pt x="727" y="699"/>
                  </a:lnTo>
                  <a:lnTo>
                    <a:pt x="741" y="691"/>
                  </a:lnTo>
                  <a:lnTo>
                    <a:pt x="766" y="675"/>
                  </a:lnTo>
                  <a:lnTo>
                    <a:pt x="785" y="661"/>
                  </a:lnTo>
                  <a:lnTo>
                    <a:pt x="800" y="647"/>
                  </a:lnTo>
                  <a:lnTo>
                    <a:pt x="814" y="634"/>
                  </a:lnTo>
                  <a:lnTo>
                    <a:pt x="826" y="619"/>
                  </a:lnTo>
                  <a:lnTo>
                    <a:pt x="837" y="605"/>
                  </a:lnTo>
                  <a:lnTo>
                    <a:pt x="846" y="590"/>
                  </a:lnTo>
                  <a:lnTo>
                    <a:pt x="853" y="575"/>
                  </a:lnTo>
                  <a:lnTo>
                    <a:pt x="860" y="561"/>
                  </a:lnTo>
                  <a:lnTo>
                    <a:pt x="865" y="547"/>
                  </a:lnTo>
                  <a:lnTo>
                    <a:pt x="870" y="534"/>
                  </a:lnTo>
                  <a:lnTo>
                    <a:pt x="874" y="520"/>
                  </a:lnTo>
                  <a:lnTo>
                    <a:pt x="877" y="507"/>
                  </a:lnTo>
                  <a:lnTo>
                    <a:pt x="879" y="496"/>
                  </a:lnTo>
                  <a:lnTo>
                    <a:pt x="881" y="474"/>
                  </a:lnTo>
                  <a:lnTo>
                    <a:pt x="881" y="456"/>
                  </a:lnTo>
                  <a:lnTo>
                    <a:pt x="881" y="441"/>
                  </a:lnTo>
                  <a:lnTo>
                    <a:pt x="880" y="427"/>
                  </a:lnTo>
                  <a:lnTo>
                    <a:pt x="878" y="413"/>
                  </a:lnTo>
                  <a:lnTo>
                    <a:pt x="876" y="400"/>
                  </a:lnTo>
                  <a:lnTo>
                    <a:pt x="873" y="387"/>
                  </a:lnTo>
                  <a:lnTo>
                    <a:pt x="870" y="376"/>
                  </a:lnTo>
                  <a:lnTo>
                    <a:pt x="865" y="365"/>
                  </a:lnTo>
                  <a:lnTo>
                    <a:pt x="861" y="355"/>
                  </a:lnTo>
                  <a:lnTo>
                    <a:pt x="853" y="335"/>
                  </a:lnTo>
                  <a:lnTo>
                    <a:pt x="844" y="320"/>
                  </a:lnTo>
                  <a:lnTo>
                    <a:pt x="835" y="307"/>
                  </a:lnTo>
                  <a:lnTo>
                    <a:pt x="827" y="298"/>
                  </a:lnTo>
                  <a:lnTo>
                    <a:pt x="820" y="289"/>
                  </a:lnTo>
                  <a:lnTo>
                    <a:pt x="812" y="282"/>
                  </a:lnTo>
                  <a:lnTo>
                    <a:pt x="805" y="276"/>
                  </a:lnTo>
                  <a:lnTo>
                    <a:pt x="798" y="270"/>
                  </a:lnTo>
                  <a:lnTo>
                    <a:pt x="791" y="264"/>
                  </a:lnTo>
                  <a:lnTo>
                    <a:pt x="783" y="258"/>
                  </a:lnTo>
                  <a:lnTo>
                    <a:pt x="775" y="252"/>
                  </a:lnTo>
                  <a:lnTo>
                    <a:pt x="767" y="245"/>
                  </a:lnTo>
                  <a:lnTo>
                    <a:pt x="770" y="238"/>
                  </a:lnTo>
                  <a:lnTo>
                    <a:pt x="774" y="231"/>
                  </a:lnTo>
                  <a:lnTo>
                    <a:pt x="778" y="225"/>
                  </a:lnTo>
                  <a:lnTo>
                    <a:pt x="781" y="219"/>
                  </a:lnTo>
                  <a:lnTo>
                    <a:pt x="786" y="213"/>
                  </a:lnTo>
                  <a:lnTo>
                    <a:pt x="790" y="208"/>
                  </a:lnTo>
                  <a:lnTo>
                    <a:pt x="795" y="203"/>
                  </a:lnTo>
                  <a:lnTo>
                    <a:pt x="800" y="198"/>
                  </a:lnTo>
                  <a:lnTo>
                    <a:pt x="808" y="192"/>
                  </a:lnTo>
                  <a:lnTo>
                    <a:pt x="818" y="187"/>
                  </a:lnTo>
                  <a:lnTo>
                    <a:pt x="827" y="182"/>
                  </a:lnTo>
                  <a:lnTo>
                    <a:pt x="837" y="178"/>
                  </a:lnTo>
                  <a:lnTo>
                    <a:pt x="848" y="175"/>
                  </a:lnTo>
                  <a:lnTo>
                    <a:pt x="859" y="173"/>
                  </a:lnTo>
                  <a:lnTo>
                    <a:pt x="871" y="171"/>
                  </a:lnTo>
                  <a:lnTo>
                    <a:pt x="883" y="169"/>
                  </a:lnTo>
                  <a:lnTo>
                    <a:pt x="907" y="167"/>
                  </a:lnTo>
                  <a:lnTo>
                    <a:pt x="931" y="167"/>
                  </a:lnTo>
                  <a:lnTo>
                    <a:pt x="954" y="167"/>
                  </a:lnTo>
                  <a:lnTo>
                    <a:pt x="977" y="168"/>
                  </a:lnTo>
                  <a:lnTo>
                    <a:pt x="977" y="1"/>
                  </a:lnTo>
                  <a:close/>
                  <a:moveTo>
                    <a:pt x="232" y="1101"/>
                  </a:moveTo>
                  <a:lnTo>
                    <a:pt x="284" y="1110"/>
                  </a:lnTo>
                  <a:lnTo>
                    <a:pt x="330" y="1117"/>
                  </a:lnTo>
                  <a:lnTo>
                    <a:pt x="372" y="1121"/>
                  </a:lnTo>
                  <a:lnTo>
                    <a:pt x="411" y="1124"/>
                  </a:lnTo>
                  <a:lnTo>
                    <a:pt x="449" y="1125"/>
                  </a:lnTo>
                  <a:lnTo>
                    <a:pt x="491" y="1126"/>
                  </a:lnTo>
                  <a:lnTo>
                    <a:pt x="538" y="1126"/>
                  </a:lnTo>
                  <a:lnTo>
                    <a:pt x="592" y="1127"/>
                  </a:lnTo>
                  <a:lnTo>
                    <a:pt x="622" y="1128"/>
                  </a:lnTo>
                  <a:lnTo>
                    <a:pt x="647" y="1130"/>
                  </a:lnTo>
                  <a:lnTo>
                    <a:pt x="670" y="1134"/>
                  </a:lnTo>
                  <a:lnTo>
                    <a:pt x="688" y="1139"/>
                  </a:lnTo>
                  <a:lnTo>
                    <a:pt x="705" y="1145"/>
                  </a:lnTo>
                  <a:lnTo>
                    <a:pt x="720" y="1152"/>
                  </a:lnTo>
                  <a:lnTo>
                    <a:pt x="732" y="1160"/>
                  </a:lnTo>
                  <a:lnTo>
                    <a:pt x="744" y="1170"/>
                  </a:lnTo>
                  <a:lnTo>
                    <a:pt x="752" y="1179"/>
                  </a:lnTo>
                  <a:lnTo>
                    <a:pt x="758" y="1188"/>
                  </a:lnTo>
                  <a:lnTo>
                    <a:pt x="763" y="1197"/>
                  </a:lnTo>
                  <a:lnTo>
                    <a:pt x="767" y="1205"/>
                  </a:lnTo>
                  <a:lnTo>
                    <a:pt x="769" y="1212"/>
                  </a:lnTo>
                  <a:lnTo>
                    <a:pt x="770" y="1219"/>
                  </a:lnTo>
                  <a:lnTo>
                    <a:pt x="771" y="1225"/>
                  </a:lnTo>
                  <a:lnTo>
                    <a:pt x="771" y="1230"/>
                  </a:lnTo>
                  <a:lnTo>
                    <a:pt x="770" y="1240"/>
                  </a:lnTo>
                  <a:lnTo>
                    <a:pt x="769" y="1250"/>
                  </a:lnTo>
                  <a:lnTo>
                    <a:pt x="766" y="1259"/>
                  </a:lnTo>
                  <a:lnTo>
                    <a:pt x="762" y="1267"/>
                  </a:lnTo>
                  <a:lnTo>
                    <a:pt x="758" y="1275"/>
                  </a:lnTo>
                  <a:lnTo>
                    <a:pt x="753" y="1283"/>
                  </a:lnTo>
                  <a:lnTo>
                    <a:pt x="748" y="1290"/>
                  </a:lnTo>
                  <a:lnTo>
                    <a:pt x="742" y="1297"/>
                  </a:lnTo>
                  <a:lnTo>
                    <a:pt x="735" y="1303"/>
                  </a:lnTo>
                  <a:lnTo>
                    <a:pt x="728" y="1310"/>
                  </a:lnTo>
                  <a:lnTo>
                    <a:pt x="721" y="1316"/>
                  </a:lnTo>
                  <a:lnTo>
                    <a:pt x="712" y="1321"/>
                  </a:lnTo>
                  <a:lnTo>
                    <a:pt x="696" y="1330"/>
                  </a:lnTo>
                  <a:lnTo>
                    <a:pt x="678" y="1337"/>
                  </a:lnTo>
                  <a:lnTo>
                    <a:pt x="667" y="1341"/>
                  </a:lnTo>
                  <a:lnTo>
                    <a:pt x="655" y="1344"/>
                  </a:lnTo>
                  <a:lnTo>
                    <a:pt x="643" y="1346"/>
                  </a:lnTo>
                  <a:lnTo>
                    <a:pt x="631" y="1349"/>
                  </a:lnTo>
                  <a:lnTo>
                    <a:pt x="605" y="1352"/>
                  </a:lnTo>
                  <a:lnTo>
                    <a:pt x="582" y="1355"/>
                  </a:lnTo>
                  <a:lnTo>
                    <a:pt x="559" y="1356"/>
                  </a:lnTo>
                  <a:lnTo>
                    <a:pt x="541" y="1357"/>
                  </a:lnTo>
                  <a:lnTo>
                    <a:pt x="527" y="1357"/>
                  </a:lnTo>
                  <a:lnTo>
                    <a:pt x="519" y="1357"/>
                  </a:lnTo>
                  <a:lnTo>
                    <a:pt x="489" y="1357"/>
                  </a:lnTo>
                  <a:lnTo>
                    <a:pt x="461" y="1356"/>
                  </a:lnTo>
                  <a:lnTo>
                    <a:pt x="433" y="1354"/>
                  </a:lnTo>
                  <a:lnTo>
                    <a:pt x="408" y="1351"/>
                  </a:lnTo>
                  <a:lnTo>
                    <a:pt x="384" y="1348"/>
                  </a:lnTo>
                  <a:lnTo>
                    <a:pt x="362" y="1343"/>
                  </a:lnTo>
                  <a:lnTo>
                    <a:pt x="340" y="1339"/>
                  </a:lnTo>
                  <a:lnTo>
                    <a:pt x="321" y="1333"/>
                  </a:lnTo>
                  <a:lnTo>
                    <a:pt x="302" y="1327"/>
                  </a:lnTo>
                  <a:lnTo>
                    <a:pt x="286" y="1320"/>
                  </a:lnTo>
                  <a:lnTo>
                    <a:pt x="271" y="1312"/>
                  </a:lnTo>
                  <a:lnTo>
                    <a:pt x="258" y="1303"/>
                  </a:lnTo>
                  <a:lnTo>
                    <a:pt x="244" y="1294"/>
                  </a:lnTo>
                  <a:lnTo>
                    <a:pt x="233" y="1284"/>
                  </a:lnTo>
                  <a:lnTo>
                    <a:pt x="223" y="1273"/>
                  </a:lnTo>
                  <a:lnTo>
                    <a:pt x="215" y="1262"/>
                  </a:lnTo>
                  <a:lnTo>
                    <a:pt x="212" y="1258"/>
                  </a:lnTo>
                  <a:lnTo>
                    <a:pt x="208" y="1252"/>
                  </a:lnTo>
                  <a:lnTo>
                    <a:pt x="204" y="1244"/>
                  </a:lnTo>
                  <a:lnTo>
                    <a:pt x="199" y="1235"/>
                  </a:lnTo>
                  <a:lnTo>
                    <a:pt x="196" y="1225"/>
                  </a:lnTo>
                  <a:lnTo>
                    <a:pt x="193" y="1213"/>
                  </a:lnTo>
                  <a:lnTo>
                    <a:pt x="191" y="1201"/>
                  </a:lnTo>
                  <a:lnTo>
                    <a:pt x="190" y="1187"/>
                  </a:lnTo>
                  <a:lnTo>
                    <a:pt x="191" y="1173"/>
                  </a:lnTo>
                  <a:lnTo>
                    <a:pt x="193" y="1161"/>
                  </a:lnTo>
                  <a:lnTo>
                    <a:pt x="196" y="1150"/>
                  </a:lnTo>
                  <a:lnTo>
                    <a:pt x="201" y="1140"/>
                  </a:lnTo>
                  <a:lnTo>
                    <a:pt x="208" y="1130"/>
                  </a:lnTo>
                  <a:lnTo>
                    <a:pt x="215" y="1121"/>
                  </a:lnTo>
                  <a:lnTo>
                    <a:pt x="223" y="1111"/>
                  </a:lnTo>
                  <a:lnTo>
                    <a:pt x="232" y="1101"/>
                  </a:lnTo>
                  <a:close/>
                  <a:moveTo>
                    <a:pt x="299" y="443"/>
                  </a:moveTo>
                  <a:lnTo>
                    <a:pt x="301" y="434"/>
                  </a:lnTo>
                  <a:lnTo>
                    <a:pt x="303" y="424"/>
                  </a:lnTo>
                  <a:lnTo>
                    <a:pt x="307" y="413"/>
                  </a:lnTo>
                  <a:lnTo>
                    <a:pt x="311" y="401"/>
                  </a:lnTo>
                  <a:lnTo>
                    <a:pt x="316" y="389"/>
                  </a:lnTo>
                  <a:lnTo>
                    <a:pt x="323" y="378"/>
                  </a:lnTo>
                  <a:lnTo>
                    <a:pt x="330" y="366"/>
                  </a:lnTo>
                  <a:lnTo>
                    <a:pt x="339" y="355"/>
                  </a:lnTo>
                  <a:lnTo>
                    <a:pt x="350" y="343"/>
                  </a:lnTo>
                  <a:lnTo>
                    <a:pt x="363" y="334"/>
                  </a:lnTo>
                  <a:lnTo>
                    <a:pt x="376" y="325"/>
                  </a:lnTo>
                  <a:lnTo>
                    <a:pt x="392" y="317"/>
                  </a:lnTo>
                  <a:lnTo>
                    <a:pt x="400" y="313"/>
                  </a:lnTo>
                  <a:lnTo>
                    <a:pt x="410" y="310"/>
                  </a:lnTo>
                  <a:lnTo>
                    <a:pt x="420" y="308"/>
                  </a:lnTo>
                  <a:lnTo>
                    <a:pt x="430" y="306"/>
                  </a:lnTo>
                  <a:lnTo>
                    <a:pt x="440" y="304"/>
                  </a:lnTo>
                  <a:lnTo>
                    <a:pt x="451" y="302"/>
                  </a:lnTo>
                  <a:lnTo>
                    <a:pt x="464" y="302"/>
                  </a:lnTo>
                  <a:lnTo>
                    <a:pt x="476" y="301"/>
                  </a:lnTo>
                  <a:lnTo>
                    <a:pt x="488" y="302"/>
                  </a:lnTo>
                  <a:lnTo>
                    <a:pt x="501" y="302"/>
                  </a:lnTo>
                  <a:lnTo>
                    <a:pt x="513" y="304"/>
                  </a:lnTo>
                  <a:lnTo>
                    <a:pt x="524" y="305"/>
                  </a:lnTo>
                  <a:lnTo>
                    <a:pt x="543" y="310"/>
                  </a:lnTo>
                  <a:lnTo>
                    <a:pt x="561" y="315"/>
                  </a:lnTo>
                  <a:lnTo>
                    <a:pt x="575" y="322"/>
                  </a:lnTo>
                  <a:lnTo>
                    <a:pt x="587" y="328"/>
                  </a:lnTo>
                  <a:lnTo>
                    <a:pt x="597" y="335"/>
                  </a:lnTo>
                  <a:lnTo>
                    <a:pt x="605" y="342"/>
                  </a:lnTo>
                  <a:lnTo>
                    <a:pt x="614" y="349"/>
                  </a:lnTo>
                  <a:lnTo>
                    <a:pt x="621" y="358"/>
                  </a:lnTo>
                  <a:lnTo>
                    <a:pt x="627" y="366"/>
                  </a:lnTo>
                  <a:lnTo>
                    <a:pt x="633" y="375"/>
                  </a:lnTo>
                  <a:lnTo>
                    <a:pt x="638" y="383"/>
                  </a:lnTo>
                  <a:lnTo>
                    <a:pt x="642" y="392"/>
                  </a:lnTo>
                  <a:lnTo>
                    <a:pt x="645" y="401"/>
                  </a:lnTo>
                  <a:lnTo>
                    <a:pt x="648" y="410"/>
                  </a:lnTo>
                  <a:lnTo>
                    <a:pt x="652" y="426"/>
                  </a:lnTo>
                  <a:lnTo>
                    <a:pt x="654" y="441"/>
                  </a:lnTo>
                  <a:lnTo>
                    <a:pt x="655" y="454"/>
                  </a:lnTo>
                  <a:lnTo>
                    <a:pt x="655" y="464"/>
                  </a:lnTo>
                  <a:lnTo>
                    <a:pt x="655" y="476"/>
                  </a:lnTo>
                  <a:lnTo>
                    <a:pt x="654" y="489"/>
                  </a:lnTo>
                  <a:lnTo>
                    <a:pt x="651" y="502"/>
                  </a:lnTo>
                  <a:lnTo>
                    <a:pt x="648" y="515"/>
                  </a:lnTo>
                  <a:lnTo>
                    <a:pt x="644" y="530"/>
                  </a:lnTo>
                  <a:lnTo>
                    <a:pt x="638" y="543"/>
                  </a:lnTo>
                  <a:lnTo>
                    <a:pt x="631" y="556"/>
                  </a:lnTo>
                  <a:lnTo>
                    <a:pt x="622" y="568"/>
                  </a:lnTo>
                  <a:lnTo>
                    <a:pt x="610" y="581"/>
                  </a:lnTo>
                  <a:lnTo>
                    <a:pt x="598" y="592"/>
                  </a:lnTo>
                  <a:lnTo>
                    <a:pt x="591" y="597"/>
                  </a:lnTo>
                  <a:lnTo>
                    <a:pt x="584" y="602"/>
                  </a:lnTo>
                  <a:lnTo>
                    <a:pt x="576" y="606"/>
                  </a:lnTo>
                  <a:lnTo>
                    <a:pt x="567" y="610"/>
                  </a:lnTo>
                  <a:lnTo>
                    <a:pt x="557" y="614"/>
                  </a:lnTo>
                  <a:lnTo>
                    <a:pt x="548" y="617"/>
                  </a:lnTo>
                  <a:lnTo>
                    <a:pt x="538" y="620"/>
                  </a:lnTo>
                  <a:lnTo>
                    <a:pt x="527" y="622"/>
                  </a:lnTo>
                  <a:lnTo>
                    <a:pt x="516" y="624"/>
                  </a:lnTo>
                  <a:lnTo>
                    <a:pt x="503" y="626"/>
                  </a:lnTo>
                  <a:lnTo>
                    <a:pt x="491" y="626"/>
                  </a:lnTo>
                  <a:lnTo>
                    <a:pt x="478" y="627"/>
                  </a:lnTo>
                  <a:lnTo>
                    <a:pt x="463" y="626"/>
                  </a:lnTo>
                  <a:lnTo>
                    <a:pt x="447" y="625"/>
                  </a:lnTo>
                  <a:lnTo>
                    <a:pt x="433" y="623"/>
                  </a:lnTo>
                  <a:lnTo>
                    <a:pt x="420" y="620"/>
                  </a:lnTo>
                  <a:lnTo>
                    <a:pt x="406" y="616"/>
                  </a:lnTo>
                  <a:lnTo>
                    <a:pt x="393" y="611"/>
                  </a:lnTo>
                  <a:lnTo>
                    <a:pt x="381" y="606"/>
                  </a:lnTo>
                  <a:lnTo>
                    <a:pt x="370" y="599"/>
                  </a:lnTo>
                  <a:lnTo>
                    <a:pt x="359" y="592"/>
                  </a:lnTo>
                  <a:lnTo>
                    <a:pt x="348" y="584"/>
                  </a:lnTo>
                  <a:lnTo>
                    <a:pt x="338" y="574"/>
                  </a:lnTo>
                  <a:lnTo>
                    <a:pt x="330" y="564"/>
                  </a:lnTo>
                  <a:lnTo>
                    <a:pt x="322" y="554"/>
                  </a:lnTo>
                  <a:lnTo>
                    <a:pt x="316" y="542"/>
                  </a:lnTo>
                  <a:lnTo>
                    <a:pt x="310" y="530"/>
                  </a:lnTo>
                  <a:lnTo>
                    <a:pt x="304" y="516"/>
                  </a:lnTo>
                  <a:lnTo>
                    <a:pt x="301" y="504"/>
                  </a:lnTo>
                  <a:lnTo>
                    <a:pt x="299" y="494"/>
                  </a:lnTo>
                  <a:lnTo>
                    <a:pt x="298" y="483"/>
                  </a:lnTo>
                  <a:lnTo>
                    <a:pt x="298" y="474"/>
                  </a:lnTo>
                  <a:lnTo>
                    <a:pt x="297" y="464"/>
                  </a:lnTo>
                  <a:lnTo>
                    <a:pt x="298" y="456"/>
                  </a:lnTo>
                  <a:lnTo>
                    <a:pt x="298" y="449"/>
                  </a:lnTo>
                  <a:lnTo>
                    <a:pt x="299" y="44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58"/>
            <p:cNvSpPr>
              <a:spLocks noEditPoints="1"/>
            </p:cNvSpPr>
            <p:nvPr userDrawn="1"/>
          </p:nvSpPr>
          <p:spPr bwMode="auto">
            <a:xfrm>
              <a:off x="5808" y="362"/>
              <a:ext cx="43" cy="50"/>
            </a:xfrm>
            <a:custGeom>
              <a:avLst/>
              <a:gdLst>
                <a:gd name="T0" fmla="*/ 0 w 873"/>
                <a:gd name="T1" fmla="*/ 0 h 1017"/>
                <a:gd name="T2" fmla="*/ 0 w 873"/>
                <a:gd name="T3" fmla="*/ 0 h 1017"/>
                <a:gd name="T4" fmla="*/ 0 w 873"/>
                <a:gd name="T5" fmla="*/ 0 h 1017"/>
                <a:gd name="T6" fmla="*/ 0 w 873"/>
                <a:gd name="T7" fmla="*/ 0 h 1017"/>
                <a:gd name="T8" fmla="*/ 0 w 873"/>
                <a:gd name="T9" fmla="*/ 0 h 1017"/>
                <a:gd name="T10" fmla="*/ 0 w 873"/>
                <a:gd name="T11" fmla="*/ 0 h 1017"/>
                <a:gd name="T12" fmla="*/ 0 w 873"/>
                <a:gd name="T13" fmla="*/ 0 h 1017"/>
                <a:gd name="T14" fmla="*/ 0 w 873"/>
                <a:gd name="T15" fmla="*/ 0 h 1017"/>
                <a:gd name="T16" fmla="*/ 0 w 873"/>
                <a:gd name="T17" fmla="*/ 0 h 1017"/>
                <a:gd name="T18" fmla="*/ 0 w 873"/>
                <a:gd name="T19" fmla="*/ 0 h 1017"/>
                <a:gd name="T20" fmla="*/ 0 w 873"/>
                <a:gd name="T21" fmla="*/ 0 h 1017"/>
                <a:gd name="T22" fmla="*/ 0 w 873"/>
                <a:gd name="T23" fmla="*/ 0 h 1017"/>
                <a:gd name="T24" fmla="*/ 0 w 873"/>
                <a:gd name="T25" fmla="*/ 0 h 1017"/>
                <a:gd name="T26" fmla="*/ 0 w 873"/>
                <a:gd name="T27" fmla="*/ 0 h 1017"/>
                <a:gd name="T28" fmla="*/ 0 w 873"/>
                <a:gd name="T29" fmla="*/ 0 h 1017"/>
                <a:gd name="T30" fmla="*/ 0 w 873"/>
                <a:gd name="T31" fmla="*/ 0 h 1017"/>
                <a:gd name="T32" fmla="*/ 0 w 873"/>
                <a:gd name="T33" fmla="*/ 0 h 1017"/>
                <a:gd name="T34" fmla="*/ 0 w 873"/>
                <a:gd name="T35" fmla="*/ 0 h 1017"/>
                <a:gd name="T36" fmla="*/ 0 w 873"/>
                <a:gd name="T37" fmla="*/ 0 h 1017"/>
                <a:gd name="T38" fmla="*/ 0 w 873"/>
                <a:gd name="T39" fmla="*/ 0 h 1017"/>
                <a:gd name="T40" fmla="*/ 0 w 873"/>
                <a:gd name="T41" fmla="*/ 0 h 1017"/>
                <a:gd name="T42" fmla="*/ 0 w 873"/>
                <a:gd name="T43" fmla="*/ 0 h 1017"/>
                <a:gd name="T44" fmla="*/ 0 w 873"/>
                <a:gd name="T45" fmla="*/ 0 h 1017"/>
                <a:gd name="T46" fmla="*/ 0 w 873"/>
                <a:gd name="T47" fmla="*/ 0 h 1017"/>
                <a:gd name="T48" fmla="*/ 0 w 873"/>
                <a:gd name="T49" fmla="*/ 0 h 1017"/>
                <a:gd name="T50" fmla="*/ 0 w 873"/>
                <a:gd name="T51" fmla="*/ 0 h 1017"/>
                <a:gd name="T52" fmla="*/ 0 w 873"/>
                <a:gd name="T53" fmla="*/ 0 h 1017"/>
                <a:gd name="T54" fmla="*/ 0 w 873"/>
                <a:gd name="T55" fmla="*/ 0 h 1017"/>
                <a:gd name="T56" fmla="*/ 0 w 873"/>
                <a:gd name="T57" fmla="*/ 0 h 1017"/>
                <a:gd name="T58" fmla="*/ 0 w 873"/>
                <a:gd name="T59" fmla="*/ 0 h 1017"/>
                <a:gd name="T60" fmla="*/ 0 w 873"/>
                <a:gd name="T61" fmla="*/ 0 h 1017"/>
                <a:gd name="T62" fmla="*/ 0 w 873"/>
                <a:gd name="T63" fmla="*/ 0 h 1017"/>
                <a:gd name="T64" fmla="*/ 0 w 873"/>
                <a:gd name="T65" fmla="*/ 0 h 1017"/>
                <a:gd name="T66" fmla="*/ 0 w 873"/>
                <a:gd name="T67" fmla="*/ 0 h 1017"/>
                <a:gd name="T68" fmla="*/ 0 w 873"/>
                <a:gd name="T69" fmla="*/ 0 h 1017"/>
                <a:gd name="T70" fmla="*/ 0 w 873"/>
                <a:gd name="T71" fmla="*/ 0 h 1017"/>
                <a:gd name="T72" fmla="*/ 0 w 873"/>
                <a:gd name="T73" fmla="*/ 0 h 1017"/>
                <a:gd name="T74" fmla="*/ 0 w 873"/>
                <a:gd name="T75" fmla="*/ 0 h 1017"/>
                <a:gd name="T76" fmla="*/ 0 w 873"/>
                <a:gd name="T77" fmla="*/ 0 h 1017"/>
                <a:gd name="T78" fmla="*/ 0 w 873"/>
                <a:gd name="T79" fmla="*/ 0 h 1017"/>
                <a:gd name="T80" fmla="*/ 0 w 873"/>
                <a:gd name="T81" fmla="*/ 0 h 1017"/>
                <a:gd name="T82" fmla="*/ 0 w 873"/>
                <a:gd name="T83" fmla="*/ 0 h 1017"/>
                <a:gd name="T84" fmla="*/ 0 w 873"/>
                <a:gd name="T85" fmla="*/ 0 h 1017"/>
                <a:gd name="T86" fmla="*/ 0 w 873"/>
                <a:gd name="T87" fmla="*/ 0 h 1017"/>
                <a:gd name="T88" fmla="*/ 0 w 873"/>
                <a:gd name="T89" fmla="*/ 0 h 1017"/>
                <a:gd name="T90" fmla="*/ 0 w 873"/>
                <a:gd name="T91" fmla="*/ 0 h 1017"/>
                <a:gd name="T92" fmla="*/ 0 w 873"/>
                <a:gd name="T93" fmla="*/ 0 h 1017"/>
                <a:gd name="T94" fmla="*/ 0 w 873"/>
                <a:gd name="T95" fmla="*/ 0 h 1017"/>
                <a:gd name="T96" fmla="*/ 0 w 873"/>
                <a:gd name="T97" fmla="*/ 0 h 1017"/>
                <a:gd name="T98" fmla="*/ 0 w 873"/>
                <a:gd name="T99" fmla="*/ 0 h 1017"/>
                <a:gd name="T100" fmla="*/ 0 w 873"/>
                <a:gd name="T101" fmla="*/ 0 h 1017"/>
                <a:gd name="T102" fmla="*/ 0 w 873"/>
                <a:gd name="T103" fmla="*/ 0 h 1017"/>
                <a:gd name="T104" fmla="*/ 0 w 873"/>
                <a:gd name="T105" fmla="*/ 0 h 1017"/>
                <a:gd name="T106" fmla="*/ 0 w 873"/>
                <a:gd name="T107" fmla="*/ 0 h 1017"/>
                <a:gd name="T108" fmla="*/ 0 w 873"/>
                <a:gd name="T109" fmla="*/ 0 h 1017"/>
                <a:gd name="T110" fmla="*/ 0 w 873"/>
                <a:gd name="T111" fmla="*/ 0 h 1017"/>
                <a:gd name="T112" fmla="*/ 0 w 873"/>
                <a:gd name="T113" fmla="*/ 0 h 1017"/>
                <a:gd name="T114" fmla="*/ 0 w 873"/>
                <a:gd name="T115" fmla="*/ 0 h 1017"/>
                <a:gd name="T116" fmla="*/ 0 w 873"/>
                <a:gd name="T117" fmla="*/ 0 h 1017"/>
                <a:gd name="T118" fmla="*/ 0 w 873"/>
                <a:gd name="T119" fmla="*/ 0 h 1017"/>
                <a:gd name="T120" fmla="*/ 0 w 873"/>
                <a:gd name="T121" fmla="*/ 0 h 1017"/>
                <a:gd name="T122" fmla="*/ 0 w 873"/>
                <a:gd name="T123" fmla="*/ 0 h 1017"/>
                <a:gd name="T124" fmla="*/ 0 w 873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3" h="1017">
                  <a:moveTo>
                    <a:pt x="873" y="537"/>
                  </a:moveTo>
                  <a:lnTo>
                    <a:pt x="873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69" y="423"/>
                  </a:lnTo>
                  <a:lnTo>
                    <a:pt x="867" y="394"/>
                  </a:lnTo>
                  <a:lnTo>
                    <a:pt x="863" y="366"/>
                  </a:lnTo>
                  <a:lnTo>
                    <a:pt x="857" y="338"/>
                  </a:lnTo>
                  <a:lnTo>
                    <a:pt x="851" y="311"/>
                  </a:lnTo>
                  <a:lnTo>
                    <a:pt x="848" y="301"/>
                  </a:lnTo>
                  <a:lnTo>
                    <a:pt x="844" y="287"/>
                  </a:lnTo>
                  <a:lnTo>
                    <a:pt x="839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5" y="219"/>
                  </a:lnTo>
                  <a:lnTo>
                    <a:pt x="803" y="199"/>
                  </a:lnTo>
                  <a:lnTo>
                    <a:pt x="790" y="178"/>
                  </a:lnTo>
                  <a:lnTo>
                    <a:pt x="779" y="163"/>
                  </a:lnTo>
                  <a:lnTo>
                    <a:pt x="769" y="150"/>
                  </a:lnTo>
                  <a:lnTo>
                    <a:pt x="757" y="137"/>
                  </a:lnTo>
                  <a:lnTo>
                    <a:pt x="746" y="124"/>
                  </a:lnTo>
                  <a:lnTo>
                    <a:pt x="734" y="112"/>
                  </a:lnTo>
                  <a:lnTo>
                    <a:pt x="723" y="102"/>
                  </a:lnTo>
                  <a:lnTo>
                    <a:pt x="711" y="92"/>
                  </a:lnTo>
                  <a:lnTo>
                    <a:pt x="699" y="82"/>
                  </a:lnTo>
                  <a:lnTo>
                    <a:pt x="687" y="74"/>
                  </a:lnTo>
                  <a:lnTo>
                    <a:pt x="675" y="65"/>
                  </a:lnTo>
                  <a:lnTo>
                    <a:pt x="663" y="57"/>
                  </a:lnTo>
                  <a:lnTo>
                    <a:pt x="650" y="51"/>
                  </a:lnTo>
                  <a:lnTo>
                    <a:pt x="626" y="39"/>
                  </a:lnTo>
                  <a:lnTo>
                    <a:pt x="601" y="29"/>
                  </a:lnTo>
                  <a:lnTo>
                    <a:pt x="578" y="21"/>
                  </a:lnTo>
                  <a:lnTo>
                    <a:pt x="555" y="13"/>
                  </a:lnTo>
                  <a:lnTo>
                    <a:pt x="533" y="8"/>
                  </a:lnTo>
                  <a:lnTo>
                    <a:pt x="512" y="5"/>
                  </a:lnTo>
                  <a:lnTo>
                    <a:pt x="492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4" y="0"/>
                  </a:lnTo>
                  <a:lnTo>
                    <a:pt x="426" y="0"/>
                  </a:lnTo>
                  <a:lnTo>
                    <a:pt x="408" y="1"/>
                  </a:lnTo>
                  <a:lnTo>
                    <a:pt x="389" y="3"/>
                  </a:lnTo>
                  <a:lnTo>
                    <a:pt x="371" y="5"/>
                  </a:lnTo>
                  <a:lnTo>
                    <a:pt x="354" y="8"/>
                  </a:lnTo>
                  <a:lnTo>
                    <a:pt x="336" y="12"/>
                  </a:lnTo>
                  <a:lnTo>
                    <a:pt x="320" y="17"/>
                  </a:lnTo>
                  <a:lnTo>
                    <a:pt x="304" y="22"/>
                  </a:lnTo>
                  <a:lnTo>
                    <a:pt x="287" y="28"/>
                  </a:lnTo>
                  <a:lnTo>
                    <a:pt x="271" y="34"/>
                  </a:lnTo>
                  <a:lnTo>
                    <a:pt x="256" y="41"/>
                  </a:lnTo>
                  <a:lnTo>
                    <a:pt x="240" y="48"/>
                  </a:lnTo>
                  <a:lnTo>
                    <a:pt x="225" y="56"/>
                  </a:lnTo>
                  <a:lnTo>
                    <a:pt x="211" y="65"/>
                  </a:lnTo>
                  <a:lnTo>
                    <a:pt x="196" y="75"/>
                  </a:lnTo>
                  <a:lnTo>
                    <a:pt x="183" y="84"/>
                  </a:lnTo>
                  <a:lnTo>
                    <a:pt x="170" y="95"/>
                  </a:lnTo>
                  <a:lnTo>
                    <a:pt x="158" y="105"/>
                  </a:lnTo>
                  <a:lnTo>
                    <a:pt x="144" y="117"/>
                  </a:lnTo>
                  <a:lnTo>
                    <a:pt x="133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0" y="168"/>
                  </a:lnTo>
                  <a:lnTo>
                    <a:pt x="90" y="181"/>
                  </a:lnTo>
                  <a:lnTo>
                    <a:pt x="80" y="196"/>
                  </a:lnTo>
                  <a:lnTo>
                    <a:pt x="71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8" y="258"/>
                  </a:lnTo>
                  <a:lnTo>
                    <a:pt x="40" y="275"/>
                  </a:lnTo>
                  <a:lnTo>
                    <a:pt x="33" y="291"/>
                  </a:lnTo>
                  <a:lnTo>
                    <a:pt x="28" y="309"/>
                  </a:lnTo>
                  <a:lnTo>
                    <a:pt x="19" y="341"/>
                  </a:lnTo>
                  <a:lnTo>
                    <a:pt x="12" y="373"/>
                  </a:lnTo>
                  <a:lnTo>
                    <a:pt x="7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7" y="627"/>
                  </a:lnTo>
                  <a:lnTo>
                    <a:pt x="11" y="648"/>
                  </a:lnTo>
                  <a:lnTo>
                    <a:pt x="14" y="668"/>
                  </a:lnTo>
                  <a:lnTo>
                    <a:pt x="18" y="688"/>
                  </a:lnTo>
                  <a:lnTo>
                    <a:pt x="23" y="706"/>
                  </a:lnTo>
                  <a:lnTo>
                    <a:pt x="28" y="723"/>
                  </a:lnTo>
                  <a:lnTo>
                    <a:pt x="33" y="739"/>
                  </a:lnTo>
                  <a:lnTo>
                    <a:pt x="39" y="756"/>
                  </a:lnTo>
                  <a:lnTo>
                    <a:pt x="45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7" y="814"/>
                  </a:lnTo>
                  <a:lnTo>
                    <a:pt x="75" y="827"/>
                  </a:lnTo>
                  <a:lnTo>
                    <a:pt x="82" y="839"/>
                  </a:lnTo>
                  <a:lnTo>
                    <a:pt x="90" y="850"/>
                  </a:lnTo>
                  <a:lnTo>
                    <a:pt x="100" y="862"/>
                  </a:lnTo>
                  <a:lnTo>
                    <a:pt x="117" y="882"/>
                  </a:lnTo>
                  <a:lnTo>
                    <a:pt x="135" y="900"/>
                  </a:lnTo>
                  <a:lnTo>
                    <a:pt x="154" y="918"/>
                  </a:lnTo>
                  <a:lnTo>
                    <a:pt x="173" y="932"/>
                  </a:lnTo>
                  <a:lnTo>
                    <a:pt x="192" y="945"/>
                  </a:lnTo>
                  <a:lnTo>
                    <a:pt x="212" y="957"/>
                  </a:lnTo>
                  <a:lnTo>
                    <a:pt x="229" y="967"/>
                  </a:lnTo>
                  <a:lnTo>
                    <a:pt x="246" y="976"/>
                  </a:lnTo>
                  <a:lnTo>
                    <a:pt x="264" y="983"/>
                  </a:lnTo>
                  <a:lnTo>
                    <a:pt x="281" y="990"/>
                  </a:lnTo>
                  <a:lnTo>
                    <a:pt x="297" y="995"/>
                  </a:lnTo>
                  <a:lnTo>
                    <a:pt x="314" y="1000"/>
                  </a:lnTo>
                  <a:lnTo>
                    <a:pt x="329" y="1004"/>
                  </a:lnTo>
                  <a:lnTo>
                    <a:pt x="344" y="1007"/>
                  </a:lnTo>
                  <a:lnTo>
                    <a:pt x="372" y="1012"/>
                  </a:lnTo>
                  <a:lnTo>
                    <a:pt x="397" y="1015"/>
                  </a:lnTo>
                  <a:lnTo>
                    <a:pt x="419" y="1016"/>
                  </a:lnTo>
                  <a:lnTo>
                    <a:pt x="437" y="1017"/>
                  </a:lnTo>
                  <a:lnTo>
                    <a:pt x="464" y="1016"/>
                  </a:lnTo>
                  <a:lnTo>
                    <a:pt x="490" y="1014"/>
                  </a:lnTo>
                  <a:lnTo>
                    <a:pt x="516" y="1010"/>
                  </a:lnTo>
                  <a:lnTo>
                    <a:pt x="542" y="1005"/>
                  </a:lnTo>
                  <a:lnTo>
                    <a:pt x="568" y="999"/>
                  </a:lnTo>
                  <a:lnTo>
                    <a:pt x="592" y="991"/>
                  </a:lnTo>
                  <a:lnTo>
                    <a:pt x="617" y="982"/>
                  </a:lnTo>
                  <a:lnTo>
                    <a:pt x="640" y="972"/>
                  </a:lnTo>
                  <a:lnTo>
                    <a:pt x="664" y="959"/>
                  </a:lnTo>
                  <a:lnTo>
                    <a:pt x="685" y="946"/>
                  </a:lnTo>
                  <a:lnTo>
                    <a:pt x="706" y="932"/>
                  </a:lnTo>
                  <a:lnTo>
                    <a:pt x="727" y="916"/>
                  </a:lnTo>
                  <a:lnTo>
                    <a:pt x="746" y="898"/>
                  </a:lnTo>
                  <a:lnTo>
                    <a:pt x="765" y="880"/>
                  </a:lnTo>
                  <a:lnTo>
                    <a:pt x="782" y="861"/>
                  </a:lnTo>
                  <a:lnTo>
                    <a:pt x="797" y="839"/>
                  </a:lnTo>
                  <a:lnTo>
                    <a:pt x="808" y="821"/>
                  </a:lnTo>
                  <a:lnTo>
                    <a:pt x="820" y="802"/>
                  </a:lnTo>
                  <a:lnTo>
                    <a:pt x="830" y="783"/>
                  </a:lnTo>
                  <a:lnTo>
                    <a:pt x="839" y="765"/>
                  </a:lnTo>
                  <a:lnTo>
                    <a:pt x="847" y="748"/>
                  </a:lnTo>
                  <a:lnTo>
                    <a:pt x="853" y="733"/>
                  </a:lnTo>
                  <a:lnTo>
                    <a:pt x="858" y="722"/>
                  </a:lnTo>
                  <a:lnTo>
                    <a:pt x="861" y="715"/>
                  </a:lnTo>
                  <a:lnTo>
                    <a:pt x="661" y="683"/>
                  </a:lnTo>
                  <a:lnTo>
                    <a:pt x="657" y="692"/>
                  </a:lnTo>
                  <a:lnTo>
                    <a:pt x="654" y="700"/>
                  </a:lnTo>
                  <a:lnTo>
                    <a:pt x="651" y="708"/>
                  </a:lnTo>
                  <a:lnTo>
                    <a:pt x="648" y="715"/>
                  </a:lnTo>
                  <a:lnTo>
                    <a:pt x="645" y="723"/>
                  </a:lnTo>
                  <a:lnTo>
                    <a:pt x="641" y="730"/>
                  </a:lnTo>
                  <a:lnTo>
                    <a:pt x="637" y="737"/>
                  </a:lnTo>
                  <a:lnTo>
                    <a:pt x="632" y="746"/>
                  </a:lnTo>
                  <a:lnTo>
                    <a:pt x="624" y="757"/>
                  </a:lnTo>
                  <a:lnTo>
                    <a:pt x="616" y="767"/>
                  </a:lnTo>
                  <a:lnTo>
                    <a:pt x="606" y="776"/>
                  </a:lnTo>
                  <a:lnTo>
                    <a:pt x="596" y="786"/>
                  </a:lnTo>
                  <a:lnTo>
                    <a:pt x="586" y="794"/>
                  </a:lnTo>
                  <a:lnTo>
                    <a:pt x="575" y="803"/>
                  </a:lnTo>
                  <a:lnTo>
                    <a:pt x="564" y="810"/>
                  </a:lnTo>
                  <a:lnTo>
                    <a:pt x="552" y="817"/>
                  </a:lnTo>
                  <a:lnTo>
                    <a:pt x="540" y="823"/>
                  </a:lnTo>
                  <a:lnTo>
                    <a:pt x="528" y="828"/>
                  </a:lnTo>
                  <a:lnTo>
                    <a:pt x="516" y="832"/>
                  </a:lnTo>
                  <a:lnTo>
                    <a:pt x="502" y="836"/>
                  </a:lnTo>
                  <a:lnTo>
                    <a:pt x="490" y="839"/>
                  </a:lnTo>
                  <a:lnTo>
                    <a:pt x="477" y="841"/>
                  </a:lnTo>
                  <a:lnTo>
                    <a:pt x="464" y="842"/>
                  </a:lnTo>
                  <a:lnTo>
                    <a:pt x="450" y="842"/>
                  </a:lnTo>
                  <a:lnTo>
                    <a:pt x="439" y="842"/>
                  </a:lnTo>
                  <a:lnTo>
                    <a:pt x="426" y="841"/>
                  </a:lnTo>
                  <a:lnTo>
                    <a:pt x="412" y="839"/>
                  </a:lnTo>
                  <a:lnTo>
                    <a:pt x="395" y="835"/>
                  </a:lnTo>
                  <a:lnTo>
                    <a:pt x="387" y="833"/>
                  </a:lnTo>
                  <a:lnTo>
                    <a:pt x="379" y="829"/>
                  </a:lnTo>
                  <a:lnTo>
                    <a:pt x="370" y="826"/>
                  </a:lnTo>
                  <a:lnTo>
                    <a:pt x="362" y="821"/>
                  </a:lnTo>
                  <a:lnTo>
                    <a:pt x="353" y="816"/>
                  </a:lnTo>
                  <a:lnTo>
                    <a:pt x="343" y="810"/>
                  </a:lnTo>
                  <a:lnTo>
                    <a:pt x="334" y="803"/>
                  </a:lnTo>
                  <a:lnTo>
                    <a:pt x="325" y="794"/>
                  </a:lnTo>
                  <a:lnTo>
                    <a:pt x="311" y="781"/>
                  </a:lnTo>
                  <a:lnTo>
                    <a:pt x="297" y="767"/>
                  </a:lnTo>
                  <a:lnTo>
                    <a:pt x="286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2" y="708"/>
                  </a:lnTo>
                  <a:lnTo>
                    <a:pt x="256" y="694"/>
                  </a:lnTo>
                  <a:lnTo>
                    <a:pt x="251" y="679"/>
                  </a:lnTo>
                  <a:lnTo>
                    <a:pt x="246" y="666"/>
                  </a:lnTo>
                  <a:lnTo>
                    <a:pt x="243" y="653"/>
                  </a:lnTo>
                  <a:lnTo>
                    <a:pt x="240" y="641"/>
                  </a:lnTo>
                  <a:lnTo>
                    <a:pt x="238" y="629"/>
                  </a:lnTo>
                  <a:lnTo>
                    <a:pt x="236" y="609"/>
                  </a:lnTo>
                  <a:lnTo>
                    <a:pt x="234" y="594"/>
                  </a:lnTo>
                  <a:lnTo>
                    <a:pt x="233" y="587"/>
                  </a:lnTo>
                  <a:lnTo>
                    <a:pt x="233" y="580"/>
                  </a:lnTo>
                  <a:lnTo>
                    <a:pt x="232" y="572"/>
                  </a:lnTo>
                  <a:lnTo>
                    <a:pt x="232" y="565"/>
                  </a:lnTo>
                  <a:lnTo>
                    <a:pt x="231" y="559"/>
                  </a:lnTo>
                  <a:lnTo>
                    <a:pt x="231" y="552"/>
                  </a:lnTo>
                  <a:lnTo>
                    <a:pt x="230" y="546"/>
                  </a:lnTo>
                  <a:lnTo>
                    <a:pt x="230" y="540"/>
                  </a:lnTo>
                  <a:lnTo>
                    <a:pt x="873" y="537"/>
                  </a:lnTo>
                  <a:close/>
                  <a:moveTo>
                    <a:pt x="225" y="397"/>
                  </a:moveTo>
                  <a:lnTo>
                    <a:pt x="227" y="380"/>
                  </a:lnTo>
                  <a:lnTo>
                    <a:pt x="229" y="365"/>
                  </a:lnTo>
                  <a:lnTo>
                    <a:pt x="231" y="353"/>
                  </a:lnTo>
                  <a:lnTo>
                    <a:pt x="233" y="342"/>
                  </a:lnTo>
                  <a:lnTo>
                    <a:pt x="235" y="332"/>
                  </a:lnTo>
                  <a:lnTo>
                    <a:pt x="238" y="323"/>
                  </a:lnTo>
                  <a:lnTo>
                    <a:pt x="241" y="315"/>
                  </a:lnTo>
                  <a:lnTo>
                    <a:pt x="245" y="306"/>
                  </a:lnTo>
                  <a:lnTo>
                    <a:pt x="252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2" y="253"/>
                  </a:lnTo>
                  <a:lnTo>
                    <a:pt x="280" y="243"/>
                  </a:lnTo>
                  <a:lnTo>
                    <a:pt x="288" y="232"/>
                  </a:lnTo>
                  <a:lnTo>
                    <a:pt x="296" y="223"/>
                  </a:lnTo>
                  <a:lnTo>
                    <a:pt x="305" y="215"/>
                  </a:lnTo>
                  <a:lnTo>
                    <a:pt x="321" y="201"/>
                  </a:lnTo>
                  <a:lnTo>
                    <a:pt x="337" y="190"/>
                  </a:lnTo>
                  <a:lnTo>
                    <a:pt x="351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4" y="165"/>
                  </a:lnTo>
                  <a:lnTo>
                    <a:pt x="393" y="162"/>
                  </a:lnTo>
                  <a:lnTo>
                    <a:pt x="404" y="160"/>
                  </a:lnTo>
                  <a:lnTo>
                    <a:pt x="415" y="157"/>
                  </a:lnTo>
                  <a:lnTo>
                    <a:pt x="428" y="156"/>
                  </a:lnTo>
                  <a:lnTo>
                    <a:pt x="441" y="155"/>
                  </a:lnTo>
                  <a:lnTo>
                    <a:pt x="450" y="155"/>
                  </a:lnTo>
                  <a:lnTo>
                    <a:pt x="462" y="156"/>
                  </a:lnTo>
                  <a:lnTo>
                    <a:pt x="474" y="158"/>
                  </a:lnTo>
                  <a:lnTo>
                    <a:pt x="488" y="162"/>
                  </a:lnTo>
                  <a:lnTo>
                    <a:pt x="503" y="167"/>
                  </a:lnTo>
                  <a:lnTo>
                    <a:pt x="520" y="174"/>
                  </a:lnTo>
                  <a:lnTo>
                    <a:pt x="537" y="185"/>
                  </a:lnTo>
                  <a:lnTo>
                    <a:pt x="555" y="197"/>
                  </a:lnTo>
                  <a:lnTo>
                    <a:pt x="568" y="207"/>
                  </a:lnTo>
                  <a:lnTo>
                    <a:pt x="579" y="217"/>
                  </a:lnTo>
                  <a:lnTo>
                    <a:pt x="589" y="227"/>
                  </a:lnTo>
                  <a:lnTo>
                    <a:pt x="598" y="238"/>
                  </a:lnTo>
                  <a:lnTo>
                    <a:pt x="606" y="250"/>
                  </a:lnTo>
                  <a:lnTo>
                    <a:pt x="614" y="261"/>
                  </a:lnTo>
                  <a:lnTo>
                    <a:pt x="620" y="273"/>
                  </a:lnTo>
                  <a:lnTo>
                    <a:pt x="626" y="285"/>
                  </a:lnTo>
                  <a:lnTo>
                    <a:pt x="631" y="299"/>
                  </a:lnTo>
                  <a:lnTo>
                    <a:pt x="635" y="311"/>
                  </a:lnTo>
                  <a:lnTo>
                    <a:pt x="639" y="324"/>
                  </a:lnTo>
                  <a:lnTo>
                    <a:pt x="642" y="338"/>
                  </a:lnTo>
                  <a:lnTo>
                    <a:pt x="647" y="367"/>
                  </a:lnTo>
                  <a:lnTo>
                    <a:pt x="652" y="397"/>
                  </a:lnTo>
                  <a:lnTo>
                    <a:pt x="225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5861" y="361"/>
              <a:ext cx="40" cy="50"/>
            </a:xfrm>
            <a:custGeom>
              <a:avLst/>
              <a:gdLst>
                <a:gd name="T0" fmla="*/ 0 w 798"/>
                <a:gd name="T1" fmla="*/ 0 h 1000"/>
                <a:gd name="T2" fmla="*/ 0 w 798"/>
                <a:gd name="T3" fmla="*/ 0 h 1000"/>
                <a:gd name="T4" fmla="*/ 0 w 798"/>
                <a:gd name="T5" fmla="*/ 0 h 1000"/>
                <a:gd name="T6" fmla="*/ 0 w 798"/>
                <a:gd name="T7" fmla="*/ 0 h 1000"/>
                <a:gd name="T8" fmla="*/ 0 w 798"/>
                <a:gd name="T9" fmla="*/ 0 h 1000"/>
                <a:gd name="T10" fmla="*/ 0 w 798"/>
                <a:gd name="T11" fmla="*/ 0 h 1000"/>
                <a:gd name="T12" fmla="*/ 0 w 798"/>
                <a:gd name="T13" fmla="*/ 0 h 1000"/>
                <a:gd name="T14" fmla="*/ 0 w 798"/>
                <a:gd name="T15" fmla="*/ 0 h 1000"/>
                <a:gd name="T16" fmla="*/ 0 w 798"/>
                <a:gd name="T17" fmla="*/ 0 h 1000"/>
                <a:gd name="T18" fmla="*/ 0 w 798"/>
                <a:gd name="T19" fmla="*/ 0 h 1000"/>
                <a:gd name="T20" fmla="*/ 0 w 798"/>
                <a:gd name="T21" fmla="*/ 0 h 1000"/>
                <a:gd name="T22" fmla="*/ 0 w 798"/>
                <a:gd name="T23" fmla="*/ 0 h 1000"/>
                <a:gd name="T24" fmla="*/ 0 w 798"/>
                <a:gd name="T25" fmla="*/ 0 h 1000"/>
                <a:gd name="T26" fmla="*/ 0 w 798"/>
                <a:gd name="T27" fmla="*/ 0 h 1000"/>
                <a:gd name="T28" fmla="*/ 0 w 798"/>
                <a:gd name="T29" fmla="*/ 0 h 1000"/>
                <a:gd name="T30" fmla="*/ 0 w 798"/>
                <a:gd name="T31" fmla="*/ 0 h 1000"/>
                <a:gd name="T32" fmla="*/ 0 w 798"/>
                <a:gd name="T33" fmla="*/ 0 h 1000"/>
                <a:gd name="T34" fmla="*/ 0 w 798"/>
                <a:gd name="T35" fmla="*/ 0 h 1000"/>
                <a:gd name="T36" fmla="*/ 0 w 798"/>
                <a:gd name="T37" fmla="*/ 0 h 1000"/>
                <a:gd name="T38" fmla="*/ 0 w 798"/>
                <a:gd name="T39" fmla="*/ 0 h 1000"/>
                <a:gd name="T40" fmla="*/ 0 w 798"/>
                <a:gd name="T41" fmla="*/ 0 h 1000"/>
                <a:gd name="T42" fmla="*/ 0 w 798"/>
                <a:gd name="T43" fmla="*/ 0 h 1000"/>
                <a:gd name="T44" fmla="*/ 0 w 798"/>
                <a:gd name="T45" fmla="*/ 0 h 1000"/>
                <a:gd name="T46" fmla="*/ 0 w 798"/>
                <a:gd name="T47" fmla="*/ 0 h 1000"/>
                <a:gd name="T48" fmla="*/ 0 w 798"/>
                <a:gd name="T49" fmla="*/ 0 h 1000"/>
                <a:gd name="T50" fmla="*/ 0 w 798"/>
                <a:gd name="T51" fmla="*/ 0 h 1000"/>
                <a:gd name="T52" fmla="*/ 0 w 798"/>
                <a:gd name="T53" fmla="*/ 0 h 1000"/>
                <a:gd name="T54" fmla="*/ 0 w 798"/>
                <a:gd name="T55" fmla="*/ 0 h 1000"/>
                <a:gd name="T56" fmla="*/ 0 w 798"/>
                <a:gd name="T57" fmla="*/ 0 h 1000"/>
                <a:gd name="T58" fmla="*/ 0 w 798"/>
                <a:gd name="T59" fmla="*/ 0 h 1000"/>
                <a:gd name="T60" fmla="*/ 0 w 798"/>
                <a:gd name="T61" fmla="*/ 0 h 1000"/>
                <a:gd name="T62" fmla="*/ 0 w 798"/>
                <a:gd name="T63" fmla="*/ 0 h 1000"/>
                <a:gd name="T64" fmla="*/ 0 w 798"/>
                <a:gd name="T65" fmla="*/ 0 h 1000"/>
                <a:gd name="T66" fmla="*/ 0 w 798"/>
                <a:gd name="T67" fmla="*/ 0 h 1000"/>
                <a:gd name="T68" fmla="*/ 0 w 798"/>
                <a:gd name="T69" fmla="*/ 0 h 1000"/>
                <a:gd name="T70" fmla="*/ 0 w 798"/>
                <a:gd name="T71" fmla="*/ 0 h 1000"/>
                <a:gd name="T72" fmla="*/ 0 w 798"/>
                <a:gd name="T73" fmla="*/ 0 h 1000"/>
                <a:gd name="T74" fmla="*/ 0 w 798"/>
                <a:gd name="T75" fmla="*/ 0 h 1000"/>
                <a:gd name="T76" fmla="*/ 0 w 798"/>
                <a:gd name="T77" fmla="*/ 0 h 1000"/>
                <a:gd name="T78" fmla="*/ 0 w 798"/>
                <a:gd name="T79" fmla="*/ 0 h 1000"/>
                <a:gd name="T80" fmla="*/ 0 w 798"/>
                <a:gd name="T81" fmla="*/ 0 h 1000"/>
                <a:gd name="T82" fmla="*/ 0 w 798"/>
                <a:gd name="T83" fmla="*/ 0 h 1000"/>
                <a:gd name="T84" fmla="*/ 0 w 798"/>
                <a:gd name="T85" fmla="*/ 0 h 1000"/>
                <a:gd name="T86" fmla="*/ 0 w 798"/>
                <a:gd name="T87" fmla="*/ 0 h 1000"/>
                <a:gd name="T88" fmla="*/ 0 w 798"/>
                <a:gd name="T89" fmla="*/ 0 h 1000"/>
                <a:gd name="T90" fmla="*/ 0 w 798"/>
                <a:gd name="T91" fmla="*/ 0 h 1000"/>
                <a:gd name="T92" fmla="*/ 0 w 798"/>
                <a:gd name="T93" fmla="*/ 0 h 1000"/>
                <a:gd name="T94" fmla="*/ 0 w 798"/>
                <a:gd name="T95" fmla="*/ 0 h 1000"/>
                <a:gd name="T96" fmla="*/ 0 w 798"/>
                <a:gd name="T97" fmla="*/ 0 h 1000"/>
                <a:gd name="T98" fmla="*/ 0 w 798"/>
                <a:gd name="T99" fmla="*/ 0 h 1000"/>
                <a:gd name="T100" fmla="*/ 0 w 798"/>
                <a:gd name="T101" fmla="*/ 0 h 1000"/>
                <a:gd name="T102" fmla="*/ 0 w 798"/>
                <a:gd name="T103" fmla="*/ 0 h 1000"/>
                <a:gd name="T104" fmla="*/ 0 w 798"/>
                <a:gd name="T105" fmla="*/ 0 h 1000"/>
                <a:gd name="T106" fmla="*/ 0 w 798"/>
                <a:gd name="T107" fmla="*/ 0 h 1000"/>
                <a:gd name="T108" fmla="*/ 0 w 798"/>
                <a:gd name="T109" fmla="*/ 0 h 1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8" h="1000">
                  <a:moveTo>
                    <a:pt x="0" y="23"/>
                  </a:moveTo>
                  <a:lnTo>
                    <a:pt x="0" y="993"/>
                  </a:lnTo>
                  <a:lnTo>
                    <a:pt x="220" y="1000"/>
                  </a:lnTo>
                  <a:lnTo>
                    <a:pt x="220" y="483"/>
                  </a:lnTo>
                  <a:lnTo>
                    <a:pt x="222" y="446"/>
                  </a:lnTo>
                  <a:lnTo>
                    <a:pt x="225" y="410"/>
                  </a:lnTo>
                  <a:lnTo>
                    <a:pt x="228" y="391"/>
                  </a:lnTo>
                  <a:lnTo>
                    <a:pt x="231" y="374"/>
                  </a:lnTo>
                  <a:lnTo>
                    <a:pt x="234" y="358"/>
                  </a:lnTo>
                  <a:lnTo>
                    <a:pt x="239" y="340"/>
                  </a:lnTo>
                  <a:lnTo>
                    <a:pt x="244" y="324"/>
                  </a:lnTo>
                  <a:lnTo>
                    <a:pt x="251" y="309"/>
                  </a:lnTo>
                  <a:lnTo>
                    <a:pt x="259" y="293"/>
                  </a:lnTo>
                  <a:lnTo>
                    <a:pt x="268" y="278"/>
                  </a:lnTo>
                  <a:lnTo>
                    <a:pt x="278" y="264"/>
                  </a:lnTo>
                  <a:lnTo>
                    <a:pt x="290" y="251"/>
                  </a:lnTo>
                  <a:lnTo>
                    <a:pt x="303" y="237"/>
                  </a:lnTo>
                  <a:lnTo>
                    <a:pt x="319" y="225"/>
                  </a:lnTo>
                  <a:lnTo>
                    <a:pt x="328" y="218"/>
                  </a:lnTo>
                  <a:lnTo>
                    <a:pt x="336" y="212"/>
                  </a:lnTo>
                  <a:lnTo>
                    <a:pt x="344" y="207"/>
                  </a:lnTo>
                  <a:lnTo>
                    <a:pt x="352" y="202"/>
                  </a:lnTo>
                  <a:lnTo>
                    <a:pt x="369" y="195"/>
                  </a:lnTo>
                  <a:lnTo>
                    <a:pt x="384" y="190"/>
                  </a:lnTo>
                  <a:lnTo>
                    <a:pt x="397" y="186"/>
                  </a:lnTo>
                  <a:lnTo>
                    <a:pt x="411" y="183"/>
                  </a:lnTo>
                  <a:lnTo>
                    <a:pt x="421" y="182"/>
                  </a:lnTo>
                  <a:lnTo>
                    <a:pt x="430" y="181"/>
                  </a:lnTo>
                  <a:lnTo>
                    <a:pt x="448" y="182"/>
                  </a:lnTo>
                  <a:lnTo>
                    <a:pt x="465" y="186"/>
                  </a:lnTo>
                  <a:lnTo>
                    <a:pt x="479" y="190"/>
                  </a:lnTo>
                  <a:lnTo>
                    <a:pt x="492" y="195"/>
                  </a:lnTo>
                  <a:lnTo>
                    <a:pt x="503" y="201"/>
                  </a:lnTo>
                  <a:lnTo>
                    <a:pt x="514" y="206"/>
                  </a:lnTo>
                  <a:lnTo>
                    <a:pt x="521" y="212"/>
                  </a:lnTo>
                  <a:lnTo>
                    <a:pt x="528" y="217"/>
                  </a:lnTo>
                  <a:lnTo>
                    <a:pt x="538" y="227"/>
                  </a:lnTo>
                  <a:lnTo>
                    <a:pt x="546" y="237"/>
                  </a:lnTo>
                  <a:lnTo>
                    <a:pt x="554" y="248"/>
                  </a:lnTo>
                  <a:lnTo>
                    <a:pt x="561" y="259"/>
                  </a:lnTo>
                  <a:lnTo>
                    <a:pt x="567" y="270"/>
                  </a:lnTo>
                  <a:lnTo>
                    <a:pt x="572" y="281"/>
                  </a:lnTo>
                  <a:lnTo>
                    <a:pt x="576" y="293"/>
                  </a:lnTo>
                  <a:lnTo>
                    <a:pt x="579" y="306"/>
                  </a:lnTo>
                  <a:lnTo>
                    <a:pt x="583" y="331"/>
                  </a:lnTo>
                  <a:lnTo>
                    <a:pt x="585" y="358"/>
                  </a:lnTo>
                  <a:lnTo>
                    <a:pt x="587" y="384"/>
                  </a:lnTo>
                  <a:lnTo>
                    <a:pt x="587" y="412"/>
                  </a:lnTo>
                  <a:lnTo>
                    <a:pt x="587" y="1000"/>
                  </a:lnTo>
                  <a:lnTo>
                    <a:pt x="798" y="1000"/>
                  </a:lnTo>
                  <a:lnTo>
                    <a:pt x="798" y="339"/>
                  </a:lnTo>
                  <a:lnTo>
                    <a:pt x="797" y="333"/>
                  </a:lnTo>
                  <a:lnTo>
                    <a:pt x="796" y="323"/>
                  </a:lnTo>
                  <a:lnTo>
                    <a:pt x="796" y="311"/>
                  </a:lnTo>
                  <a:lnTo>
                    <a:pt x="795" y="296"/>
                  </a:lnTo>
                  <a:lnTo>
                    <a:pt x="793" y="281"/>
                  </a:lnTo>
                  <a:lnTo>
                    <a:pt x="791" y="264"/>
                  </a:lnTo>
                  <a:lnTo>
                    <a:pt x="788" y="247"/>
                  </a:lnTo>
                  <a:lnTo>
                    <a:pt x="785" y="230"/>
                  </a:lnTo>
                  <a:lnTo>
                    <a:pt x="780" y="213"/>
                  </a:lnTo>
                  <a:lnTo>
                    <a:pt x="776" y="198"/>
                  </a:lnTo>
                  <a:lnTo>
                    <a:pt x="771" y="184"/>
                  </a:lnTo>
                  <a:lnTo>
                    <a:pt x="765" y="171"/>
                  </a:lnTo>
                  <a:lnTo>
                    <a:pt x="760" y="161"/>
                  </a:lnTo>
                  <a:lnTo>
                    <a:pt x="756" y="151"/>
                  </a:lnTo>
                  <a:lnTo>
                    <a:pt x="752" y="143"/>
                  </a:lnTo>
                  <a:lnTo>
                    <a:pt x="749" y="137"/>
                  </a:lnTo>
                  <a:lnTo>
                    <a:pt x="742" y="125"/>
                  </a:lnTo>
                  <a:lnTo>
                    <a:pt x="734" y="113"/>
                  </a:lnTo>
                  <a:lnTo>
                    <a:pt x="726" y="102"/>
                  </a:lnTo>
                  <a:lnTo>
                    <a:pt x="717" y="91"/>
                  </a:lnTo>
                  <a:lnTo>
                    <a:pt x="707" y="81"/>
                  </a:lnTo>
                  <a:lnTo>
                    <a:pt x="698" y="71"/>
                  </a:lnTo>
                  <a:lnTo>
                    <a:pt x="688" y="62"/>
                  </a:lnTo>
                  <a:lnTo>
                    <a:pt x="678" y="54"/>
                  </a:lnTo>
                  <a:lnTo>
                    <a:pt x="667" y="47"/>
                  </a:lnTo>
                  <a:lnTo>
                    <a:pt x="652" y="38"/>
                  </a:lnTo>
                  <a:lnTo>
                    <a:pt x="635" y="30"/>
                  </a:lnTo>
                  <a:lnTo>
                    <a:pt x="615" y="21"/>
                  </a:lnTo>
                  <a:lnTo>
                    <a:pt x="591" y="13"/>
                  </a:lnTo>
                  <a:lnTo>
                    <a:pt x="565" y="6"/>
                  </a:lnTo>
                  <a:lnTo>
                    <a:pt x="550" y="4"/>
                  </a:lnTo>
                  <a:lnTo>
                    <a:pt x="535" y="2"/>
                  </a:lnTo>
                  <a:lnTo>
                    <a:pt x="520" y="0"/>
                  </a:lnTo>
                  <a:lnTo>
                    <a:pt x="503" y="0"/>
                  </a:lnTo>
                  <a:lnTo>
                    <a:pt x="489" y="0"/>
                  </a:lnTo>
                  <a:lnTo>
                    <a:pt x="475" y="1"/>
                  </a:lnTo>
                  <a:lnTo>
                    <a:pt x="462" y="2"/>
                  </a:lnTo>
                  <a:lnTo>
                    <a:pt x="449" y="4"/>
                  </a:lnTo>
                  <a:lnTo>
                    <a:pt x="425" y="9"/>
                  </a:lnTo>
                  <a:lnTo>
                    <a:pt x="402" y="15"/>
                  </a:lnTo>
                  <a:lnTo>
                    <a:pt x="382" y="24"/>
                  </a:lnTo>
                  <a:lnTo>
                    <a:pt x="363" y="33"/>
                  </a:lnTo>
                  <a:lnTo>
                    <a:pt x="345" y="43"/>
                  </a:lnTo>
                  <a:lnTo>
                    <a:pt x="329" y="54"/>
                  </a:lnTo>
                  <a:lnTo>
                    <a:pt x="315" y="65"/>
                  </a:lnTo>
                  <a:lnTo>
                    <a:pt x="301" y="78"/>
                  </a:lnTo>
                  <a:lnTo>
                    <a:pt x="289" y="89"/>
                  </a:lnTo>
                  <a:lnTo>
                    <a:pt x="279" y="101"/>
                  </a:lnTo>
                  <a:lnTo>
                    <a:pt x="261" y="124"/>
                  </a:lnTo>
                  <a:lnTo>
                    <a:pt x="247" y="144"/>
                  </a:lnTo>
                  <a:lnTo>
                    <a:pt x="241" y="154"/>
                  </a:lnTo>
                  <a:lnTo>
                    <a:pt x="235" y="165"/>
                  </a:lnTo>
                  <a:lnTo>
                    <a:pt x="228" y="176"/>
                  </a:lnTo>
                  <a:lnTo>
                    <a:pt x="222" y="189"/>
                  </a:lnTo>
                  <a:lnTo>
                    <a:pt x="217" y="200"/>
                  </a:lnTo>
                  <a:lnTo>
                    <a:pt x="211" y="211"/>
                  </a:lnTo>
                  <a:lnTo>
                    <a:pt x="205" y="222"/>
                  </a:lnTo>
                  <a:lnTo>
                    <a:pt x="201" y="232"/>
                  </a:lnTo>
                  <a:lnTo>
                    <a:pt x="20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5911" y="362"/>
              <a:ext cx="41" cy="50"/>
            </a:xfrm>
            <a:custGeom>
              <a:avLst/>
              <a:gdLst>
                <a:gd name="T0" fmla="*/ 0 w 817"/>
                <a:gd name="T1" fmla="*/ 0 h 1014"/>
                <a:gd name="T2" fmla="*/ 0 w 817"/>
                <a:gd name="T3" fmla="*/ 0 h 1014"/>
                <a:gd name="T4" fmla="*/ 0 w 817"/>
                <a:gd name="T5" fmla="*/ 0 h 1014"/>
                <a:gd name="T6" fmla="*/ 0 w 817"/>
                <a:gd name="T7" fmla="*/ 0 h 1014"/>
                <a:gd name="T8" fmla="*/ 0 w 817"/>
                <a:gd name="T9" fmla="*/ 0 h 1014"/>
                <a:gd name="T10" fmla="*/ 0 w 817"/>
                <a:gd name="T11" fmla="*/ 0 h 1014"/>
                <a:gd name="T12" fmla="*/ 0 w 817"/>
                <a:gd name="T13" fmla="*/ 0 h 1014"/>
                <a:gd name="T14" fmla="*/ 0 w 817"/>
                <a:gd name="T15" fmla="*/ 0 h 1014"/>
                <a:gd name="T16" fmla="*/ 0 w 817"/>
                <a:gd name="T17" fmla="*/ 0 h 1014"/>
                <a:gd name="T18" fmla="*/ 0 w 817"/>
                <a:gd name="T19" fmla="*/ 0 h 1014"/>
                <a:gd name="T20" fmla="*/ 0 w 817"/>
                <a:gd name="T21" fmla="*/ 0 h 1014"/>
                <a:gd name="T22" fmla="*/ 0 w 817"/>
                <a:gd name="T23" fmla="*/ 0 h 1014"/>
                <a:gd name="T24" fmla="*/ 0 w 817"/>
                <a:gd name="T25" fmla="*/ 0 h 1014"/>
                <a:gd name="T26" fmla="*/ 0 w 817"/>
                <a:gd name="T27" fmla="*/ 0 h 1014"/>
                <a:gd name="T28" fmla="*/ 0 w 817"/>
                <a:gd name="T29" fmla="*/ 0 h 1014"/>
                <a:gd name="T30" fmla="*/ 0 w 817"/>
                <a:gd name="T31" fmla="*/ 0 h 1014"/>
                <a:gd name="T32" fmla="*/ 0 w 817"/>
                <a:gd name="T33" fmla="*/ 0 h 1014"/>
                <a:gd name="T34" fmla="*/ 0 w 817"/>
                <a:gd name="T35" fmla="*/ 0 h 1014"/>
                <a:gd name="T36" fmla="*/ 0 w 817"/>
                <a:gd name="T37" fmla="*/ 0 h 1014"/>
                <a:gd name="T38" fmla="*/ 0 w 817"/>
                <a:gd name="T39" fmla="*/ 0 h 1014"/>
                <a:gd name="T40" fmla="*/ 0 w 817"/>
                <a:gd name="T41" fmla="*/ 0 h 1014"/>
                <a:gd name="T42" fmla="*/ 0 w 817"/>
                <a:gd name="T43" fmla="*/ 0 h 1014"/>
                <a:gd name="T44" fmla="*/ 0 w 817"/>
                <a:gd name="T45" fmla="*/ 0 h 1014"/>
                <a:gd name="T46" fmla="*/ 0 w 817"/>
                <a:gd name="T47" fmla="*/ 0 h 1014"/>
                <a:gd name="T48" fmla="*/ 0 w 817"/>
                <a:gd name="T49" fmla="*/ 0 h 1014"/>
                <a:gd name="T50" fmla="*/ 0 w 817"/>
                <a:gd name="T51" fmla="*/ 0 h 1014"/>
                <a:gd name="T52" fmla="*/ 0 w 817"/>
                <a:gd name="T53" fmla="*/ 0 h 1014"/>
                <a:gd name="T54" fmla="*/ 0 w 817"/>
                <a:gd name="T55" fmla="*/ 0 h 1014"/>
                <a:gd name="T56" fmla="*/ 0 w 817"/>
                <a:gd name="T57" fmla="*/ 0 h 1014"/>
                <a:gd name="T58" fmla="*/ 0 w 817"/>
                <a:gd name="T59" fmla="*/ 0 h 1014"/>
                <a:gd name="T60" fmla="*/ 0 w 817"/>
                <a:gd name="T61" fmla="*/ 0 h 1014"/>
                <a:gd name="T62" fmla="*/ 0 w 817"/>
                <a:gd name="T63" fmla="*/ 0 h 1014"/>
                <a:gd name="T64" fmla="*/ 0 w 817"/>
                <a:gd name="T65" fmla="*/ 0 h 1014"/>
                <a:gd name="T66" fmla="*/ 0 w 817"/>
                <a:gd name="T67" fmla="*/ 0 h 1014"/>
                <a:gd name="T68" fmla="*/ 0 w 817"/>
                <a:gd name="T69" fmla="*/ 0 h 1014"/>
                <a:gd name="T70" fmla="*/ 0 w 817"/>
                <a:gd name="T71" fmla="*/ 0 h 1014"/>
                <a:gd name="T72" fmla="*/ 0 w 817"/>
                <a:gd name="T73" fmla="*/ 0 h 1014"/>
                <a:gd name="T74" fmla="*/ 0 w 817"/>
                <a:gd name="T75" fmla="*/ 0 h 1014"/>
                <a:gd name="T76" fmla="*/ 0 w 817"/>
                <a:gd name="T77" fmla="*/ 0 h 1014"/>
                <a:gd name="T78" fmla="*/ 0 w 817"/>
                <a:gd name="T79" fmla="*/ 0 h 1014"/>
                <a:gd name="T80" fmla="*/ 0 w 817"/>
                <a:gd name="T81" fmla="*/ 0 h 1014"/>
                <a:gd name="T82" fmla="*/ 0 w 817"/>
                <a:gd name="T83" fmla="*/ 0 h 1014"/>
                <a:gd name="T84" fmla="*/ 0 w 817"/>
                <a:gd name="T85" fmla="*/ 0 h 1014"/>
                <a:gd name="T86" fmla="*/ 0 w 817"/>
                <a:gd name="T87" fmla="*/ 0 h 1014"/>
                <a:gd name="T88" fmla="*/ 0 w 817"/>
                <a:gd name="T89" fmla="*/ 0 h 1014"/>
                <a:gd name="T90" fmla="*/ 0 w 817"/>
                <a:gd name="T91" fmla="*/ 0 h 1014"/>
                <a:gd name="T92" fmla="*/ 0 w 817"/>
                <a:gd name="T93" fmla="*/ 0 h 1014"/>
                <a:gd name="T94" fmla="*/ 0 w 817"/>
                <a:gd name="T95" fmla="*/ 0 h 1014"/>
                <a:gd name="T96" fmla="*/ 0 w 817"/>
                <a:gd name="T97" fmla="*/ 0 h 1014"/>
                <a:gd name="T98" fmla="*/ 0 w 817"/>
                <a:gd name="T99" fmla="*/ 0 h 1014"/>
                <a:gd name="T100" fmla="*/ 0 w 817"/>
                <a:gd name="T101" fmla="*/ 0 h 1014"/>
                <a:gd name="T102" fmla="*/ 0 w 817"/>
                <a:gd name="T103" fmla="*/ 0 h 1014"/>
                <a:gd name="T104" fmla="*/ 0 w 817"/>
                <a:gd name="T105" fmla="*/ 0 h 1014"/>
                <a:gd name="T106" fmla="*/ 0 w 817"/>
                <a:gd name="T107" fmla="*/ 0 h 1014"/>
                <a:gd name="T108" fmla="*/ 0 w 817"/>
                <a:gd name="T109" fmla="*/ 0 h 1014"/>
                <a:gd name="T110" fmla="*/ 0 w 817"/>
                <a:gd name="T111" fmla="*/ 0 h 1014"/>
                <a:gd name="T112" fmla="*/ 0 w 817"/>
                <a:gd name="T113" fmla="*/ 0 h 1014"/>
                <a:gd name="T114" fmla="*/ 0 w 817"/>
                <a:gd name="T115" fmla="*/ 0 h 10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7" h="1014">
                  <a:moveTo>
                    <a:pt x="817" y="341"/>
                  </a:moveTo>
                  <a:lnTo>
                    <a:pt x="815" y="332"/>
                  </a:lnTo>
                  <a:lnTo>
                    <a:pt x="812" y="320"/>
                  </a:lnTo>
                  <a:lnTo>
                    <a:pt x="808" y="305"/>
                  </a:lnTo>
                  <a:lnTo>
                    <a:pt x="803" y="286"/>
                  </a:lnTo>
                  <a:lnTo>
                    <a:pt x="797" y="267"/>
                  </a:lnTo>
                  <a:lnTo>
                    <a:pt x="789" y="246"/>
                  </a:lnTo>
                  <a:lnTo>
                    <a:pt x="781" y="224"/>
                  </a:lnTo>
                  <a:lnTo>
                    <a:pt x="771" y="203"/>
                  </a:lnTo>
                  <a:lnTo>
                    <a:pt x="763" y="186"/>
                  </a:lnTo>
                  <a:lnTo>
                    <a:pt x="754" y="170"/>
                  </a:lnTo>
                  <a:lnTo>
                    <a:pt x="744" y="155"/>
                  </a:lnTo>
                  <a:lnTo>
                    <a:pt x="733" y="141"/>
                  </a:lnTo>
                  <a:lnTo>
                    <a:pt x="723" y="128"/>
                  </a:lnTo>
                  <a:lnTo>
                    <a:pt x="712" y="115"/>
                  </a:lnTo>
                  <a:lnTo>
                    <a:pt x="701" y="104"/>
                  </a:lnTo>
                  <a:lnTo>
                    <a:pt x="689" y="93"/>
                  </a:lnTo>
                  <a:lnTo>
                    <a:pt x="677" y="83"/>
                  </a:lnTo>
                  <a:lnTo>
                    <a:pt x="666" y="74"/>
                  </a:lnTo>
                  <a:lnTo>
                    <a:pt x="654" y="65"/>
                  </a:lnTo>
                  <a:lnTo>
                    <a:pt x="642" y="57"/>
                  </a:lnTo>
                  <a:lnTo>
                    <a:pt x="629" y="50"/>
                  </a:lnTo>
                  <a:lnTo>
                    <a:pt x="617" y="44"/>
                  </a:lnTo>
                  <a:lnTo>
                    <a:pt x="604" y="38"/>
                  </a:lnTo>
                  <a:lnTo>
                    <a:pt x="592" y="32"/>
                  </a:lnTo>
                  <a:lnTo>
                    <a:pt x="567" y="23"/>
                  </a:lnTo>
                  <a:lnTo>
                    <a:pt x="544" y="16"/>
                  </a:lnTo>
                  <a:lnTo>
                    <a:pt x="520" y="10"/>
                  </a:lnTo>
                  <a:lnTo>
                    <a:pt x="498" y="6"/>
                  </a:lnTo>
                  <a:lnTo>
                    <a:pt x="477" y="3"/>
                  </a:lnTo>
                  <a:lnTo>
                    <a:pt x="459" y="1"/>
                  </a:lnTo>
                  <a:lnTo>
                    <a:pt x="443" y="1"/>
                  </a:lnTo>
                  <a:lnTo>
                    <a:pt x="428" y="0"/>
                  </a:lnTo>
                  <a:lnTo>
                    <a:pt x="410" y="1"/>
                  </a:lnTo>
                  <a:lnTo>
                    <a:pt x="394" y="2"/>
                  </a:lnTo>
                  <a:lnTo>
                    <a:pt x="377" y="3"/>
                  </a:lnTo>
                  <a:lnTo>
                    <a:pt x="361" y="5"/>
                  </a:lnTo>
                  <a:lnTo>
                    <a:pt x="346" y="8"/>
                  </a:lnTo>
                  <a:lnTo>
                    <a:pt x="330" y="11"/>
                  </a:lnTo>
                  <a:lnTo>
                    <a:pt x="316" y="16"/>
                  </a:lnTo>
                  <a:lnTo>
                    <a:pt x="302" y="20"/>
                  </a:lnTo>
                  <a:lnTo>
                    <a:pt x="275" y="29"/>
                  </a:lnTo>
                  <a:lnTo>
                    <a:pt x="251" y="39"/>
                  </a:lnTo>
                  <a:lnTo>
                    <a:pt x="227" y="51"/>
                  </a:lnTo>
                  <a:lnTo>
                    <a:pt x="206" y="64"/>
                  </a:lnTo>
                  <a:lnTo>
                    <a:pt x="187" y="78"/>
                  </a:lnTo>
                  <a:lnTo>
                    <a:pt x="169" y="91"/>
                  </a:lnTo>
                  <a:lnTo>
                    <a:pt x="153" y="105"/>
                  </a:lnTo>
                  <a:lnTo>
                    <a:pt x="139" y="119"/>
                  </a:lnTo>
                  <a:lnTo>
                    <a:pt x="126" y="133"/>
                  </a:lnTo>
                  <a:lnTo>
                    <a:pt x="115" y="146"/>
                  </a:lnTo>
                  <a:lnTo>
                    <a:pt x="106" y="158"/>
                  </a:lnTo>
                  <a:lnTo>
                    <a:pt x="98" y="169"/>
                  </a:lnTo>
                  <a:lnTo>
                    <a:pt x="81" y="194"/>
                  </a:lnTo>
                  <a:lnTo>
                    <a:pt x="66" y="218"/>
                  </a:lnTo>
                  <a:lnTo>
                    <a:pt x="54" y="244"/>
                  </a:lnTo>
                  <a:lnTo>
                    <a:pt x="43" y="269"/>
                  </a:lnTo>
                  <a:lnTo>
                    <a:pt x="34" y="295"/>
                  </a:lnTo>
                  <a:lnTo>
                    <a:pt x="25" y="319"/>
                  </a:lnTo>
                  <a:lnTo>
                    <a:pt x="19" y="343"/>
                  </a:lnTo>
                  <a:lnTo>
                    <a:pt x="13" y="367"/>
                  </a:lnTo>
                  <a:lnTo>
                    <a:pt x="9" y="389"/>
                  </a:lnTo>
                  <a:lnTo>
                    <a:pt x="6" y="411"/>
                  </a:lnTo>
                  <a:lnTo>
                    <a:pt x="4" y="431"/>
                  </a:lnTo>
                  <a:lnTo>
                    <a:pt x="2" y="450"/>
                  </a:lnTo>
                  <a:lnTo>
                    <a:pt x="0" y="482"/>
                  </a:lnTo>
                  <a:lnTo>
                    <a:pt x="0" y="506"/>
                  </a:lnTo>
                  <a:lnTo>
                    <a:pt x="1" y="539"/>
                  </a:lnTo>
                  <a:lnTo>
                    <a:pt x="3" y="570"/>
                  </a:lnTo>
                  <a:lnTo>
                    <a:pt x="6" y="600"/>
                  </a:lnTo>
                  <a:lnTo>
                    <a:pt x="10" y="628"/>
                  </a:lnTo>
                  <a:lnTo>
                    <a:pt x="15" y="655"/>
                  </a:lnTo>
                  <a:lnTo>
                    <a:pt x="21" y="680"/>
                  </a:lnTo>
                  <a:lnTo>
                    <a:pt x="28" y="704"/>
                  </a:lnTo>
                  <a:lnTo>
                    <a:pt x="36" y="726"/>
                  </a:lnTo>
                  <a:lnTo>
                    <a:pt x="43" y="748"/>
                  </a:lnTo>
                  <a:lnTo>
                    <a:pt x="51" y="767"/>
                  </a:lnTo>
                  <a:lnTo>
                    <a:pt x="59" y="785"/>
                  </a:lnTo>
                  <a:lnTo>
                    <a:pt x="68" y="803"/>
                  </a:lnTo>
                  <a:lnTo>
                    <a:pt x="76" y="818"/>
                  </a:lnTo>
                  <a:lnTo>
                    <a:pt x="86" y="832"/>
                  </a:lnTo>
                  <a:lnTo>
                    <a:pt x="94" y="845"/>
                  </a:lnTo>
                  <a:lnTo>
                    <a:pt x="102" y="857"/>
                  </a:lnTo>
                  <a:lnTo>
                    <a:pt x="111" y="870"/>
                  </a:lnTo>
                  <a:lnTo>
                    <a:pt x="120" y="882"/>
                  </a:lnTo>
                  <a:lnTo>
                    <a:pt x="130" y="893"/>
                  </a:lnTo>
                  <a:lnTo>
                    <a:pt x="139" y="902"/>
                  </a:lnTo>
                  <a:lnTo>
                    <a:pt x="146" y="911"/>
                  </a:lnTo>
                  <a:lnTo>
                    <a:pt x="153" y="918"/>
                  </a:lnTo>
                  <a:lnTo>
                    <a:pt x="160" y="924"/>
                  </a:lnTo>
                  <a:lnTo>
                    <a:pt x="165" y="928"/>
                  </a:lnTo>
                  <a:lnTo>
                    <a:pt x="184" y="942"/>
                  </a:lnTo>
                  <a:lnTo>
                    <a:pt x="202" y="954"/>
                  </a:lnTo>
                  <a:lnTo>
                    <a:pt x="220" y="966"/>
                  </a:lnTo>
                  <a:lnTo>
                    <a:pt x="240" y="975"/>
                  </a:lnTo>
                  <a:lnTo>
                    <a:pt x="258" y="983"/>
                  </a:lnTo>
                  <a:lnTo>
                    <a:pt x="277" y="990"/>
                  </a:lnTo>
                  <a:lnTo>
                    <a:pt x="296" y="996"/>
                  </a:lnTo>
                  <a:lnTo>
                    <a:pt x="313" y="1000"/>
                  </a:lnTo>
                  <a:lnTo>
                    <a:pt x="330" y="1004"/>
                  </a:lnTo>
                  <a:lnTo>
                    <a:pt x="347" y="1007"/>
                  </a:lnTo>
                  <a:lnTo>
                    <a:pt x="362" y="1010"/>
                  </a:lnTo>
                  <a:lnTo>
                    <a:pt x="376" y="1011"/>
                  </a:lnTo>
                  <a:lnTo>
                    <a:pt x="402" y="1013"/>
                  </a:lnTo>
                  <a:lnTo>
                    <a:pt x="420" y="1014"/>
                  </a:lnTo>
                  <a:lnTo>
                    <a:pt x="442" y="1013"/>
                  </a:lnTo>
                  <a:lnTo>
                    <a:pt x="461" y="1012"/>
                  </a:lnTo>
                  <a:lnTo>
                    <a:pt x="480" y="1010"/>
                  </a:lnTo>
                  <a:lnTo>
                    <a:pt x="499" y="1007"/>
                  </a:lnTo>
                  <a:lnTo>
                    <a:pt x="516" y="1004"/>
                  </a:lnTo>
                  <a:lnTo>
                    <a:pt x="532" y="1000"/>
                  </a:lnTo>
                  <a:lnTo>
                    <a:pt x="548" y="996"/>
                  </a:lnTo>
                  <a:lnTo>
                    <a:pt x="563" y="991"/>
                  </a:lnTo>
                  <a:lnTo>
                    <a:pt x="589" y="981"/>
                  </a:lnTo>
                  <a:lnTo>
                    <a:pt x="611" y="970"/>
                  </a:lnTo>
                  <a:lnTo>
                    <a:pt x="630" y="959"/>
                  </a:lnTo>
                  <a:lnTo>
                    <a:pt x="646" y="950"/>
                  </a:lnTo>
                  <a:lnTo>
                    <a:pt x="651" y="946"/>
                  </a:lnTo>
                  <a:lnTo>
                    <a:pt x="658" y="941"/>
                  </a:lnTo>
                  <a:lnTo>
                    <a:pt x="667" y="934"/>
                  </a:lnTo>
                  <a:lnTo>
                    <a:pt x="676" y="927"/>
                  </a:lnTo>
                  <a:lnTo>
                    <a:pt x="686" y="917"/>
                  </a:lnTo>
                  <a:lnTo>
                    <a:pt x="698" y="906"/>
                  </a:lnTo>
                  <a:lnTo>
                    <a:pt x="709" y="894"/>
                  </a:lnTo>
                  <a:lnTo>
                    <a:pt x="721" y="881"/>
                  </a:lnTo>
                  <a:lnTo>
                    <a:pt x="733" y="865"/>
                  </a:lnTo>
                  <a:lnTo>
                    <a:pt x="745" y="848"/>
                  </a:lnTo>
                  <a:lnTo>
                    <a:pt x="755" y="832"/>
                  </a:lnTo>
                  <a:lnTo>
                    <a:pt x="764" y="816"/>
                  </a:lnTo>
                  <a:lnTo>
                    <a:pt x="772" y="801"/>
                  </a:lnTo>
                  <a:lnTo>
                    <a:pt x="779" y="784"/>
                  </a:lnTo>
                  <a:lnTo>
                    <a:pt x="786" y="770"/>
                  </a:lnTo>
                  <a:lnTo>
                    <a:pt x="791" y="755"/>
                  </a:lnTo>
                  <a:lnTo>
                    <a:pt x="801" y="727"/>
                  </a:lnTo>
                  <a:lnTo>
                    <a:pt x="807" y="703"/>
                  </a:lnTo>
                  <a:lnTo>
                    <a:pt x="811" y="681"/>
                  </a:lnTo>
                  <a:lnTo>
                    <a:pt x="815" y="664"/>
                  </a:lnTo>
                  <a:lnTo>
                    <a:pt x="640" y="647"/>
                  </a:lnTo>
                  <a:lnTo>
                    <a:pt x="630" y="670"/>
                  </a:lnTo>
                  <a:lnTo>
                    <a:pt x="620" y="692"/>
                  </a:lnTo>
                  <a:lnTo>
                    <a:pt x="610" y="713"/>
                  </a:lnTo>
                  <a:lnTo>
                    <a:pt x="598" y="733"/>
                  </a:lnTo>
                  <a:lnTo>
                    <a:pt x="592" y="743"/>
                  </a:lnTo>
                  <a:lnTo>
                    <a:pt x="584" y="752"/>
                  </a:lnTo>
                  <a:lnTo>
                    <a:pt x="577" y="761"/>
                  </a:lnTo>
                  <a:lnTo>
                    <a:pt x="570" y="770"/>
                  </a:lnTo>
                  <a:lnTo>
                    <a:pt x="562" y="778"/>
                  </a:lnTo>
                  <a:lnTo>
                    <a:pt x="553" y="786"/>
                  </a:lnTo>
                  <a:lnTo>
                    <a:pt x="544" y="793"/>
                  </a:lnTo>
                  <a:lnTo>
                    <a:pt x="533" y="801"/>
                  </a:lnTo>
                  <a:lnTo>
                    <a:pt x="519" y="809"/>
                  </a:lnTo>
                  <a:lnTo>
                    <a:pt x="506" y="815"/>
                  </a:lnTo>
                  <a:lnTo>
                    <a:pt x="493" y="820"/>
                  </a:lnTo>
                  <a:lnTo>
                    <a:pt x="479" y="823"/>
                  </a:lnTo>
                  <a:lnTo>
                    <a:pt x="468" y="825"/>
                  </a:lnTo>
                  <a:lnTo>
                    <a:pt x="457" y="826"/>
                  </a:lnTo>
                  <a:lnTo>
                    <a:pt x="448" y="827"/>
                  </a:lnTo>
                  <a:lnTo>
                    <a:pt x="439" y="827"/>
                  </a:lnTo>
                  <a:lnTo>
                    <a:pt x="427" y="827"/>
                  </a:lnTo>
                  <a:lnTo>
                    <a:pt x="417" y="826"/>
                  </a:lnTo>
                  <a:lnTo>
                    <a:pt x="407" y="825"/>
                  </a:lnTo>
                  <a:lnTo>
                    <a:pt x="397" y="823"/>
                  </a:lnTo>
                  <a:lnTo>
                    <a:pt x="379" y="818"/>
                  </a:lnTo>
                  <a:lnTo>
                    <a:pt x="363" y="812"/>
                  </a:lnTo>
                  <a:lnTo>
                    <a:pt x="350" y="806"/>
                  </a:lnTo>
                  <a:lnTo>
                    <a:pt x="338" y="799"/>
                  </a:lnTo>
                  <a:lnTo>
                    <a:pt x="328" y="791"/>
                  </a:lnTo>
                  <a:lnTo>
                    <a:pt x="321" y="785"/>
                  </a:lnTo>
                  <a:lnTo>
                    <a:pt x="308" y="774"/>
                  </a:lnTo>
                  <a:lnTo>
                    <a:pt x="297" y="762"/>
                  </a:lnTo>
                  <a:lnTo>
                    <a:pt x="287" y="748"/>
                  </a:lnTo>
                  <a:lnTo>
                    <a:pt x="276" y="733"/>
                  </a:lnTo>
                  <a:lnTo>
                    <a:pt x="268" y="718"/>
                  </a:lnTo>
                  <a:lnTo>
                    <a:pt x="261" y="702"/>
                  </a:lnTo>
                  <a:lnTo>
                    <a:pt x="255" y="684"/>
                  </a:lnTo>
                  <a:lnTo>
                    <a:pt x="249" y="667"/>
                  </a:lnTo>
                  <a:lnTo>
                    <a:pt x="245" y="650"/>
                  </a:lnTo>
                  <a:lnTo>
                    <a:pt x="241" y="632"/>
                  </a:lnTo>
                  <a:lnTo>
                    <a:pt x="238" y="614"/>
                  </a:lnTo>
                  <a:lnTo>
                    <a:pt x="235" y="596"/>
                  </a:lnTo>
                  <a:lnTo>
                    <a:pt x="234" y="578"/>
                  </a:lnTo>
                  <a:lnTo>
                    <a:pt x="232" y="560"/>
                  </a:lnTo>
                  <a:lnTo>
                    <a:pt x="232" y="542"/>
                  </a:lnTo>
                  <a:lnTo>
                    <a:pt x="232" y="525"/>
                  </a:lnTo>
                  <a:lnTo>
                    <a:pt x="232" y="501"/>
                  </a:lnTo>
                  <a:lnTo>
                    <a:pt x="233" y="479"/>
                  </a:lnTo>
                  <a:lnTo>
                    <a:pt x="234" y="457"/>
                  </a:lnTo>
                  <a:lnTo>
                    <a:pt x="235" y="437"/>
                  </a:lnTo>
                  <a:lnTo>
                    <a:pt x="238" y="419"/>
                  </a:lnTo>
                  <a:lnTo>
                    <a:pt x="240" y="401"/>
                  </a:lnTo>
                  <a:lnTo>
                    <a:pt x="243" y="384"/>
                  </a:lnTo>
                  <a:lnTo>
                    <a:pt x="246" y="369"/>
                  </a:lnTo>
                  <a:lnTo>
                    <a:pt x="250" y="355"/>
                  </a:lnTo>
                  <a:lnTo>
                    <a:pt x="254" y="340"/>
                  </a:lnTo>
                  <a:lnTo>
                    <a:pt x="258" y="327"/>
                  </a:lnTo>
                  <a:lnTo>
                    <a:pt x="262" y="316"/>
                  </a:lnTo>
                  <a:lnTo>
                    <a:pt x="272" y="293"/>
                  </a:lnTo>
                  <a:lnTo>
                    <a:pt x="284" y="274"/>
                  </a:lnTo>
                  <a:lnTo>
                    <a:pt x="293" y="261"/>
                  </a:lnTo>
                  <a:lnTo>
                    <a:pt x="303" y="249"/>
                  </a:lnTo>
                  <a:lnTo>
                    <a:pt x="313" y="237"/>
                  </a:lnTo>
                  <a:lnTo>
                    <a:pt x="323" y="228"/>
                  </a:lnTo>
                  <a:lnTo>
                    <a:pt x="334" y="220"/>
                  </a:lnTo>
                  <a:lnTo>
                    <a:pt x="345" y="213"/>
                  </a:lnTo>
                  <a:lnTo>
                    <a:pt x="355" y="207"/>
                  </a:lnTo>
                  <a:lnTo>
                    <a:pt x="365" y="201"/>
                  </a:lnTo>
                  <a:lnTo>
                    <a:pt x="375" y="197"/>
                  </a:lnTo>
                  <a:lnTo>
                    <a:pt x="386" y="194"/>
                  </a:lnTo>
                  <a:lnTo>
                    <a:pt x="395" y="191"/>
                  </a:lnTo>
                  <a:lnTo>
                    <a:pt x="405" y="189"/>
                  </a:lnTo>
                  <a:lnTo>
                    <a:pt x="422" y="187"/>
                  </a:lnTo>
                  <a:lnTo>
                    <a:pt x="438" y="186"/>
                  </a:lnTo>
                  <a:lnTo>
                    <a:pt x="453" y="187"/>
                  </a:lnTo>
                  <a:lnTo>
                    <a:pt x="471" y="190"/>
                  </a:lnTo>
                  <a:lnTo>
                    <a:pt x="481" y="192"/>
                  </a:lnTo>
                  <a:lnTo>
                    <a:pt x="493" y="195"/>
                  </a:lnTo>
                  <a:lnTo>
                    <a:pt x="503" y="198"/>
                  </a:lnTo>
                  <a:lnTo>
                    <a:pt x="514" y="203"/>
                  </a:lnTo>
                  <a:lnTo>
                    <a:pt x="526" y="208"/>
                  </a:lnTo>
                  <a:lnTo>
                    <a:pt x="538" y="215"/>
                  </a:lnTo>
                  <a:lnTo>
                    <a:pt x="549" y="223"/>
                  </a:lnTo>
                  <a:lnTo>
                    <a:pt x="560" y="232"/>
                  </a:lnTo>
                  <a:lnTo>
                    <a:pt x="570" y="244"/>
                  </a:lnTo>
                  <a:lnTo>
                    <a:pt x="580" y="256"/>
                  </a:lnTo>
                  <a:lnTo>
                    <a:pt x="590" y="270"/>
                  </a:lnTo>
                  <a:lnTo>
                    <a:pt x="599" y="285"/>
                  </a:lnTo>
                  <a:lnTo>
                    <a:pt x="604" y="296"/>
                  </a:lnTo>
                  <a:lnTo>
                    <a:pt x="608" y="306"/>
                  </a:lnTo>
                  <a:lnTo>
                    <a:pt x="611" y="316"/>
                  </a:lnTo>
                  <a:lnTo>
                    <a:pt x="615" y="326"/>
                  </a:lnTo>
                  <a:lnTo>
                    <a:pt x="618" y="337"/>
                  </a:lnTo>
                  <a:lnTo>
                    <a:pt x="620" y="347"/>
                  </a:lnTo>
                  <a:lnTo>
                    <a:pt x="623" y="359"/>
                  </a:lnTo>
                  <a:lnTo>
                    <a:pt x="625" y="370"/>
                  </a:lnTo>
                  <a:lnTo>
                    <a:pt x="817" y="341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61"/>
            <p:cNvSpPr>
              <a:spLocks noEditPoints="1"/>
            </p:cNvSpPr>
            <p:nvPr userDrawn="1"/>
          </p:nvSpPr>
          <p:spPr bwMode="auto">
            <a:xfrm>
              <a:off x="5957" y="362"/>
              <a:ext cx="44" cy="50"/>
            </a:xfrm>
            <a:custGeom>
              <a:avLst/>
              <a:gdLst>
                <a:gd name="T0" fmla="*/ 0 w 872"/>
                <a:gd name="T1" fmla="*/ 0 h 1017"/>
                <a:gd name="T2" fmla="*/ 0 w 872"/>
                <a:gd name="T3" fmla="*/ 0 h 1017"/>
                <a:gd name="T4" fmla="*/ 0 w 872"/>
                <a:gd name="T5" fmla="*/ 0 h 1017"/>
                <a:gd name="T6" fmla="*/ 0 w 872"/>
                <a:gd name="T7" fmla="*/ 0 h 1017"/>
                <a:gd name="T8" fmla="*/ 0 w 872"/>
                <a:gd name="T9" fmla="*/ 0 h 1017"/>
                <a:gd name="T10" fmla="*/ 0 w 872"/>
                <a:gd name="T11" fmla="*/ 0 h 1017"/>
                <a:gd name="T12" fmla="*/ 0 w 872"/>
                <a:gd name="T13" fmla="*/ 0 h 1017"/>
                <a:gd name="T14" fmla="*/ 0 w 872"/>
                <a:gd name="T15" fmla="*/ 0 h 1017"/>
                <a:gd name="T16" fmla="*/ 0 w 872"/>
                <a:gd name="T17" fmla="*/ 0 h 1017"/>
                <a:gd name="T18" fmla="*/ 0 w 872"/>
                <a:gd name="T19" fmla="*/ 0 h 1017"/>
                <a:gd name="T20" fmla="*/ 0 w 872"/>
                <a:gd name="T21" fmla="*/ 0 h 1017"/>
                <a:gd name="T22" fmla="*/ 0 w 872"/>
                <a:gd name="T23" fmla="*/ 0 h 1017"/>
                <a:gd name="T24" fmla="*/ 0 w 872"/>
                <a:gd name="T25" fmla="*/ 0 h 1017"/>
                <a:gd name="T26" fmla="*/ 0 w 872"/>
                <a:gd name="T27" fmla="*/ 0 h 1017"/>
                <a:gd name="T28" fmla="*/ 0 w 872"/>
                <a:gd name="T29" fmla="*/ 0 h 1017"/>
                <a:gd name="T30" fmla="*/ 0 w 872"/>
                <a:gd name="T31" fmla="*/ 0 h 1017"/>
                <a:gd name="T32" fmla="*/ 0 w 872"/>
                <a:gd name="T33" fmla="*/ 0 h 1017"/>
                <a:gd name="T34" fmla="*/ 0 w 872"/>
                <a:gd name="T35" fmla="*/ 0 h 1017"/>
                <a:gd name="T36" fmla="*/ 0 w 872"/>
                <a:gd name="T37" fmla="*/ 0 h 1017"/>
                <a:gd name="T38" fmla="*/ 0 w 872"/>
                <a:gd name="T39" fmla="*/ 0 h 1017"/>
                <a:gd name="T40" fmla="*/ 0 w 872"/>
                <a:gd name="T41" fmla="*/ 0 h 1017"/>
                <a:gd name="T42" fmla="*/ 0 w 872"/>
                <a:gd name="T43" fmla="*/ 0 h 1017"/>
                <a:gd name="T44" fmla="*/ 0 w 872"/>
                <a:gd name="T45" fmla="*/ 0 h 1017"/>
                <a:gd name="T46" fmla="*/ 0 w 872"/>
                <a:gd name="T47" fmla="*/ 0 h 1017"/>
                <a:gd name="T48" fmla="*/ 0 w 872"/>
                <a:gd name="T49" fmla="*/ 0 h 1017"/>
                <a:gd name="T50" fmla="*/ 0 w 872"/>
                <a:gd name="T51" fmla="*/ 0 h 1017"/>
                <a:gd name="T52" fmla="*/ 0 w 872"/>
                <a:gd name="T53" fmla="*/ 0 h 1017"/>
                <a:gd name="T54" fmla="*/ 0 w 872"/>
                <a:gd name="T55" fmla="*/ 0 h 1017"/>
                <a:gd name="T56" fmla="*/ 0 w 872"/>
                <a:gd name="T57" fmla="*/ 0 h 1017"/>
                <a:gd name="T58" fmla="*/ 0 w 872"/>
                <a:gd name="T59" fmla="*/ 0 h 1017"/>
                <a:gd name="T60" fmla="*/ 0 w 872"/>
                <a:gd name="T61" fmla="*/ 0 h 1017"/>
                <a:gd name="T62" fmla="*/ 0 w 872"/>
                <a:gd name="T63" fmla="*/ 0 h 1017"/>
                <a:gd name="T64" fmla="*/ 0 w 872"/>
                <a:gd name="T65" fmla="*/ 0 h 1017"/>
                <a:gd name="T66" fmla="*/ 0 w 872"/>
                <a:gd name="T67" fmla="*/ 0 h 1017"/>
                <a:gd name="T68" fmla="*/ 0 w 872"/>
                <a:gd name="T69" fmla="*/ 0 h 1017"/>
                <a:gd name="T70" fmla="*/ 0 w 872"/>
                <a:gd name="T71" fmla="*/ 0 h 1017"/>
                <a:gd name="T72" fmla="*/ 0 w 872"/>
                <a:gd name="T73" fmla="*/ 0 h 1017"/>
                <a:gd name="T74" fmla="*/ 0 w 872"/>
                <a:gd name="T75" fmla="*/ 0 h 1017"/>
                <a:gd name="T76" fmla="*/ 0 w 872"/>
                <a:gd name="T77" fmla="*/ 0 h 1017"/>
                <a:gd name="T78" fmla="*/ 0 w 872"/>
                <a:gd name="T79" fmla="*/ 0 h 1017"/>
                <a:gd name="T80" fmla="*/ 0 w 872"/>
                <a:gd name="T81" fmla="*/ 0 h 1017"/>
                <a:gd name="T82" fmla="*/ 0 w 872"/>
                <a:gd name="T83" fmla="*/ 0 h 1017"/>
                <a:gd name="T84" fmla="*/ 0 w 872"/>
                <a:gd name="T85" fmla="*/ 0 h 1017"/>
                <a:gd name="T86" fmla="*/ 0 w 872"/>
                <a:gd name="T87" fmla="*/ 0 h 1017"/>
                <a:gd name="T88" fmla="*/ 0 w 872"/>
                <a:gd name="T89" fmla="*/ 0 h 1017"/>
                <a:gd name="T90" fmla="*/ 0 w 872"/>
                <a:gd name="T91" fmla="*/ 0 h 1017"/>
                <a:gd name="T92" fmla="*/ 0 w 872"/>
                <a:gd name="T93" fmla="*/ 0 h 1017"/>
                <a:gd name="T94" fmla="*/ 0 w 872"/>
                <a:gd name="T95" fmla="*/ 0 h 1017"/>
                <a:gd name="T96" fmla="*/ 0 w 872"/>
                <a:gd name="T97" fmla="*/ 0 h 1017"/>
                <a:gd name="T98" fmla="*/ 0 w 872"/>
                <a:gd name="T99" fmla="*/ 0 h 1017"/>
                <a:gd name="T100" fmla="*/ 0 w 872"/>
                <a:gd name="T101" fmla="*/ 0 h 1017"/>
                <a:gd name="T102" fmla="*/ 0 w 872"/>
                <a:gd name="T103" fmla="*/ 0 h 1017"/>
                <a:gd name="T104" fmla="*/ 0 w 872"/>
                <a:gd name="T105" fmla="*/ 0 h 1017"/>
                <a:gd name="T106" fmla="*/ 0 w 872"/>
                <a:gd name="T107" fmla="*/ 0 h 1017"/>
                <a:gd name="T108" fmla="*/ 0 w 872"/>
                <a:gd name="T109" fmla="*/ 0 h 1017"/>
                <a:gd name="T110" fmla="*/ 0 w 872"/>
                <a:gd name="T111" fmla="*/ 0 h 1017"/>
                <a:gd name="T112" fmla="*/ 0 w 872"/>
                <a:gd name="T113" fmla="*/ 0 h 1017"/>
                <a:gd name="T114" fmla="*/ 0 w 872"/>
                <a:gd name="T115" fmla="*/ 0 h 1017"/>
                <a:gd name="T116" fmla="*/ 0 w 872"/>
                <a:gd name="T117" fmla="*/ 0 h 1017"/>
                <a:gd name="T118" fmla="*/ 0 w 872"/>
                <a:gd name="T119" fmla="*/ 0 h 1017"/>
                <a:gd name="T120" fmla="*/ 0 w 872"/>
                <a:gd name="T121" fmla="*/ 0 h 1017"/>
                <a:gd name="T122" fmla="*/ 0 w 872"/>
                <a:gd name="T123" fmla="*/ 0 h 1017"/>
                <a:gd name="T124" fmla="*/ 0 w 872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2" h="1017">
                  <a:moveTo>
                    <a:pt x="872" y="537"/>
                  </a:moveTo>
                  <a:lnTo>
                    <a:pt x="872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69" y="423"/>
                  </a:lnTo>
                  <a:lnTo>
                    <a:pt x="867" y="394"/>
                  </a:lnTo>
                  <a:lnTo>
                    <a:pt x="863" y="366"/>
                  </a:lnTo>
                  <a:lnTo>
                    <a:pt x="858" y="338"/>
                  </a:lnTo>
                  <a:lnTo>
                    <a:pt x="852" y="311"/>
                  </a:lnTo>
                  <a:lnTo>
                    <a:pt x="849" y="301"/>
                  </a:lnTo>
                  <a:lnTo>
                    <a:pt x="845" y="287"/>
                  </a:lnTo>
                  <a:lnTo>
                    <a:pt x="840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5" y="219"/>
                  </a:lnTo>
                  <a:lnTo>
                    <a:pt x="804" y="199"/>
                  </a:lnTo>
                  <a:lnTo>
                    <a:pt x="790" y="178"/>
                  </a:lnTo>
                  <a:lnTo>
                    <a:pt x="780" y="163"/>
                  </a:lnTo>
                  <a:lnTo>
                    <a:pt x="768" y="150"/>
                  </a:lnTo>
                  <a:lnTo>
                    <a:pt x="757" y="137"/>
                  </a:lnTo>
                  <a:lnTo>
                    <a:pt x="746" y="124"/>
                  </a:lnTo>
                  <a:lnTo>
                    <a:pt x="735" y="112"/>
                  </a:lnTo>
                  <a:lnTo>
                    <a:pt x="723" y="102"/>
                  </a:lnTo>
                  <a:lnTo>
                    <a:pt x="711" y="92"/>
                  </a:lnTo>
                  <a:lnTo>
                    <a:pt x="699" y="82"/>
                  </a:lnTo>
                  <a:lnTo>
                    <a:pt x="687" y="74"/>
                  </a:lnTo>
                  <a:lnTo>
                    <a:pt x="674" y="65"/>
                  </a:lnTo>
                  <a:lnTo>
                    <a:pt x="662" y="57"/>
                  </a:lnTo>
                  <a:lnTo>
                    <a:pt x="650" y="51"/>
                  </a:lnTo>
                  <a:lnTo>
                    <a:pt x="627" y="39"/>
                  </a:lnTo>
                  <a:lnTo>
                    <a:pt x="602" y="29"/>
                  </a:lnTo>
                  <a:lnTo>
                    <a:pt x="579" y="21"/>
                  </a:lnTo>
                  <a:lnTo>
                    <a:pt x="555" y="13"/>
                  </a:lnTo>
                  <a:lnTo>
                    <a:pt x="534" y="8"/>
                  </a:lnTo>
                  <a:lnTo>
                    <a:pt x="512" y="5"/>
                  </a:lnTo>
                  <a:lnTo>
                    <a:pt x="493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5" y="0"/>
                  </a:lnTo>
                  <a:lnTo>
                    <a:pt x="426" y="0"/>
                  </a:lnTo>
                  <a:lnTo>
                    <a:pt x="407" y="1"/>
                  </a:lnTo>
                  <a:lnTo>
                    <a:pt x="390" y="3"/>
                  </a:lnTo>
                  <a:lnTo>
                    <a:pt x="372" y="5"/>
                  </a:lnTo>
                  <a:lnTo>
                    <a:pt x="354" y="8"/>
                  </a:lnTo>
                  <a:lnTo>
                    <a:pt x="337" y="12"/>
                  </a:lnTo>
                  <a:lnTo>
                    <a:pt x="320" y="17"/>
                  </a:lnTo>
                  <a:lnTo>
                    <a:pt x="303" y="22"/>
                  </a:lnTo>
                  <a:lnTo>
                    <a:pt x="287" y="28"/>
                  </a:lnTo>
                  <a:lnTo>
                    <a:pt x="272" y="34"/>
                  </a:lnTo>
                  <a:lnTo>
                    <a:pt x="255" y="41"/>
                  </a:lnTo>
                  <a:lnTo>
                    <a:pt x="241" y="48"/>
                  </a:lnTo>
                  <a:lnTo>
                    <a:pt x="226" y="56"/>
                  </a:lnTo>
                  <a:lnTo>
                    <a:pt x="211" y="65"/>
                  </a:lnTo>
                  <a:lnTo>
                    <a:pt x="197" y="75"/>
                  </a:lnTo>
                  <a:lnTo>
                    <a:pt x="184" y="84"/>
                  </a:lnTo>
                  <a:lnTo>
                    <a:pt x="171" y="95"/>
                  </a:lnTo>
                  <a:lnTo>
                    <a:pt x="157" y="105"/>
                  </a:lnTo>
                  <a:lnTo>
                    <a:pt x="145" y="117"/>
                  </a:lnTo>
                  <a:lnTo>
                    <a:pt x="134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0" y="168"/>
                  </a:lnTo>
                  <a:lnTo>
                    <a:pt x="90" y="181"/>
                  </a:lnTo>
                  <a:lnTo>
                    <a:pt x="81" y="196"/>
                  </a:lnTo>
                  <a:lnTo>
                    <a:pt x="72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7" y="258"/>
                  </a:lnTo>
                  <a:lnTo>
                    <a:pt x="41" y="275"/>
                  </a:lnTo>
                  <a:lnTo>
                    <a:pt x="34" y="291"/>
                  </a:lnTo>
                  <a:lnTo>
                    <a:pt x="28" y="309"/>
                  </a:lnTo>
                  <a:lnTo>
                    <a:pt x="20" y="341"/>
                  </a:lnTo>
                  <a:lnTo>
                    <a:pt x="12" y="373"/>
                  </a:lnTo>
                  <a:lnTo>
                    <a:pt x="7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7" y="627"/>
                  </a:lnTo>
                  <a:lnTo>
                    <a:pt x="10" y="648"/>
                  </a:lnTo>
                  <a:lnTo>
                    <a:pt x="15" y="668"/>
                  </a:lnTo>
                  <a:lnTo>
                    <a:pt x="19" y="688"/>
                  </a:lnTo>
                  <a:lnTo>
                    <a:pt x="24" y="706"/>
                  </a:lnTo>
                  <a:lnTo>
                    <a:pt x="29" y="723"/>
                  </a:lnTo>
                  <a:lnTo>
                    <a:pt x="34" y="739"/>
                  </a:lnTo>
                  <a:lnTo>
                    <a:pt x="40" y="756"/>
                  </a:lnTo>
                  <a:lnTo>
                    <a:pt x="46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8" y="814"/>
                  </a:lnTo>
                  <a:lnTo>
                    <a:pt x="75" y="827"/>
                  </a:lnTo>
                  <a:lnTo>
                    <a:pt x="83" y="839"/>
                  </a:lnTo>
                  <a:lnTo>
                    <a:pt x="91" y="850"/>
                  </a:lnTo>
                  <a:lnTo>
                    <a:pt x="99" y="862"/>
                  </a:lnTo>
                  <a:lnTo>
                    <a:pt x="118" y="882"/>
                  </a:lnTo>
                  <a:lnTo>
                    <a:pt x="135" y="900"/>
                  </a:lnTo>
                  <a:lnTo>
                    <a:pt x="154" y="918"/>
                  </a:lnTo>
                  <a:lnTo>
                    <a:pt x="174" y="932"/>
                  </a:lnTo>
                  <a:lnTo>
                    <a:pt x="193" y="945"/>
                  </a:lnTo>
                  <a:lnTo>
                    <a:pt x="212" y="957"/>
                  </a:lnTo>
                  <a:lnTo>
                    <a:pt x="230" y="967"/>
                  </a:lnTo>
                  <a:lnTo>
                    <a:pt x="247" y="976"/>
                  </a:lnTo>
                  <a:lnTo>
                    <a:pt x="264" y="983"/>
                  </a:lnTo>
                  <a:lnTo>
                    <a:pt x="281" y="990"/>
                  </a:lnTo>
                  <a:lnTo>
                    <a:pt x="297" y="995"/>
                  </a:lnTo>
                  <a:lnTo>
                    <a:pt x="313" y="1000"/>
                  </a:lnTo>
                  <a:lnTo>
                    <a:pt x="329" y="1004"/>
                  </a:lnTo>
                  <a:lnTo>
                    <a:pt x="344" y="1007"/>
                  </a:lnTo>
                  <a:lnTo>
                    <a:pt x="373" y="1012"/>
                  </a:lnTo>
                  <a:lnTo>
                    <a:pt x="398" y="1015"/>
                  </a:lnTo>
                  <a:lnTo>
                    <a:pt x="419" y="1016"/>
                  </a:lnTo>
                  <a:lnTo>
                    <a:pt x="437" y="1017"/>
                  </a:lnTo>
                  <a:lnTo>
                    <a:pt x="463" y="1016"/>
                  </a:lnTo>
                  <a:lnTo>
                    <a:pt x="490" y="1014"/>
                  </a:lnTo>
                  <a:lnTo>
                    <a:pt x="516" y="1010"/>
                  </a:lnTo>
                  <a:lnTo>
                    <a:pt x="542" y="1005"/>
                  </a:lnTo>
                  <a:lnTo>
                    <a:pt x="567" y="999"/>
                  </a:lnTo>
                  <a:lnTo>
                    <a:pt x="593" y="991"/>
                  </a:lnTo>
                  <a:lnTo>
                    <a:pt x="617" y="982"/>
                  </a:lnTo>
                  <a:lnTo>
                    <a:pt x="641" y="972"/>
                  </a:lnTo>
                  <a:lnTo>
                    <a:pt x="663" y="959"/>
                  </a:lnTo>
                  <a:lnTo>
                    <a:pt x="686" y="946"/>
                  </a:lnTo>
                  <a:lnTo>
                    <a:pt x="707" y="932"/>
                  </a:lnTo>
                  <a:lnTo>
                    <a:pt x="728" y="916"/>
                  </a:lnTo>
                  <a:lnTo>
                    <a:pt x="747" y="898"/>
                  </a:lnTo>
                  <a:lnTo>
                    <a:pt x="764" y="880"/>
                  </a:lnTo>
                  <a:lnTo>
                    <a:pt x="782" y="861"/>
                  </a:lnTo>
                  <a:lnTo>
                    <a:pt x="798" y="839"/>
                  </a:lnTo>
                  <a:lnTo>
                    <a:pt x="809" y="821"/>
                  </a:lnTo>
                  <a:lnTo>
                    <a:pt x="820" y="802"/>
                  </a:lnTo>
                  <a:lnTo>
                    <a:pt x="831" y="783"/>
                  </a:lnTo>
                  <a:lnTo>
                    <a:pt x="840" y="765"/>
                  </a:lnTo>
                  <a:lnTo>
                    <a:pt x="847" y="748"/>
                  </a:lnTo>
                  <a:lnTo>
                    <a:pt x="854" y="733"/>
                  </a:lnTo>
                  <a:lnTo>
                    <a:pt x="858" y="722"/>
                  </a:lnTo>
                  <a:lnTo>
                    <a:pt x="861" y="715"/>
                  </a:lnTo>
                  <a:lnTo>
                    <a:pt x="660" y="683"/>
                  </a:lnTo>
                  <a:lnTo>
                    <a:pt x="658" y="692"/>
                  </a:lnTo>
                  <a:lnTo>
                    <a:pt x="655" y="700"/>
                  </a:lnTo>
                  <a:lnTo>
                    <a:pt x="652" y="708"/>
                  </a:lnTo>
                  <a:lnTo>
                    <a:pt x="649" y="715"/>
                  </a:lnTo>
                  <a:lnTo>
                    <a:pt x="645" y="723"/>
                  </a:lnTo>
                  <a:lnTo>
                    <a:pt x="642" y="730"/>
                  </a:lnTo>
                  <a:lnTo>
                    <a:pt x="637" y="737"/>
                  </a:lnTo>
                  <a:lnTo>
                    <a:pt x="633" y="746"/>
                  </a:lnTo>
                  <a:lnTo>
                    <a:pt x="624" y="757"/>
                  </a:lnTo>
                  <a:lnTo>
                    <a:pt x="615" y="767"/>
                  </a:lnTo>
                  <a:lnTo>
                    <a:pt x="606" y="776"/>
                  </a:lnTo>
                  <a:lnTo>
                    <a:pt x="597" y="786"/>
                  </a:lnTo>
                  <a:lnTo>
                    <a:pt x="587" y="794"/>
                  </a:lnTo>
                  <a:lnTo>
                    <a:pt x="576" y="803"/>
                  </a:lnTo>
                  <a:lnTo>
                    <a:pt x="564" y="810"/>
                  </a:lnTo>
                  <a:lnTo>
                    <a:pt x="553" y="817"/>
                  </a:lnTo>
                  <a:lnTo>
                    <a:pt x="541" y="823"/>
                  </a:lnTo>
                  <a:lnTo>
                    <a:pt x="529" y="828"/>
                  </a:lnTo>
                  <a:lnTo>
                    <a:pt x="516" y="832"/>
                  </a:lnTo>
                  <a:lnTo>
                    <a:pt x="503" y="836"/>
                  </a:lnTo>
                  <a:lnTo>
                    <a:pt x="490" y="839"/>
                  </a:lnTo>
                  <a:lnTo>
                    <a:pt x="477" y="841"/>
                  </a:lnTo>
                  <a:lnTo>
                    <a:pt x="463" y="842"/>
                  </a:lnTo>
                  <a:lnTo>
                    <a:pt x="450" y="842"/>
                  </a:lnTo>
                  <a:lnTo>
                    <a:pt x="439" y="842"/>
                  </a:lnTo>
                  <a:lnTo>
                    <a:pt x="426" y="841"/>
                  </a:lnTo>
                  <a:lnTo>
                    <a:pt x="411" y="839"/>
                  </a:lnTo>
                  <a:lnTo>
                    <a:pt x="396" y="835"/>
                  </a:lnTo>
                  <a:lnTo>
                    <a:pt x="388" y="833"/>
                  </a:lnTo>
                  <a:lnTo>
                    <a:pt x="380" y="829"/>
                  </a:lnTo>
                  <a:lnTo>
                    <a:pt x="371" y="826"/>
                  </a:lnTo>
                  <a:lnTo>
                    <a:pt x="361" y="821"/>
                  </a:lnTo>
                  <a:lnTo>
                    <a:pt x="352" y="816"/>
                  </a:lnTo>
                  <a:lnTo>
                    <a:pt x="343" y="810"/>
                  </a:lnTo>
                  <a:lnTo>
                    <a:pt x="334" y="803"/>
                  </a:lnTo>
                  <a:lnTo>
                    <a:pt x="325" y="794"/>
                  </a:lnTo>
                  <a:lnTo>
                    <a:pt x="310" y="781"/>
                  </a:lnTo>
                  <a:lnTo>
                    <a:pt x="298" y="767"/>
                  </a:lnTo>
                  <a:lnTo>
                    <a:pt x="287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1" y="708"/>
                  </a:lnTo>
                  <a:lnTo>
                    <a:pt x="255" y="694"/>
                  </a:lnTo>
                  <a:lnTo>
                    <a:pt x="251" y="679"/>
                  </a:lnTo>
                  <a:lnTo>
                    <a:pt x="247" y="666"/>
                  </a:lnTo>
                  <a:lnTo>
                    <a:pt x="243" y="653"/>
                  </a:lnTo>
                  <a:lnTo>
                    <a:pt x="241" y="641"/>
                  </a:lnTo>
                  <a:lnTo>
                    <a:pt x="239" y="629"/>
                  </a:lnTo>
                  <a:lnTo>
                    <a:pt x="236" y="609"/>
                  </a:lnTo>
                  <a:lnTo>
                    <a:pt x="235" y="594"/>
                  </a:lnTo>
                  <a:lnTo>
                    <a:pt x="234" y="587"/>
                  </a:lnTo>
                  <a:lnTo>
                    <a:pt x="233" y="580"/>
                  </a:lnTo>
                  <a:lnTo>
                    <a:pt x="233" y="572"/>
                  </a:lnTo>
                  <a:lnTo>
                    <a:pt x="232" y="565"/>
                  </a:lnTo>
                  <a:lnTo>
                    <a:pt x="232" y="559"/>
                  </a:lnTo>
                  <a:lnTo>
                    <a:pt x="231" y="552"/>
                  </a:lnTo>
                  <a:lnTo>
                    <a:pt x="231" y="546"/>
                  </a:lnTo>
                  <a:lnTo>
                    <a:pt x="231" y="540"/>
                  </a:lnTo>
                  <a:lnTo>
                    <a:pt x="872" y="537"/>
                  </a:lnTo>
                  <a:close/>
                  <a:moveTo>
                    <a:pt x="226" y="397"/>
                  </a:moveTo>
                  <a:lnTo>
                    <a:pt x="228" y="380"/>
                  </a:lnTo>
                  <a:lnTo>
                    <a:pt x="229" y="365"/>
                  </a:lnTo>
                  <a:lnTo>
                    <a:pt x="231" y="353"/>
                  </a:lnTo>
                  <a:lnTo>
                    <a:pt x="234" y="342"/>
                  </a:lnTo>
                  <a:lnTo>
                    <a:pt x="236" y="332"/>
                  </a:lnTo>
                  <a:lnTo>
                    <a:pt x="239" y="323"/>
                  </a:lnTo>
                  <a:lnTo>
                    <a:pt x="242" y="315"/>
                  </a:lnTo>
                  <a:lnTo>
                    <a:pt x="246" y="306"/>
                  </a:lnTo>
                  <a:lnTo>
                    <a:pt x="252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3" y="253"/>
                  </a:lnTo>
                  <a:lnTo>
                    <a:pt x="281" y="243"/>
                  </a:lnTo>
                  <a:lnTo>
                    <a:pt x="289" y="232"/>
                  </a:lnTo>
                  <a:lnTo>
                    <a:pt x="297" y="223"/>
                  </a:lnTo>
                  <a:lnTo>
                    <a:pt x="305" y="215"/>
                  </a:lnTo>
                  <a:lnTo>
                    <a:pt x="322" y="201"/>
                  </a:lnTo>
                  <a:lnTo>
                    <a:pt x="337" y="190"/>
                  </a:lnTo>
                  <a:lnTo>
                    <a:pt x="351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4" y="165"/>
                  </a:lnTo>
                  <a:lnTo>
                    <a:pt x="393" y="162"/>
                  </a:lnTo>
                  <a:lnTo>
                    <a:pt x="404" y="160"/>
                  </a:lnTo>
                  <a:lnTo>
                    <a:pt x="415" y="157"/>
                  </a:lnTo>
                  <a:lnTo>
                    <a:pt x="428" y="156"/>
                  </a:lnTo>
                  <a:lnTo>
                    <a:pt x="441" y="155"/>
                  </a:lnTo>
                  <a:lnTo>
                    <a:pt x="450" y="155"/>
                  </a:lnTo>
                  <a:lnTo>
                    <a:pt x="461" y="156"/>
                  </a:lnTo>
                  <a:lnTo>
                    <a:pt x="475" y="158"/>
                  </a:lnTo>
                  <a:lnTo>
                    <a:pt x="488" y="162"/>
                  </a:lnTo>
                  <a:lnTo>
                    <a:pt x="504" y="167"/>
                  </a:lnTo>
                  <a:lnTo>
                    <a:pt x="520" y="174"/>
                  </a:lnTo>
                  <a:lnTo>
                    <a:pt x="538" y="185"/>
                  </a:lnTo>
                  <a:lnTo>
                    <a:pt x="555" y="197"/>
                  </a:lnTo>
                  <a:lnTo>
                    <a:pt x="568" y="207"/>
                  </a:lnTo>
                  <a:lnTo>
                    <a:pt x="580" y="217"/>
                  </a:lnTo>
                  <a:lnTo>
                    <a:pt x="590" y="227"/>
                  </a:lnTo>
                  <a:lnTo>
                    <a:pt x="599" y="238"/>
                  </a:lnTo>
                  <a:lnTo>
                    <a:pt x="607" y="250"/>
                  </a:lnTo>
                  <a:lnTo>
                    <a:pt x="614" y="261"/>
                  </a:lnTo>
                  <a:lnTo>
                    <a:pt x="620" y="273"/>
                  </a:lnTo>
                  <a:lnTo>
                    <a:pt x="627" y="285"/>
                  </a:lnTo>
                  <a:lnTo>
                    <a:pt x="631" y="299"/>
                  </a:lnTo>
                  <a:lnTo>
                    <a:pt x="636" y="311"/>
                  </a:lnTo>
                  <a:lnTo>
                    <a:pt x="639" y="324"/>
                  </a:lnTo>
                  <a:lnTo>
                    <a:pt x="642" y="338"/>
                  </a:lnTo>
                  <a:lnTo>
                    <a:pt x="648" y="367"/>
                  </a:lnTo>
                  <a:lnTo>
                    <a:pt x="653" y="397"/>
                  </a:lnTo>
                  <a:lnTo>
                    <a:pt x="226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Rectangle 62"/>
            <p:cNvSpPr>
              <a:spLocks noChangeArrowheads="1"/>
            </p:cNvSpPr>
            <p:nvPr userDrawn="1"/>
          </p:nvSpPr>
          <p:spPr bwMode="auto">
            <a:xfrm>
              <a:off x="6011" y="399"/>
              <a:ext cx="12" cy="12"/>
            </a:xfrm>
            <a:prstGeom prst="rect">
              <a:avLst/>
            </a:pr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93725" y="4652963"/>
            <a:ext cx="7645400" cy="979487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265113" indent="0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93725" y="4122738"/>
            <a:ext cx="7646988" cy="487362"/>
          </a:xfrm>
        </p:spPr>
        <p:txBody>
          <a:bodyPr tIns="45720"/>
          <a:lstStyle>
            <a:lvl1pPr marL="265113" indent="-265113">
              <a:buClr>
                <a:srgbClr val="0084C2"/>
              </a:buClr>
              <a:buSzPct val="130000"/>
              <a:buFont typeface="Arial" charset="0"/>
              <a:buChar char=":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2331139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459F-5721-4613-BE9F-890BB4152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2547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34250" y="77788"/>
            <a:ext cx="2371725" cy="644683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14313" y="77788"/>
            <a:ext cx="6967537" cy="6446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5EEC-81AD-4CC6-A9C2-F61BC9FC8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7422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90A9-C7AD-4DE8-B21C-E5B91CC3D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8393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4239-902D-4AA9-B533-AA3DAFC1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59818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313" y="976313"/>
            <a:ext cx="4668837" cy="554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976313"/>
            <a:ext cx="4670425" cy="554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9F24B-ACF1-418E-A116-89297A2F7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2616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22F22-801D-44BF-98C9-F346503E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30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2C3F-E8AD-4A51-B291-ABD4A238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554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522E-F403-48EC-A452-CEC3036C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67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A932-029D-4E62-9865-706A03C0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134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9100-266A-4568-B2F6-A19D128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279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7788"/>
            <a:ext cx="77708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976313"/>
            <a:ext cx="9491662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 smtClean="0"/>
              <a:t>Textmasterformate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durch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Klicken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bearbeiten</a:t>
            </a:r>
            <a:endParaRPr lang="en-US" altLang="cs-CZ" dirty="0" smtClean="0"/>
          </a:p>
          <a:p>
            <a:pPr lvl="1"/>
            <a:r>
              <a:rPr lang="en-US" altLang="cs-CZ" dirty="0" err="1" smtClean="0"/>
              <a:t>Zweite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  <a:p>
            <a:pPr lvl="2"/>
            <a:r>
              <a:rPr lang="en-US" altLang="cs-CZ" dirty="0" err="1" smtClean="0"/>
              <a:t>Dritte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  <a:p>
            <a:pPr lvl="3"/>
            <a:r>
              <a:rPr lang="en-US" altLang="cs-CZ" dirty="0" err="1" smtClean="0"/>
              <a:t>Vierte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0" y="6597650"/>
            <a:ext cx="23431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cs-CZ"/>
              <a:t>Filip Pelikán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150" y="6597650"/>
            <a:ext cx="3603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4A86A870-47C4-4326-A6C1-2675081DC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97650"/>
            <a:ext cx="9906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297238" y="6597650"/>
            <a:ext cx="0" cy="1444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608763" y="6597650"/>
            <a:ext cx="0" cy="1444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781050"/>
            <a:ext cx="9906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234950" y="6597650"/>
            <a:ext cx="29368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900" smtClean="0">
                <a:solidFill>
                  <a:schemeClr val="hlink"/>
                </a:solidFill>
              </a:rPr>
              <a:t>: SICK</a:t>
            </a:r>
            <a:r>
              <a:rPr lang="cs-CZ" sz="900" smtClean="0">
                <a:solidFill>
                  <a:schemeClr val="hlink"/>
                </a:solidFill>
              </a:rPr>
              <a:t>, spol. s r.o.</a:t>
            </a:r>
            <a:endParaRPr lang="en-US" sz="900" smtClean="0">
              <a:solidFill>
                <a:schemeClr val="hlink"/>
              </a:solidFill>
            </a:endParaRP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3541713" y="6597650"/>
            <a:ext cx="1943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4C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hlink"/>
                </a:solidFill>
              </a:rPr>
              <a:t>: </a:t>
            </a:r>
            <a:r>
              <a:rPr lang="cs-CZ" sz="900" dirty="0" smtClean="0">
                <a:solidFill>
                  <a:schemeClr val="hlink"/>
                </a:solidFill>
              </a:rPr>
              <a:t>Bezpečnostní systémy 2018</a:t>
            </a:r>
            <a:endParaRPr lang="en-US" sz="900" dirty="0" smtClean="0">
              <a:solidFill>
                <a:schemeClr val="hlink"/>
              </a:solidFill>
            </a:endParaRPr>
          </a:p>
        </p:txBody>
      </p:sp>
      <p:grpSp>
        <p:nvGrpSpPr>
          <p:cNvPr id="1036" name="Group 69"/>
          <p:cNvGrpSpPr>
            <a:grpSpLocks/>
          </p:cNvGrpSpPr>
          <p:nvPr/>
        </p:nvGrpSpPr>
        <p:grpSpPr bwMode="auto">
          <a:xfrm>
            <a:off x="8266113" y="150813"/>
            <a:ext cx="1295400" cy="528637"/>
            <a:chOff x="5207" y="95"/>
            <a:chExt cx="816" cy="333"/>
          </a:xfrm>
        </p:grpSpPr>
        <p:sp>
          <p:nvSpPr>
            <p:cNvPr id="1037" name="AutoShape 44"/>
            <p:cNvSpPr>
              <a:spLocks noChangeAspect="1" noChangeArrowheads="1" noTextEdit="1"/>
            </p:cNvSpPr>
            <p:nvPr userDrawn="1"/>
          </p:nvSpPr>
          <p:spPr bwMode="auto">
            <a:xfrm>
              <a:off x="5207" y="95"/>
              <a:ext cx="816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46"/>
            <p:cNvSpPr>
              <a:spLocks/>
            </p:cNvSpPr>
            <p:nvPr userDrawn="1"/>
          </p:nvSpPr>
          <p:spPr bwMode="auto">
            <a:xfrm>
              <a:off x="5208" y="98"/>
              <a:ext cx="165" cy="184"/>
            </a:xfrm>
            <a:custGeom>
              <a:avLst/>
              <a:gdLst>
                <a:gd name="T0" fmla="*/ 0 w 3308"/>
                <a:gd name="T1" fmla="*/ 0 h 3663"/>
                <a:gd name="T2" fmla="*/ 0 w 3308"/>
                <a:gd name="T3" fmla="*/ 0 h 3663"/>
                <a:gd name="T4" fmla="*/ 0 w 3308"/>
                <a:gd name="T5" fmla="*/ 0 h 3663"/>
                <a:gd name="T6" fmla="*/ 0 w 3308"/>
                <a:gd name="T7" fmla="*/ 0 h 3663"/>
                <a:gd name="T8" fmla="*/ 0 w 3308"/>
                <a:gd name="T9" fmla="*/ 0 h 3663"/>
                <a:gd name="T10" fmla="*/ 0 w 3308"/>
                <a:gd name="T11" fmla="*/ 0 h 3663"/>
                <a:gd name="T12" fmla="*/ 0 w 3308"/>
                <a:gd name="T13" fmla="*/ 0 h 3663"/>
                <a:gd name="T14" fmla="*/ 0 w 3308"/>
                <a:gd name="T15" fmla="*/ 0 h 3663"/>
                <a:gd name="T16" fmla="*/ 0 w 3308"/>
                <a:gd name="T17" fmla="*/ 0 h 3663"/>
                <a:gd name="T18" fmla="*/ 0 w 3308"/>
                <a:gd name="T19" fmla="*/ 0 h 3663"/>
                <a:gd name="T20" fmla="*/ 0 w 3308"/>
                <a:gd name="T21" fmla="*/ 0 h 3663"/>
                <a:gd name="T22" fmla="*/ 0 w 3308"/>
                <a:gd name="T23" fmla="*/ 0 h 3663"/>
                <a:gd name="T24" fmla="*/ 0 w 3308"/>
                <a:gd name="T25" fmla="*/ 0 h 3663"/>
                <a:gd name="T26" fmla="*/ 0 w 3308"/>
                <a:gd name="T27" fmla="*/ 0 h 3663"/>
                <a:gd name="T28" fmla="*/ 0 w 3308"/>
                <a:gd name="T29" fmla="*/ 0 h 3663"/>
                <a:gd name="T30" fmla="*/ 0 w 3308"/>
                <a:gd name="T31" fmla="*/ 0 h 3663"/>
                <a:gd name="T32" fmla="*/ 0 w 3308"/>
                <a:gd name="T33" fmla="*/ 0 h 3663"/>
                <a:gd name="T34" fmla="*/ 0 w 3308"/>
                <a:gd name="T35" fmla="*/ 0 h 3663"/>
                <a:gd name="T36" fmla="*/ 0 w 3308"/>
                <a:gd name="T37" fmla="*/ 0 h 3663"/>
                <a:gd name="T38" fmla="*/ 0 w 3308"/>
                <a:gd name="T39" fmla="*/ 0 h 3663"/>
                <a:gd name="T40" fmla="*/ 0 w 3308"/>
                <a:gd name="T41" fmla="*/ 0 h 3663"/>
                <a:gd name="T42" fmla="*/ 0 w 3308"/>
                <a:gd name="T43" fmla="*/ 0 h 3663"/>
                <a:gd name="T44" fmla="*/ 0 w 3308"/>
                <a:gd name="T45" fmla="*/ 0 h 3663"/>
                <a:gd name="T46" fmla="*/ 0 w 3308"/>
                <a:gd name="T47" fmla="*/ 0 h 3663"/>
                <a:gd name="T48" fmla="*/ 0 w 3308"/>
                <a:gd name="T49" fmla="*/ 0 h 3663"/>
                <a:gd name="T50" fmla="*/ 0 w 3308"/>
                <a:gd name="T51" fmla="*/ 0 h 3663"/>
                <a:gd name="T52" fmla="*/ 0 w 3308"/>
                <a:gd name="T53" fmla="*/ 0 h 3663"/>
                <a:gd name="T54" fmla="*/ 0 w 3308"/>
                <a:gd name="T55" fmla="*/ 0 h 3663"/>
                <a:gd name="T56" fmla="*/ 0 w 3308"/>
                <a:gd name="T57" fmla="*/ 0 h 3663"/>
                <a:gd name="T58" fmla="*/ 0 w 3308"/>
                <a:gd name="T59" fmla="*/ 0 h 3663"/>
                <a:gd name="T60" fmla="*/ 0 w 3308"/>
                <a:gd name="T61" fmla="*/ 0 h 3663"/>
                <a:gd name="T62" fmla="*/ 0 w 3308"/>
                <a:gd name="T63" fmla="*/ 0 h 3663"/>
                <a:gd name="T64" fmla="*/ 0 w 3308"/>
                <a:gd name="T65" fmla="*/ 0 h 3663"/>
                <a:gd name="T66" fmla="*/ 0 w 3308"/>
                <a:gd name="T67" fmla="*/ 0 h 3663"/>
                <a:gd name="T68" fmla="*/ 0 w 3308"/>
                <a:gd name="T69" fmla="*/ 0 h 3663"/>
                <a:gd name="T70" fmla="*/ 0 w 3308"/>
                <a:gd name="T71" fmla="*/ 0 h 3663"/>
                <a:gd name="T72" fmla="*/ 0 w 3308"/>
                <a:gd name="T73" fmla="*/ 0 h 3663"/>
                <a:gd name="T74" fmla="*/ 0 w 3308"/>
                <a:gd name="T75" fmla="*/ 0 h 3663"/>
                <a:gd name="T76" fmla="*/ 0 w 3308"/>
                <a:gd name="T77" fmla="*/ 0 h 3663"/>
                <a:gd name="T78" fmla="*/ 0 w 3308"/>
                <a:gd name="T79" fmla="*/ 0 h 3663"/>
                <a:gd name="T80" fmla="*/ 0 w 3308"/>
                <a:gd name="T81" fmla="*/ 0 h 3663"/>
                <a:gd name="T82" fmla="*/ 0 w 3308"/>
                <a:gd name="T83" fmla="*/ 0 h 3663"/>
                <a:gd name="T84" fmla="*/ 0 w 3308"/>
                <a:gd name="T85" fmla="*/ 0 h 3663"/>
                <a:gd name="T86" fmla="*/ 0 w 3308"/>
                <a:gd name="T87" fmla="*/ 0 h 3663"/>
                <a:gd name="T88" fmla="*/ 0 w 3308"/>
                <a:gd name="T89" fmla="*/ 0 h 3663"/>
                <a:gd name="T90" fmla="*/ 0 w 3308"/>
                <a:gd name="T91" fmla="*/ 0 h 3663"/>
                <a:gd name="T92" fmla="*/ 0 w 3308"/>
                <a:gd name="T93" fmla="*/ 0 h 3663"/>
                <a:gd name="T94" fmla="*/ 0 w 3308"/>
                <a:gd name="T95" fmla="*/ 0 h 3663"/>
                <a:gd name="T96" fmla="*/ 0 w 3308"/>
                <a:gd name="T97" fmla="*/ 0 h 3663"/>
                <a:gd name="T98" fmla="*/ 0 w 3308"/>
                <a:gd name="T99" fmla="*/ 0 h 3663"/>
                <a:gd name="T100" fmla="*/ 0 w 3308"/>
                <a:gd name="T101" fmla="*/ 0 h 3663"/>
                <a:gd name="T102" fmla="*/ 0 w 3308"/>
                <a:gd name="T103" fmla="*/ 0 h 3663"/>
                <a:gd name="T104" fmla="*/ 0 w 3308"/>
                <a:gd name="T105" fmla="*/ 0 h 3663"/>
                <a:gd name="T106" fmla="*/ 0 w 3308"/>
                <a:gd name="T107" fmla="*/ 0 h 3663"/>
                <a:gd name="T108" fmla="*/ 0 w 3308"/>
                <a:gd name="T109" fmla="*/ 0 h 3663"/>
                <a:gd name="T110" fmla="*/ 0 w 3308"/>
                <a:gd name="T111" fmla="*/ 0 h 3663"/>
                <a:gd name="T112" fmla="*/ 0 w 3308"/>
                <a:gd name="T113" fmla="*/ 0 h 3663"/>
                <a:gd name="T114" fmla="*/ 0 w 3308"/>
                <a:gd name="T115" fmla="*/ 0 h 36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08" h="3663">
                  <a:moveTo>
                    <a:pt x="6" y="2779"/>
                  </a:moveTo>
                  <a:lnTo>
                    <a:pt x="8" y="2836"/>
                  </a:lnTo>
                  <a:lnTo>
                    <a:pt x="13" y="2891"/>
                  </a:lnTo>
                  <a:lnTo>
                    <a:pt x="20" y="2944"/>
                  </a:lnTo>
                  <a:lnTo>
                    <a:pt x="31" y="2995"/>
                  </a:lnTo>
                  <a:lnTo>
                    <a:pt x="43" y="3044"/>
                  </a:lnTo>
                  <a:lnTo>
                    <a:pt x="60" y="3090"/>
                  </a:lnTo>
                  <a:lnTo>
                    <a:pt x="78" y="3135"/>
                  </a:lnTo>
                  <a:lnTo>
                    <a:pt x="99" y="3178"/>
                  </a:lnTo>
                  <a:lnTo>
                    <a:pt x="122" y="3219"/>
                  </a:lnTo>
                  <a:lnTo>
                    <a:pt x="147" y="3257"/>
                  </a:lnTo>
                  <a:lnTo>
                    <a:pt x="175" y="3295"/>
                  </a:lnTo>
                  <a:lnTo>
                    <a:pt x="204" y="3330"/>
                  </a:lnTo>
                  <a:lnTo>
                    <a:pt x="235" y="3363"/>
                  </a:lnTo>
                  <a:lnTo>
                    <a:pt x="269" y="3395"/>
                  </a:lnTo>
                  <a:lnTo>
                    <a:pt x="303" y="3424"/>
                  </a:lnTo>
                  <a:lnTo>
                    <a:pt x="340" y="3452"/>
                  </a:lnTo>
                  <a:lnTo>
                    <a:pt x="378" y="3478"/>
                  </a:lnTo>
                  <a:lnTo>
                    <a:pt x="417" y="3503"/>
                  </a:lnTo>
                  <a:lnTo>
                    <a:pt x="456" y="3525"/>
                  </a:lnTo>
                  <a:lnTo>
                    <a:pt x="498" y="3546"/>
                  </a:lnTo>
                  <a:lnTo>
                    <a:pt x="541" y="3565"/>
                  </a:lnTo>
                  <a:lnTo>
                    <a:pt x="584" y="3582"/>
                  </a:lnTo>
                  <a:lnTo>
                    <a:pt x="628" y="3597"/>
                  </a:lnTo>
                  <a:lnTo>
                    <a:pt x="673" y="3611"/>
                  </a:lnTo>
                  <a:lnTo>
                    <a:pt x="718" y="3623"/>
                  </a:lnTo>
                  <a:lnTo>
                    <a:pt x="764" y="3634"/>
                  </a:lnTo>
                  <a:lnTo>
                    <a:pt x="810" y="3642"/>
                  </a:lnTo>
                  <a:lnTo>
                    <a:pt x="857" y="3649"/>
                  </a:lnTo>
                  <a:lnTo>
                    <a:pt x="903" y="3656"/>
                  </a:lnTo>
                  <a:lnTo>
                    <a:pt x="950" y="3660"/>
                  </a:lnTo>
                  <a:lnTo>
                    <a:pt x="997" y="3662"/>
                  </a:lnTo>
                  <a:lnTo>
                    <a:pt x="1043" y="3663"/>
                  </a:lnTo>
                  <a:lnTo>
                    <a:pt x="1230" y="3663"/>
                  </a:lnTo>
                  <a:lnTo>
                    <a:pt x="1392" y="3663"/>
                  </a:lnTo>
                  <a:lnTo>
                    <a:pt x="1534" y="3663"/>
                  </a:lnTo>
                  <a:lnTo>
                    <a:pt x="1664" y="3663"/>
                  </a:lnTo>
                  <a:lnTo>
                    <a:pt x="1789" y="3663"/>
                  </a:lnTo>
                  <a:lnTo>
                    <a:pt x="1916" y="3663"/>
                  </a:lnTo>
                  <a:lnTo>
                    <a:pt x="2052" y="3663"/>
                  </a:lnTo>
                  <a:lnTo>
                    <a:pt x="2203" y="3663"/>
                  </a:lnTo>
                  <a:lnTo>
                    <a:pt x="2260" y="3661"/>
                  </a:lnTo>
                  <a:lnTo>
                    <a:pt x="2317" y="3656"/>
                  </a:lnTo>
                  <a:lnTo>
                    <a:pt x="2373" y="3647"/>
                  </a:lnTo>
                  <a:lnTo>
                    <a:pt x="2428" y="3636"/>
                  </a:lnTo>
                  <a:lnTo>
                    <a:pt x="2481" y="3623"/>
                  </a:lnTo>
                  <a:lnTo>
                    <a:pt x="2534" y="3606"/>
                  </a:lnTo>
                  <a:lnTo>
                    <a:pt x="2586" y="3586"/>
                  </a:lnTo>
                  <a:lnTo>
                    <a:pt x="2636" y="3564"/>
                  </a:lnTo>
                  <a:lnTo>
                    <a:pt x="2685" y="3538"/>
                  </a:lnTo>
                  <a:lnTo>
                    <a:pt x="2733" y="3512"/>
                  </a:lnTo>
                  <a:lnTo>
                    <a:pt x="2780" y="3482"/>
                  </a:lnTo>
                  <a:lnTo>
                    <a:pt x="2825" y="3451"/>
                  </a:lnTo>
                  <a:lnTo>
                    <a:pt x="2868" y="3416"/>
                  </a:lnTo>
                  <a:lnTo>
                    <a:pt x="2909" y="3381"/>
                  </a:lnTo>
                  <a:lnTo>
                    <a:pt x="2949" y="3343"/>
                  </a:lnTo>
                  <a:lnTo>
                    <a:pt x="2988" y="3303"/>
                  </a:lnTo>
                  <a:lnTo>
                    <a:pt x="3024" y="3263"/>
                  </a:lnTo>
                  <a:lnTo>
                    <a:pt x="3058" y="3220"/>
                  </a:lnTo>
                  <a:lnTo>
                    <a:pt x="3091" y="3176"/>
                  </a:lnTo>
                  <a:lnTo>
                    <a:pt x="3122" y="3130"/>
                  </a:lnTo>
                  <a:lnTo>
                    <a:pt x="3150" y="3083"/>
                  </a:lnTo>
                  <a:lnTo>
                    <a:pt x="3177" y="3035"/>
                  </a:lnTo>
                  <a:lnTo>
                    <a:pt x="3200" y="2987"/>
                  </a:lnTo>
                  <a:lnTo>
                    <a:pt x="3223" y="2937"/>
                  </a:lnTo>
                  <a:lnTo>
                    <a:pt x="3242" y="2886"/>
                  </a:lnTo>
                  <a:lnTo>
                    <a:pt x="3259" y="2834"/>
                  </a:lnTo>
                  <a:lnTo>
                    <a:pt x="3274" y="2782"/>
                  </a:lnTo>
                  <a:lnTo>
                    <a:pt x="3286" y="2730"/>
                  </a:lnTo>
                  <a:lnTo>
                    <a:pt x="3296" y="2676"/>
                  </a:lnTo>
                  <a:lnTo>
                    <a:pt x="3302" y="2623"/>
                  </a:lnTo>
                  <a:lnTo>
                    <a:pt x="3306" y="2570"/>
                  </a:lnTo>
                  <a:lnTo>
                    <a:pt x="3308" y="2516"/>
                  </a:lnTo>
                  <a:lnTo>
                    <a:pt x="3306" y="2458"/>
                  </a:lnTo>
                  <a:lnTo>
                    <a:pt x="3302" y="2401"/>
                  </a:lnTo>
                  <a:lnTo>
                    <a:pt x="3295" y="2345"/>
                  </a:lnTo>
                  <a:lnTo>
                    <a:pt x="3286" y="2290"/>
                  </a:lnTo>
                  <a:lnTo>
                    <a:pt x="3274" y="2236"/>
                  </a:lnTo>
                  <a:lnTo>
                    <a:pt x="3258" y="2183"/>
                  </a:lnTo>
                  <a:lnTo>
                    <a:pt x="3241" y="2131"/>
                  </a:lnTo>
                  <a:lnTo>
                    <a:pt x="3222" y="2080"/>
                  </a:lnTo>
                  <a:lnTo>
                    <a:pt x="3199" y="2032"/>
                  </a:lnTo>
                  <a:lnTo>
                    <a:pt x="3175" y="1983"/>
                  </a:lnTo>
                  <a:lnTo>
                    <a:pt x="3148" y="1936"/>
                  </a:lnTo>
                  <a:lnTo>
                    <a:pt x="3120" y="1891"/>
                  </a:lnTo>
                  <a:lnTo>
                    <a:pt x="3089" y="1847"/>
                  </a:lnTo>
                  <a:lnTo>
                    <a:pt x="3056" y="1805"/>
                  </a:lnTo>
                  <a:lnTo>
                    <a:pt x="3022" y="1765"/>
                  </a:lnTo>
                  <a:lnTo>
                    <a:pt x="2985" y="1726"/>
                  </a:lnTo>
                  <a:lnTo>
                    <a:pt x="2946" y="1688"/>
                  </a:lnTo>
                  <a:lnTo>
                    <a:pt x="2906" y="1654"/>
                  </a:lnTo>
                  <a:lnTo>
                    <a:pt x="2865" y="1620"/>
                  </a:lnTo>
                  <a:lnTo>
                    <a:pt x="2821" y="1589"/>
                  </a:lnTo>
                  <a:lnTo>
                    <a:pt x="2776" y="1560"/>
                  </a:lnTo>
                  <a:lnTo>
                    <a:pt x="2730" y="1533"/>
                  </a:lnTo>
                  <a:lnTo>
                    <a:pt x="2682" y="1507"/>
                  </a:lnTo>
                  <a:lnTo>
                    <a:pt x="2633" y="1485"/>
                  </a:lnTo>
                  <a:lnTo>
                    <a:pt x="2582" y="1464"/>
                  </a:lnTo>
                  <a:lnTo>
                    <a:pt x="2531" y="1446"/>
                  </a:lnTo>
                  <a:lnTo>
                    <a:pt x="2478" y="1430"/>
                  </a:lnTo>
                  <a:lnTo>
                    <a:pt x="2424" y="1417"/>
                  </a:lnTo>
                  <a:lnTo>
                    <a:pt x="2369" y="1405"/>
                  </a:lnTo>
                  <a:lnTo>
                    <a:pt x="2314" y="1397"/>
                  </a:lnTo>
                  <a:lnTo>
                    <a:pt x="2257" y="1392"/>
                  </a:lnTo>
                  <a:lnTo>
                    <a:pt x="2199" y="1389"/>
                  </a:lnTo>
                  <a:lnTo>
                    <a:pt x="1075" y="1389"/>
                  </a:lnTo>
                  <a:lnTo>
                    <a:pt x="1048" y="1383"/>
                  </a:lnTo>
                  <a:lnTo>
                    <a:pt x="1022" y="1375"/>
                  </a:lnTo>
                  <a:lnTo>
                    <a:pt x="998" y="1366"/>
                  </a:lnTo>
                  <a:lnTo>
                    <a:pt x="977" y="1353"/>
                  </a:lnTo>
                  <a:lnTo>
                    <a:pt x="957" y="1340"/>
                  </a:lnTo>
                  <a:lnTo>
                    <a:pt x="939" y="1326"/>
                  </a:lnTo>
                  <a:lnTo>
                    <a:pt x="922" y="1310"/>
                  </a:lnTo>
                  <a:lnTo>
                    <a:pt x="908" y="1291"/>
                  </a:lnTo>
                  <a:lnTo>
                    <a:pt x="895" y="1273"/>
                  </a:lnTo>
                  <a:lnTo>
                    <a:pt x="884" y="1254"/>
                  </a:lnTo>
                  <a:lnTo>
                    <a:pt x="875" y="1233"/>
                  </a:lnTo>
                  <a:lnTo>
                    <a:pt x="867" y="1212"/>
                  </a:lnTo>
                  <a:lnTo>
                    <a:pt x="862" y="1190"/>
                  </a:lnTo>
                  <a:lnTo>
                    <a:pt x="858" y="1168"/>
                  </a:lnTo>
                  <a:lnTo>
                    <a:pt x="856" y="1146"/>
                  </a:lnTo>
                  <a:lnTo>
                    <a:pt x="855" y="1123"/>
                  </a:lnTo>
                  <a:lnTo>
                    <a:pt x="856" y="1101"/>
                  </a:lnTo>
                  <a:lnTo>
                    <a:pt x="859" y="1078"/>
                  </a:lnTo>
                  <a:lnTo>
                    <a:pt x="864" y="1057"/>
                  </a:lnTo>
                  <a:lnTo>
                    <a:pt x="870" y="1035"/>
                  </a:lnTo>
                  <a:lnTo>
                    <a:pt x="879" y="1014"/>
                  </a:lnTo>
                  <a:lnTo>
                    <a:pt x="889" y="994"/>
                  </a:lnTo>
                  <a:lnTo>
                    <a:pt x="900" y="975"/>
                  </a:lnTo>
                  <a:lnTo>
                    <a:pt x="913" y="956"/>
                  </a:lnTo>
                  <a:lnTo>
                    <a:pt x="928" y="940"/>
                  </a:lnTo>
                  <a:lnTo>
                    <a:pt x="944" y="924"/>
                  </a:lnTo>
                  <a:lnTo>
                    <a:pt x="961" y="909"/>
                  </a:lnTo>
                  <a:lnTo>
                    <a:pt x="982" y="896"/>
                  </a:lnTo>
                  <a:lnTo>
                    <a:pt x="1002" y="886"/>
                  </a:lnTo>
                  <a:lnTo>
                    <a:pt x="1025" y="877"/>
                  </a:lnTo>
                  <a:lnTo>
                    <a:pt x="1049" y="870"/>
                  </a:lnTo>
                  <a:lnTo>
                    <a:pt x="1075" y="865"/>
                  </a:lnTo>
                  <a:lnTo>
                    <a:pt x="1233" y="865"/>
                  </a:lnTo>
                  <a:lnTo>
                    <a:pt x="1503" y="865"/>
                  </a:lnTo>
                  <a:lnTo>
                    <a:pt x="1845" y="865"/>
                  </a:lnTo>
                  <a:lnTo>
                    <a:pt x="2218" y="865"/>
                  </a:lnTo>
                  <a:lnTo>
                    <a:pt x="2579" y="865"/>
                  </a:lnTo>
                  <a:lnTo>
                    <a:pt x="2889" y="865"/>
                  </a:lnTo>
                  <a:lnTo>
                    <a:pt x="3105" y="865"/>
                  </a:lnTo>
                  <a:lnTo>
                    <a:pt x="3186" y="865"/>
                  </a:lnTo>
                  <a:lnTo>
                    <a:pt x="3185" y="820"/>
                  </a:lnTo>
                  <a:lnTo>
                    <a:pt x="3182" y="775"/>
                  </a:lnTo>
                  <a:lnTo>
                    <a:pt x="3177" y="731"/>
                  </a:lnTo>
                  <a:lnTo>
                    <a:pt x="3170" y="689"/>
                  </a:lnTo>
                  <a:lnTo>
                    <a:pt x="3160" y="647"/>
                  </a:lnTo>
                  <a:lnTo>
                    <a:pt x="3149" y="605"/>
                  </a:lnTo>
                  <a:lnTo>
                    <a:pt x="3136" y="565"/>
                  </a:lnTo>
                  <a:lnTo>
                    <a:pt x="3122" y="526"/>
                  </a:lnTo>
                  <a:lnTo>
                    <a:pt x="3104" y="487"/>
                  </a:lnTo>
                  <a:lnTo>
                    <a:pt x="3086" y="450"/>
                  </a:lnTo>
                  <a:lnTo>
                    <a:pt x="3065" y="414"/>
                  </a:lnTo>
                  <a:lnTo>
                    <a:pt x="3044" y="379"/>
                  </a:lnTo>
                  <a:lnTo>
                    <a:pt x="3021" y="344"/>
                  </a:lnTo>
                  <a:lnTo>
                    <a:pt x="2995" y="312"/>
                  </a:lnTo>
                  <a:lnTo>
                    <a:pt x="2969" y="281"/>
                  </a:lnTo>
                  <a:lnTo>
                    <a:pt x="2940" y="251"/>
                  </a:lnTo>
                  <a:lnTo>
                    <a:pt x="2910" y="222"/>
                  </a:lnTo>
                  <a:lnTo>
                    <a:pt x="2880" y="196"/>
                  </a:lnTo>
                  <a:lnTo>
                    <a:pt x="2847" y="170"/>
                  </a:lnTo>
                  <a:lnTo>
                    <a:pt x="2813" y="146"/>
                  </a:lnTo>
                  <a:lnTo>
                    <a:pt x="2777" y="123"/>
                  </a:lnTo>
                  <a:lnTo>
                    <a:pt x="2741" y="103"/>
                  </a:lnTo>
                  <a:lnTo>
                    <a:pt x="2702" y="85"/>
                  </a:lnTo>
                  <a:lnTo>
                    <a:pt x="2664" y="67"/>
                  </a:lnTo>
                  <a:lnTo>
                    <a:pt x="2624" y="52"/>
                  </a:lnTo>
                  <a:lnTo>
                    <a:pt x="2582" y="38"/>
                  </a:lnTo>
                  <a:lnTo>
                    <a:pt x="2539" y="27"/>
                  </a:lnTo>
                  <a:lnTo>
                    <a:pt x="2496" y="18"/>
                  </a:lnTo>
                  <a:lnTo>
                    <a:pt x="2451" y="9"/>
                  </a:lnTo>
                  <a:lnTo>
                    <a:pt x="2406" y="4"/>
                  </a:lnTo>
                  <a:lnTo>
                    <a:pt x="2360" y="1"/>
                  </a:lnTo>
                  <a:lnTo>
                    <a:pt x="2312" y="0"/>
                  </a:lnTo>
                  <a:lnTo>
                    <a:pt x="2121" y="0"/>
                  </a:lnTo>
                  <a:lnTo>
                    <a:pt x="1916" y="0"/>
                  </a:lnTo>
                  <a:lnTo>
                    <a:pt x="1710" y="0"/>
                  </a:lnTo>
                  <a:lnTo>
                    <a:pt x="1513" y="0"/>
                  </a:lnTo>
                  <a:lnTo>
                    <a:pt x="1340" y="0"/>
                  </a:lnTo>
                  <a:lnTo>
                    <a:pt x="1201" y="0"/>
                  </a:lnTo>
                  <a:lnTo>
                    <a:pt x="1108" y="0"/>
                  </a:lnTo>
                  <a:lnTo>
                    <a:pt x="1075" y="0"/>
                  </a:lnTo>
                  <a:lnTo>
                    <a:pt x="1016" y="1"/>
                  </a:lnTo>
                  <a:lnTo>
                    <a:pt x="958" y="6"/>
                  </a:lnTo>
                  <a:lnTo>
                    <a:pt x="901" y="14"/>
                  </a:lnTo>
                  <a:lnTo>
                    <a:pt x="846" y="25"/>
                  </a:lnTo>
                  <a:lnTo>
                    <a:pt x="792" y="38"/>
                  </a:lnTo>
                  <a:lnTo>
                    <a:pt x="740" y="54"/>
                  </a:lnTo>
                  <a:lnTo>
                    <a:pt x="688" y="74"/>
                  </a:lnTo>
                  <a:lnTo>
                    <a:pt x="639" y="95"/>
                  </a:lnTo>
                  <a:lnTo>
                    <a:pt x="590" y="118"/>
                  </a:lnTo>
                  <a:lnTo>
                    <a:pt x="544" y="145"/>
                  </a:lnTo>
                  <a:lnTo>
                    <a:pt x="499" y="173"/>
                  </a:lnTo>
                  <a:lnTo>
                    <a:pt x="455" y="205"/>
                  </a:lnTo>
                  <a:lnTo>
                    <a:pt x="413" y="237"/>
                  </a:lnTo>
                  <a:lnTo>
                    <a:pt x="374" y="272"/>
                  </a:lnTo>
                  <a:lnTo>
                    <a:pt x="335" y="309"/>
                  </a:lnTo>
                  <a:lnTo>
                    <a:pt x="299" y="347"/>
                  </a:lnTo>
                  <a:lnTo>
                    <a:pt x="265" y="388"/>
                  </a:lnTo>
                  <a:lnTo>
                    <a:pt x="232" y="430"/>
                  </a:lnTo>
                  <a:lnTo>
                    <a:pt x="201" y="473"/>
                  </a:lnTo>
                  <a:lnTo>
                    <a:pt x="173" y="517"/>
                  </a:lnTo>
                  <a:lnTo>
                    <a:pt x="145" y="564"/>
                  </a:lnTo>
                  <a:lnTo>
                    <a:pt x="121" y="611"/>
                  </a:lnTo>
                  <a:lnTo>
                    <a:pt x="98" y="660"/>
                  </a:lnTo>
                  <a:lnTo>
                    <a:pt x="79" y="710"/>
                  </a:lnTo>
                  <a:lnTo>
                    <a:pt x="61" y="761"/>
                  </a:lnTo>
                  <a:lnTo>
                    <a:pt x="44" y="812"/>
                  </a:lnTo>
                  <a:lnTo>
                    <a:pt x="31" y="865"/>
                  </a:lnTo>
                  <a:lnTo>
                    <a:pt x="20" y="918"/>
                  </a:lnTo>
                  <a:lnTo>
                    <a:pt x="12" y="971"/>
                  </a:lnTo>
                  <a:lnTo>
                    <a:pt x="5" y="1026"/>
                  </a:lnTo>
                  <a:lnTo>
                    <a:pt x="1" y="1080"/>
                  </a:lnTo>
                  <a:lnTo>
                    <a:pt x="0" y="1134"/>
                  </a:lnTo>
                  <a:lnTo>
                    <a:pt x="1" y="1192"/>
                  </a:lnTo>
                  <a:lnTo>
                    <a:pt x="5" y="1248"/>
                  </a:lnTo>
                  <a:lnTo>
                    <a:pt x="13" y="1302"/>
                  </a:lnTo>
                  <a:lnTo>
                    <a:pt x="22" y="1357"/>
                  </a:lnTo>
                  <a:lnTo>
                    <a:pt x="33" y="1411"/>
                  </a:lnTo>
                  <a:lnTo>
                    <a:pt x="47" y="1464"/>
                  </a:lnTo>
                  <a:lnTo>
                    <a:pt x="65" y="1515"/>
                  </a:lnTo>
                  <a:lnTo>
                    <a:pt x="84" y="1566"/>
                  </a:lnTo>
                  <a:lnTo>
                    <a:pt x="104" y="1616"/>
                  </a:lnTo>
                  <a:lnTo>
                    <a:pt x="129" y="1664"/>
                  </a:lnTo>
                  <a:lnTo>
                    <a:pt x="154" y="1711"/>
                  </a:lnTo>
                  <a:lnTo>
                    <a:pt x="182" y="1757"/>
                  </a:lnTo>
                  <a:lnTo>
                    <a:pt x="212" y="1800"/>
                  </a:lnTo>
                  <a:lnTo>
                    <a:pt x="243" y="1843"/>
                  </a:lnTo>
                  <a:lnTo>
                    <a:pt x="277" y="1884"/>
                  </a:lnTo>
                  <a:lnTo>
                    <a:pt x="312" y="1923"/>
                  </a:lnTo>
                  <a:lnTo>
                    <a:pt x="349" y="1960"/>
                  </a:lnTo>
                  <a:lnTo>
                    <a:pt x="389" y="1996"/>
                  </a:lnTo>
                  <a:lnTo>
                    <a:pt x="429" y="2029"/>
                  </a:lnTo>
                  <a:lnTo>
                    <a:pt x="472" y="2061"/>
                  </a:lnTo>
                  <a:lnTo>
                    <a:pt x="514" y="2091"/>
                  </a:lnTo>
                  <a:lnTo>
                    <a:pt x="559" y="2118"/>
                  </a:lnTo>
                  <a:lnTo>
                    <a:pt x="606" y="2142"/>
                  </a:lnTo>
                  <a:lnTo>
                    <a:pt x="654" y="2166"/>
                  </a:lnTo>
                  <a:lnTo>
                    <a:pt x="703" y="2186"/>
                  </a:lnTo>
                  <a:lnTo>
                    <a:pt x="753" y="2204"/>
                  </a:lnTo>
                  <a:lnTo>
                    <a:pt x="804" y="2219"/>
                  </a:lnTo>
                  <a:lnTo>
                    <a:pt x="856" y="2232"/>
                  </a:lnTo>
                  <a:lnTo>
                    <a:pt x="910" y="2242"/>
                  </a:lnTo>
                  <a:lnTo>
                    <a:pt x="964" y="2249"/>
                  </a:lnTo>
                  <a:lnTo>
                    <a:pt x="1019" y="2253"/>
                  </a:lnTo>
                  <a:lnTo>
                    <a:pt x="1075" y="2254"/>
                  </a:lnTo>
                  <a:lnTo>
                    <a:pt x="2203" y="2254"/>
                  </a:lnTo>
                  <a:lnTo>
                    <a:pt x="2228" y="2262"/>
                  </a:lnTo>
                  <a:lnTo>
                    <a:pt x="2253" y="2270"/>
                  </a:lnTo>
                  <a:lnTo>
                    <a:pt x="2276" y="2279"/>
                  </a:lnTo>
                  <a:lnTo>
                    <a:pt x="2297" y="2291"/>
                  </a:lnTo>
                  <a:lnTo>
                    <a:pt x="2318" y="2304"/>
                  </a:lnTo>
                  <a:lnTo>
                    <a:pt x="2336" y="2319"/>
                  </a:lnTo>
                  <a:lnTo>
                    <a:pt x="2352" y="2335"/>
                  </a:lnTo>
                  <a:lnTo>
                    <a:pt x="2368" y="2351"/>
                  </a:lnTo>
                  <a:lnTo>
                    <a:pt x="2381" y="2370"/>
                  </a:lnTo>
                  <a:lnTo>
                    <a:pt x="2393" y="2389"/>
                  </a:lnTo>
                  <a:lnTo>
                    <a:pt x="2403" y="2408"/>
                  </a:lnTo>
                  <a:lnTo>
                    <a:pt x="2413" y="2429"/>
                  </a:lnTo>
                  <a:lnTo>
                    <a:pt x="2420" y="2450"/>
                  </a:lnTo>
                  <a:lnTo>
                    <a:pt x="2425" y="2470"/>
                  </a:lnTo>
                  <a:lnTo>
                    <a:pt x="2428" y="2493"/>
                  </a:lnTo>
                  <a:lnTo>
                    <a:pt x="2430" y="2514"/>
                  </a:lnTo>
                  <a:lnTo>
                    <a:pt x="2430" y="2536"/>
                  </a:lnTo>
                  <a:lnTo>
                    <a:pt x="2428" y="2558"/>
                  </a:lnTo>
                  <a:lnTo>
                    <a:pt x="2424" y="2579"/>
                  </a:lnTo>
                  <a:lnTo>
                    <a:pt x="2419" y="2600"/>
                  </a:lnTo>
                  <a:lnTo>
                    <a:pt x="2412" y="2621"/>
                  </a:lnTo>
                  <a:lnTo>
                    <a:pt x="2402" y="2640"/>
                  </a:lnTo>
                  <a:lnTo>
                    <a:pt x="2391" y="2660"/>
                  </a:lnTo>
                  <a:lnTo>
                    <a:pt x="2378" y="2678"/>
                  </a:lnTo>
                  <a:lnTo>
                    <a:pt x="2363" y="2695"/>
                  </a:lnTo>
                  <a:lnTo>
                    <a:pt x="2346" y="2712"/>
                  </a:lnTo>
                  <a:lnTo>
                    <a:pt x="2327" y="2727"/>
                  </a:lnTo>
                  <a:lnTo>
                    <a:pt x="2307" y="2740"/>
                  </a:lnTo>
                  <a:lnTo>
                    <a:pt x="2283" y="2752"/>
                  </a:lnTo>
                  <a:lnTo>
                    <a:pt x="2259" y="2764"/>
                  </a:lnTo>
                  <a:lnTo>
                    <a:pt x="2231" y="2772"/>
                  </a:lnTo>
                  <a:lnTo>
                    <a:pt x="2203" y="2779"/>
                  </a:lnTo>
                  <a:lnTo>
                    <a:pt x="2021" y="2779"/>
                  </a:lnTo>
                  <a:lnTo>
                    <a:pt x="1732" y="2779"/>
                  </a:lnTo>
                  <a:lnTo>
                    <a:pt x="1375" y="2779"/>
                  </a:lnTo>
                  <a:lnTo>
                    <a:pt x="991" y="2779"/>
                  </a:lnTo>
                  <a:lnTo>
                    <a:pt x="622" y="2779"/>
                  </a:lnTo>
                  <a:lnTo>
                    <a:pt x="307" y="2779"/>
                  </a:lnTo>
                  <a:lnTo>
                    <a:pt x="88" y="2779"/>
                  </a:lnTo>
                  <a:lnTo>
                    <a:pt x="6" y="2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Rectangle 47"/>
            <p:cNvSpPr>
              <a:spLocks noChangeArrowheads="1"/>
            </p:cNvSpPr>
            <p:nvPr userDrawn="1"/>
          </p:nvSpPr>
          <p:spPr bwMode="auto">
            <a:xfrm>
              <a:off x="5390" y="98"/>
              <a:ext cx="43" cy="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0" name="Freeform 48"/>
            <p:cNvSpPr>
              <a:spLocks/>
            </p:cNvSpPr>
            <p:nvPr userDrawn="1"/>
          </p:nvSpPr>
          <p:spPr bwMode="auto">
            <a:xfrm>
              <a:off x="5452" y="95"/>
              <a:ext cx="178" cy="191"/>
            </a:xfrm>
            <a:custGeom>
              <a:avLst/>
              <a:gdLst>
                <a:gd name="T0" fmla="*/ 0 w 3567"/>
                <a:gd name="T1" fmla="*/ 0 h 3816"/>
                <a:gd name="T2" fmla="*/ 0 w 3567"/>
                <a:gd name="T3" fmla="*/ 0 h 3816"/>
                <a:gd name="T4" fmla="*/ 0 w 3567"/>
                <a:gd name="T5" fmla="*/ 0 h 3816"/>
                <a:gd name="T6" fmla="*/ 0 w 3567"/>
                <a:gd name="T7" fmla="*/ 0 h 3816"/>
                <a:gd name="T8" fmla="*/ 0 w 3567"/>
                <a:gd name="T9" fmla="*/ 0 h 3816"/>
                <a:gd name="T10" fmla="*/ 0 w 3567"/>
                <a:gd name="T11" fmla="*/ 0 h 3816"/>
                <a:gd name="T12" fmla="*/ 0 w 3567"/>
                <a:gd name="T13" fmla="*/ 0 h 3816"/>
                <a:gd name="T14" fmla="*/ 0 w 3567"/>
                <a:gd name="T15" fmla="*/ 0 h 3816"/>
                <a:gd name="T16" fmla="*/ 0 w 3567"/>
                <a:gd name="T17" fmla="*/ 0 h 3816"/>
                <a:gd name="T18" fmla="*/ 0 w 3567"/>
                <a:gd name="T19" fmla="*/ 0 h 3816"/>
                <a:gd name="T20" fmla="*/ 0 w 3567"/>
                <a:gd name="T21" fmla="*/ 0 h 3816"/>
                <a:gd name="T22" fmla="*/ 0 w 3567"/>
                <a:gd name="T23" fmla="*/ 0 h 3816"/>
                <a:gd name="T24" fmla="*/ 0 w 3567"/>
                <a:gd name="T25" fmla="*/ 0 h 3816"/>
                <a:gd name="T26" fmla="*/ 0 w 3567"/>
                <a:gd name="T27" fmla="*/ 0 h 3816"/>
                <a:gd name="T28" fmla="*/ 0 w 3567"/>
                <a:gd name="T29" fmla="*/ 0 h 3816"/>
                <a:gd name="T30" fmla="*/ 0 w 3567"/>
                <a:gd name="T31" fmla="*/ 0 h 3816"/>
                <a:gd name="T32" fmla="*/ 0 w 3567"/>
                <a:gd name="T33" fmla="*/ 0 h 3816"/>
                <a:gd name="T34" fmla="*/ 0 w 3567"/>
                <a:gd name="T35" fmla="*/ 0 h 3816"/>
                <a:gd name="T36" fmla="*/ 0 w 3567"/>
                <a:gd name="T37" fmla="*/ 0 h 3816"/>
                <a:gd name="T38" fmla="*/ 0 w 3567"/>
                <a:gd name="T39" fmla="*/ 0 h 3816"/>
                <a:gd name="T40" fmla="*/ 0 w 3567"/>
                <a:gd name="T41" fmla="*/ 0 h 3816"/>
                <a:gd name="T42" fmla="*/ 0 w 3567"/>
                <a:gd name="T43" fmla="*/ 0 h 3816"/>
                <a:gd name="T44" fmla="*/ 0 w 3567"/>
                <a:gd name="T45" fmla="*/ 0 h 3816"/>
                <a:gd name="T46" fmla="*/ 0 w 3567"/>
                <a:gd name="T47" fmla="*/ 0 h 3816"/>
                <a:gd name="T48" fmla="*/ 0 w 3567"/>
                <a:gd name="T49" fmla="*/ 0 h 3816"/>
                <a:gd name="T50" fmla="*/ 0 w 3567"/>
                <a:gd name="T51" fmla="*/ 0 h 3816"/>
                <a:gd name="T52" fmla="*/ 0 w 3567"/>
                <a:gd name="T53" fmla="*/ 0 h 3816"/>
                <a:gd name="T54" fmla="*/ 0 w 3567"/>
                <a:gd name="T55" fmla="*/ 0 h 3816"/>
                <a:gd name="T56" fmla="*/ 0 w 3567"/>
                <a:gd name="T57" fmla="*/ 0 h 3816"/>
                <a:gd name="T58" fmla="*/ 0 w 3567"/>
                <a:gd name="T59" fmla="*/ 0 h 3816"/>
                <a:gd name="T60" fmla="*/ 0 w 3567"/>
                <a:gd name="T61" fmla="*/ 0 h 3816"/>
                <a:gd name="T62" fmla="*/ 0 w 3567"/>
                <a:gd name="T63" fmla="*/ 0 h 3816"/>
                <a:gd name="T64" fmla="*/ 0 w 3567"/>
                <a:gd name="T65" fmla="*/ 0 h 3816"/>
                <a:gd name="T66" fmla="*/ 0 w 3567"/>
                <a:gd name="T67" fmla="*/ 0 h 3816"/>
                <a:gd name="T68" fmla="*/ 0 w 3567"/>
                <a:gd name="T69" fmla="*/ 0 h 3816"/>
                <a:gd name="T70" fmla="*/ 0 w 3567"/>
                <a:gd name="T71" fmla="*/ 0 h 3816"/>
                <a:gd name="T72" fmla="*/ 0 w 3567"/>
                <a:gd name="T73" fmla="*/ 0 h 3816"/>
                <a:gd name="T74" fmla="*/ 0 w 3567"/>
                <a:gd name="T75" fmla="*/ 0 h 3816"/>
                <a:gd name="T76" fmla="*/ 0 w 3567"/>
                <a:gd name="T77" fmla="*/ 0 h 3816"/>
                <a:gd name="T78" fmla="*/ 0 w 3567"/>
                <a:gd name="T79" fmla="*/ 0 h 3816"/>
                <a:gd name="T80" fmla="*/ 0 w 3567"/>
                <a:gd name="T81" fmla="*/ 0 h 3816"/>
                <a:gd name="T82" fmla="*/ 0 w 3567"/>
                <a:gd name="T83" fmla="*/ 0 h 3816"/>
                <a:gd name="T84" fmla="*/ 0 w 3567"/>
                <a:gd name="T85" fmla="*/ 0 h 3816"/>
                <a:gd name="T86" fmla="*/ 0 w 3567"/>
                <a:gd name="T87" fmla="*/ 0 h 3816"/>
                <a:gd name="T88" fmla="*/ 0 w 3567"/>
                <a:gd name="T89" fmla="*/ 0 h 3816"/>
                <a:gd name="T90" fmla="*/ 0 w 3567"/>
                <a:gd name="T91" fmla="*/ 0 h 3816"/>
                <a:gd name="T92" fmla="*/ 0 w 3567"/>
                <a:gd name="T93" fmla="*/ 0 h 3816"/>
                <a:gd name="T94" fmla="*/ 0 w 3567"/>
                <a:gd name="T95" fmla="*/ 0 h 3816"/>
                <a:gd name="T96" fmla="*/ 0 w 3567"/>
                <a:gd name="T97" fmla="*/ 0 h 3816"/>
                <a:gd name="T98" fmla="*/ 0 w 3567"/>
                <a:gd name="T99" fmla="*/ 0 h 3816"/>
                <a:gd name="T100" fmla="*/ 0 w 3567"/>
                <a:gd name="T101" fmla="*/ 0 h 38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67" h="3816">
                  <a:moveTo>
                    <a:pt x="3567" y="2804"/>
                  </a:moveTo>
                  <a:lnTo>
                    <a:pt x="3535" y="2860"/>
                  </a:lnTo>
                  <a:lnTo>
                    <a:pt x="3503" y="2915"/>
                  </a:lnTo>
                  <a:lnTo>
                    <a:pt x="3469" y="2968"/>
                  </a:lnTo>
                  <a:lnTo>
                    <a:pt x="3433" y="3021"/>
                  </a:lnTo>
                  <a:lnTo>
                    <a:pt x="3396" y="3072"/>
                  </a:lnTo>
                  <a:lnTo>
                    <a:pt x="3356" y="3122"/>
                  </a:lnTo>
                  <a:lnTo>
                    <a:pt x="3315" y="3170"/>
                  </a:lnTo>
                  <a:lnTo>
                    <a:pt x="3272" y="3216"/>
                  </a:lnTo>
                  <a:lnTo>
                    <a:pt x="3228" y="3262"/>
                  </a:lnTo>
                  <a:lnTo>
                    <a:pt x="3183" y="3306"/>
                  </a:lnTo>
                  <a:lnTo>
                    <a:pt x="3136" y="3348"/>
                  </a:lnTo>
                  <a:lnTo>
                    <a:pt x="3087" y="3390"/>
                  </a:lnTo>
                  <a:lnTo>
                    <a:pt x="3039" y="3428"/>
                  </a:lnTo>
                  <a:lnTo>
                    <a:pt x="2988" y="3466"/>
                  </a:lnTo>
                  <a:lnTo>
                    <a:pt x="2935" y="3502"/>
                  </a:lnTo>
                  <a:lnTo>
                    <a:pt x="2881" y="3536"/>
                  </a:lnTo>
                  <a:lnTo>
                    <a:pt x="2827" y="3569"/>
                  </a:lnTo>
                  <a:lnTo>
                    <a:pt x="2771" y="3599"/>
                  </a:lnTo>
                  <a:lnTo>
                    <a:pt x="2714" y="3628"/>
                  </a:lnTo>
                  <a:lnTo>
                    <a:pt x="2656" y="3655"/>
                  </a:lnTo>
                  <a:lnTo>
                    <a:pt x="2598" y="3680"/>
                  </a:lnTo>
                  <a:lnTo>
                    <a:pt x="2538" y="3703"/>
                  </a:lnTo>
                  <a:lnTo>
                    <a:pt x="2476" y="3724"/>
                  </a:lnTo>
                  <a:lnTo>
                    <a:pt x="2415" y="3743"/>
                  </a:lnTo>
                  <a:lnTo>
                    <a:pt x="2352" y="3760"/>
                  </a:lnTo>
                  <a:lnTo>
                    <a:pt x="2289" y="3774"/>
                  </a:lnTo>
                  <a:lnTo>
                    <a:pt x="2225" y="3788"/>
                  </a:lnTo>
                  <a:lnTo>
                    <a:pt x="2159" y="3798"/>
                  </a:lnTo>
                  <a:lnTo>
                    <a:pt x="2094" y="3806"/>
                  </a:lnTo>
                  <a:lnTo>
                    <a:pt x="2028" y="3811"/>
                  </a:lnTo>
                  <a:lnTo>
                    <a:pt x="1960" y="3815"/>
                  </a:lnTo>
                  <a:lnTo>
                    <a:pt x="1893" y="3816"/>
                  </a:lnTo>
                  <a:lnTo>
                    <a:pt x="1795" y="3814"/>
                  </a:lnTo>
                  <a:lnTo>
                    <a:pt x="1699" y="3806"/>
                  </a:lnTo>
                  <a:lnTo>
                    <a:pt x="1604" y="3795"/>
                  </a:lnTo>
                  <a:lnTo>
                    <a:pt x="1511" y="3777"/>
                  </a:lnTo>
                  <a:lnTo>
                    <a:pt x="1420" y="3756"/>
                  </a:lnTo>
                  <a:lnTo>
                    <a:pt x="1330" y="3731"/>
                  </a:lnTo>
                  <a:lnTo>
                    <a:pt x="1241" y="3700"/>
                  </a:lnTo>
                  <a:lnTo>
                    <a:pt x="1156" y="3667"/>
                  </a:lnTo>
                  <a:lnTo>
                    <a:pt x="1072" y="3628"/>
                  </a:lnTo>
                  <a:lnTo>
                    <a:pt x="990" y="3586"/>
                  </a:lnTo>
                  <a:lnTo>
                    <a:pt x="911" y="3540"/>
                  </a:lnTo>
                  <a:lnTo>
                    <a:pt x="834" y="3490"/>
                  </a:lnTo>
                  <a:lnTo>
                    <a:pt x="760" y="3437"/>
                  </a:lnTo>
                  <a:lnTo>
                    <a:pt x="688" y="3380"/>
                  </a:lnTo>
                  <a:lnTo>
                    <a:pt x="620" y="3320"/>
                  </a:lnTo>
                  <a:lnTo>
                    <a:pt x="554" y="3257"/>
                  </a:lnTo>
                  <a:lnTo>
                    <a:pt x="492" y="3191"/>
                  </a:lnTo>
                  <a:lnTo>
                    <a:pt x="431" y="3122"/>
                  </a:lnTo>
                  <a:lnTo>
                    <a:pt x="375" y="3049"/>
                  </a:lnTo>
                  <a:lnTo>
                    <a:pt x="322" y="2975"/>
                  </a:lnTo>
                  <a:lnTo>
                    <a:pt x="273" y="2898"/>
                  </a:lnTo>
                  <a:lnTo>
                    <a:pt x="227" y="2817"/>
                  </a:lnTo>
                  <a:lnTo>
                    <a:pt x="186" y="2736"/>
                  </a:lnTo>
                  <a:lnTo>
                    <a:pt x="148" y="2650"/>
                  </a:lnTo>
                  <a:lnTo>
                    <a:pt x="114" y="2564"/>
                  </a:lnTo>
                  <a:lnTo>
                    <a:pt x="85" y="2475"/>
                  </a:lnTo>
                  <a:lnTo>
                    <a:pt x="59" y="2385"/>
                  </a:lnTo>
                  <a:lnTo>
                    <a:pt x="38" y="2293"/>
                  </a:lnTo>
                  <a:lnTo>
                    <a:pt x="21" y="2198"/>
                  </a:lnTo>
                  <a:lnTo>
                    <a:pt x="9" y="2104"/>
                  </a:lnTo>
                  <a:lnTo>
                    <a:pt x="2" y="2006"/>
                  </a:lnTo>
                  <a:lnTo>
                    <a:pt x="0" y="1908"/>
                  </a:lnTo>
                  <a:lnTo>
                    <a:pt x="2" y="1810"/>
                  </a:lnTo>
                  <a:lnTo>
                    <a:pt x="9" y="1713"/>
                  </a:lnTo>
                  <a:lnTo>
                    <a:pt x="21" y="1618"/>
                  </a:lnTo>
                  <a:lnTo>
                    <a:pt x="38" y="1523"/>
                  </a:lnTo>
                  <a:lnTo>
                    <a:pt x="59" y="1432"/>
                  </a:lnTo>
                  <a:lnTo>
                    <a:pt x="85" y="1341"/>
                  </a:lnTo>
                  <a:lnTo>
                    <a:pt x="114" y="1252"/>
                  </a:lnTo>
                  <a:lnTo>
                    <a:pt x="148" y="1166"/>
                  </a:lnTo>
                  <a:lnTo>
                    <a:pt x="186" y="1081"/>
                  </a:lnTo>
                  <a:lnTo>
                    <a:pt x="227" y="999"/>
                  </a:lnTo>
                  <a:lnTo>
                    <a:pt x="273" y="918"/>
                  </a:lnTo>
                  <a:lnTo>
                    <a:pt x="322" y="841"/>
                  </a:lnTo>
                  <a:lnTo>
                    <a:pt x="375" y="767"/>
                  </a:lnTo>
                  <a:lnTo>
                    <a:pt x="431" y="694"/>
                  </a:lnTo>
                  <a:lnTo>
                    <a:pt x="492" y="625"/>
                  </a:lnTo>
                  <a:lnTo>
                    <a:pt x="554" y="559"/>
                  </a:lnTo>
                  <a:lnTo>
                    <a:pt x="620" y="496"/>
                  </a:lnTo>
                  <a:lnTo>
                    <a:pt x="688" y="436"/>
                  </a:lnTo>
                  <a:lnTo>
                    <a:pt x="760" y="379"/>
                  </a:lnTo>
                  <a:lnTo>
                    <a:pt x="834" y="326"/>
                  </a:lnTo>
                  <a:lnTo>
                    <a:pt x="911" y="276"/>
                  </a:lnTo>
                  <a:lnTo>
                    <a:pt x="990" y="230"/>
                  </a:lnTo>
                  <a:lnTo>
                    <a:pt x="1072" y="188"/>
                  </a:lnTo>
                  <a:lnTo>
                    <a:pt x="1156" y="150"/>
                  </a:lnTo>
                  <a:lnTo>
                    <a:pt x="1241" y="116"/>
                  </a:lnTo>
                  <a:lnTo>
                    <a:pt x="1330" y="86"/>
                  </a:lnTo>
                  <a:lnTo>
                    <a:pt x="1420" y="60"/>
                  </a:lnTo>
                  <a:lnTo>
                    <a:pt x="1511" y="39"/>
                  </a:lnTo>
                  <a:lnTo>
                    <a:pt x="1604" y="22"/>
                  </a:lnTo>
                  <a:lnTo>
                    <a:pt x="1699" y="10"/>
                  </a:lnTo>
                  <a:lnTo>
                    <a:pt x="1795" y="2"/>
                  </a:lnTo>
                  <a:lnTo>
                    <a:pt x="1893" y="0"/>
                  </a:lnTo>
                  <a:lnTo>
                    <a:pt x="1959" y="1"/>
                  </a:lnTo>
                  <a:lnTo>
                    <a:pt x="2026" y="5"/>
                  </a:lnTo>
                  <a:lnTo>
                    <a:pt x="2092" y="10"/>
                  </a:lnTo>
                  <a:lnTo>
                    <a:pt x="2156" y="18"/>
                  </a:lnTo>
                  <a:lnTo>
                    <a:pt x="2221" y="29"/>
                  </a:lnTo>
                  <a:lnTo>
                    <a:pt x="2285" y="41"/>
                  </a:lnTo>
                  <a:lnTo>
                    <a:pt x="2348" y="56"/>
                  </a:lnTo>
                  <a:lnTo>
                    <a:pt x="2409" y="72"/>
                  </a:lnTo>
                  <a:lnTo>
                    <a:pt x="2470" y="91"/>
                  </a:lnTo>
                  <a:lnTo>
                    <a:pt x="2532" y="111"/>
                  </a:lnTo>
                  <a:lnTo>
                    <a:pt x="2591" y="134"/>
                  </a:lnTo>
                  <a:lnTo>
                    <a:pt x="2649" y="159"/>
                  </a:lnTo>
                  <a:lnTo>
                    <a:pt x="2706" y="185"/>
                  </a:lnTo>
                  <a:lnTo>
                    <a:pt x="2763" y="213"/>
                  </a:lnTo>
                  <a:lnTo>
                    <a:pt x="2818" y="243"/>
                  </a:lnTo>
                  <a:lnTo>
                    <a:pt x="2872" y="275"/>
                  </a:lnTo>
                  <a:lnTo>
                    <a:pt x="2925" y="309"/>
                  </a:lnTo>
                  <a:lnTo>
                    <a:pt x="2977" y="344"/>
                  </a:lnTo>
                  <a:lnTo>
                    <a:pt x="3027" y="381"/>
                  </a:lnTo>
                  <a:lnTo>
                    <a:pt x="3077" y="419"/>
                  </a:lnTo>
                  <a:lnTo>
                    <a:pt x="3125" y="459"/>
                  </a:lnTo>
                  <a:lnTo>
                    <a:pt x="3171" y="501"/>
                  </a:lnTo>
                  <a:lnTo>
                    <a:pt x="3217" y="545"/>
                  </a:lnTo>
                  <a:lnTo>
                    <a:pt x="3261" y="590"/>
                  </a:lnTo>
                  <a:lnTo>
                    <a:pt x="3303" y="635"/>
                  </a:lnTo>
                  <a:lnTo>
                    <a:pt x="3343" y="682"/>
                  </a:lnTo>
                  <a:lnTo>
                    <a:pt x="3383" y="731"/>
                  </a:lnTo>
                  <a:lnTo>
                    <a:pt x="3421" y="782"/>
                  </a:lnTo>
                  <a:lnTo>
                    <a:pt x="3457" y="833"/>
                  </a:lnTo>
                  <a:lnTo>
                    <a:pt x="3491" y="886"/>
                  </a:lnTo>
                  <a:lnTo>
                    <a:pt x="3524" y="940"/>
                  </a:lnTo>
                  <a:lnTo>
                    <a:pt x="3555" y="995"/>
                  </a:lnTo>
                  <a:lnTo>
                    <a:pt x="2779" y="1412"/>
                  </a:lnTo>
                  <a:lnTo>
                    <a:pt x="2762" y="1383"/>
                  </a:lnTo>
                  <a:lnTo>
                    <a:pt x="2745" y="1353"/>
                  </a:lnTo>
                  <a:lnTo>
                    <a:pt x="2726" y="1326"/>
                  </a:lnTo>
                  <a:lnTo>
                    <a:pt x="2707" y="1298"/>
                  </a:lnTo>
                  <a:lnTo>
                    <a:pt x="2687" y="1271"/>
                  </a:lnTo>
                  <a:lnTo>
                    <a:pt x="2665" y="1244"/>
                  </a:lnTo>
                  <a:lnTo>
                    <a:pt x="2643" y="1219"/>
                  </a:lnTo>
                  <a:lnTo>
                    <a:pt x="2620" y="1194"/>
                  </a:lnTo>
                  <a:lnTo>
                    <a:pt x="2597" y="1171"/>
                  </a:lnTo>
                  <a:lnTo>
                    <a:pt x="2572" y="1148"/>
                  </a:lnTo>
                  <a:lnTo>
                    <a:pt x="2548" y="1125"/>
                  </a:lnTo>
                  <a:lnTo>
                    <a:pt x="2522" y="1104"/>
                  </a:lnTo>
                  <a:lnTo>
                    <a:pt x="2496" y="1083"/>
                  </a:lnTo>
                  <a:lnTo>
                    <a:pt x="2468" y="1063"/>
                  </a:lnTo>
                  <a:lnTo>
                    <a:pt x="2441" y="1045"/>
                  </a:lnTo>
                  <a:lnTo>
                    <a:pt x="2412" y="1026"/>
                  </a:lnTo>
                  <a:lnTo>
                    <a:pt x="2384" y="1009"/>
                  </a:lnTo>
                  <a:lnTo>
                    <a:pt x="2354" y="994"/>
                  </a:lnTo>
                  <a:lnTo>
                    <a:pt x="2323" y="978"/>
                  </a:lnTo>
                  <a:lnTo>
                    <a:pt x="2293" y="964"/>
                  </a:lnTo>
                  <a:lnTo>
                    <a:pt x="2262" y="951"/>
                  </a:lnTo>
                  <a:lnTo>
                    <a:pt x="2231" y="939"/>
                  </a:lnTo>
                  <a:lnTo>
                    <a:pt x="2198" y="929"/>
                  </a:lnTo>
                  <a:lnTo>
                    <a:pt x="2166" y="918"/>
                  </a:lnTo>
                  <a:lnTo>
                    <a:pt x="2133" y="909"/>
                  </a:lnTo>
                  <a:lnTo>
                    <a:pt x="2100" y="902"/>
                  </a:lnTo>
                  <a:lnTo>
                    <a:pt x="2066" y="895"/>
                  </a:lnTo>
                  <a:lnTo>
                    <a:pt x="2032" y="890"/>
                  </a:lnTo>
                  <a:lnTo>
                    <a:pt x="1997" y="886"/>
                  </a:lnTo>
                  <a:lnTo>
                    <a:pt x="1962" y="883"/>
                  </a:lnTo>
                  <a:lnTo>
                    <a:pt x="1928" y="881"/>
                  </a:lnTo>
                  <a:lnTo>
                    <a:pt x="1893" y="880"/>
                  </a:lnTo>
                  <a:lnTo>
                    <a:pt x="1841" y="882"/>
                  </a:lnTo>
                  <a:lnTo>
                    <a:pt x="1790" y="886"/>
                  </a:lnTo>
                  <a:lnTo>
                    <a:pt x="1740" y="892"/>
                  </a:lnTo>
                  <a:lnTo>
                    <a:pt x="1691" y="901"/>
                  </a:lnTo>
                  <a:lnTo>
                    <a:pt x="1642" y="912"/>
                  </a:lnTo>
                  <a:lnTo>
                    <a:pt x="1594" y="926"/>
                  </a:lnTo>
                  <a:lnTo>
                    <a:pt x="1548" y="942"/>
                  </a:lnTo>
                  <a:lnTo>
                    <a:pt x="1502" y="960"/>
                  </a:lnTo>
                  <a:lnTo>
                    <a:pt x="1458" y="981"/>
                  </a:lnTo>
                  <a:lnTo>
                    <a:pt x="1414" y="1003"/>
                  </a:lnTo>
                  <a:lnTo>
                    <a:pt x="1372" y="1027"/>
                  </a:lnTo>
                  <a:lnTo>
                    <a:pt x="1330" y="1054"/>
                  </a:lnTo>
                  <a:lnTo>
                    <a:pt x="1290" y="1082"/>
                  </a:lnTo>
                  <a:lnTo>
                    <a:pt x="1252" y="1112"/>
                  </a:lnTo>
                  <a:lnTo>
                    <a:pt x="1216" y="1144"/>
                  </a:lnTo>
                  <a:lnTo>
                    <a:pt x="1180" y="1178"/>
                  </a:lnTo>
                  <a:lnTo>
                    <a:pt x="1146" y="1214"/>
                  </a:lnTo>
                  <a:lnTo>
                    <a:pt x="1115" y="1251"/>
                  </a:lnTo>
                  <a:lnTo>
                    <a:pt x="1084" y="1290"/>
                  </a:lnTo>
                  <a:lnTo>
                    <a:pt x="1056" y="1330"/>
                  </a:lnTo>
                  <a:lnTo>
                    <a:pt x="1029" y="1372"/>
                  </a:lnTo>
                  <a:lnTo>
                    <a:pt x="1005" y="1414"/>
                  </a:lnTo>
                  <a:lnTo>
                    <a:pt x="982" y="1459"/>
                  </a:lnTo>
                  <a:lnTo>
                    <a:pt x="962" y="1505"/>
                  </a:lnTo>
                  <a:lnTo>
                    <a:pt x="943" y="1552"/>
                  </a:lnTo>
                  <a:lnTo>
                    <a:pt x="927" y="1600"/>
                  </a:lnTo>
                  <a:lnTo>
                    <a:pt x="913" y="1648"/>
                  </a:lnTo>
                  <a:lnTo>
                    <a:pt x="902" y="1698"/>
                  </a:lnTo>
                  <a:lnTo>
                    <a:pt x="892" y="1749"/>
                  </a:lnTo>
                  <a:lnTo>
                    <a:pt x="886" y="1802"/>
                  </a:lnTo>
                  <a:lnTo>
                    <a:pt x="882" y="1854"/>
                  </a:lnTo>
                  <a:lnTo>
                    <a:pt x="881" y="1908"/>
                  </a:lnTo>
                  <a:lnTo>
                    <a:pt x="882" y="1962"/>
                  </a:lnTo>
                  <a:lnTo>
                    <a:pt x="886" y="2015"/>
                  </a:lnTo>
                  <a:lnTo>
                    <a:pt x="892" y="2067"/>
                  </a:lnTo>
                  <a:lnTo>
                    <a:pt x="902" y="2118"/>
                  </a:lnTo>
                  <a:lnTo>
                    <a:pt x="913" y="2168"/>
                  </a:lnTo>
                  <a:lnTo>
                    <a:pt x="927" y="2217"/>
                  </a:lnTo>
                  <a:lnTo>
                    <a:pt x="943" y="2264"/>
                  </a:lnTo>
                  <a:lnTo>
                    <a:pt x="962" y="2311"/>
                  </a:lnTo>
                  <a:lnTo>
                    <a:pt x="982" y="2357"/>
                  </a:lnTo>
                  <a:lnTo>
                    <a:pt x="1005" y="2402"/>
                  </a:lnTo>
                  <a:lnTo>
                    <a:pt x="1029" y="2445"/>
                  </a:lnTo>
                  <a:lnTo>
                    <a:pt x="1056" y="2486"/>
                  </a:lnTo>
                  <a:lnTo>
                    <a:pt x="1084" y="2526"/>
                  </a:lnTo>
                  <a:lnTo>
                    <a:pt x="1115" y="2566"/>
                  </a:lnTo>
                  <a:lnTo>
                    <a:pt x="1146" y="2603"/>
                  </a:lnTo>
                  <a:lnTo>
                    <a:pt x="1180" y="2638"/>
                  </a:lnTo>
                  <a:lnTo>
                    <a:pt x="1216" y="2672"/>
                  </a:lnTo>
                  <a:lnTo>
                    <a:pt x="1252" y="2704"/>
                  </a:lnTo>
                  <a:lnTo>
                    <a:pt x="1290" y="2734"/>
                  </a:lnTo>
                  <a:lnTo>
                    <a:pt x="1330" y="2762"/>
                  </a:lnTo>
                  <a:lnTo>
                    <a:pt x="1372" y="2789"/>
                  </a:lnTo>
                  <a:lnTo>
                    <a:pt x="1414" y="2813"/>
                  </a:lnTo>
                  <a:lnTo>
                    <a:pt x="1458" y="2837"/>
                  </a:lnTo>
                  <a:lnTo>
                    <a:pt x="1502" y="2856"/>
                  </a:lnTo>
                  <a:lnTo>
                    <a:pt x="1548" y="2874"/>
                  </a:lnTo>
                  <a:lnTo>
                    <a:pt x="1594" y="2891"/>
                  </a:lnTo>
                  <a:lnTo>
                    <a:pt x="1642" y="2904"/>
                  </a:lnTo>
                  <a:lnTo>
                    <a:pt x="1691" y="2916"/>
                  </a:lnTo>
                  <a:lnTo>
                    <a:pt x="1740" y="2924"/>
                  </a:lnTo>
                  <a:lnTo>
                    <a:pt x="1790" y="2931"/>
                  </a:lnTo>
                  <a:lnTo>
                    <a:pt x="1841" y="2934"/>
                  </a:lnTo>
                  <a:lnTo>
                    <a:pt x="1893" y="2936"/>
                  </a:lnTo>
                  <a:lnTo>
                    <a:pt x="1929" y="2935"/>
                  </a:lnTo>
                  <a:lnTo>
                    <a:pt x="1964" y="2933"/>
                  </a:lnTo>
                  <a:lnTo>
                    <a:pt x="2000" y="2930"/>
                  </a:lnTo>
                  <a:lnTo>
                    <a:pt x="2035" y="2926"/>
                  </a:lnTo>
                  <a:lnTo>
                    <a:pt x="2070" y="2920"/>
                  </a:lnTo>
                  <a:lnTo>
                    <a:pt x="2104" y="2914"/>
                  </a:lnTo>
                  <a:lnTo>
                    <a:pt x="2138" y="2906"/>
                  </a:lnTo>
                  <a:lnTo>
                    <a:pt x="2172" y="2897"/>
                  </a:lnTo>
                  <a:lnTo>
                    <a:pt x="2205" y="2887"/>
                  </a:lnTo>
                  <a:lnTo>
                    <a:pt x="2238" y="2874"/>
                  </a:lnTo>
                  <a:lnTo>
                    <a:pt x="2269" y="2862"/>
                  </a:lnTo>
                  <a:lnTo>
                    <a:pt x="2301" y="2849"/>
                  </a:lnTo>
                  <a:lnTo>
                    <a:pt x="2333" y="2835"/>
                  </a:lnTo>
                  <a:lnTo>
                    <a:pt x="2363" y="2818"/>
                  </a:lnTo>
                  <a:lnTo>
                    <a:pt x="2393" y="2802"/>
                  </a:lnTo>
                  <a:lnTo>
                    <a:pt x="2422" y="2784"/>
                  </a:lnTo>
                  <a:lnTo>
                    <a:pt x="2452" y="2765"/>
                  </a:lnTo>
                  <a:lnTo>
                    <a:pt x="2480" y="2746"/>
                  </a:lnTo>
                  <a:lnTo>
                    <a:pt x="2507" y="2726"/>
                  </a:lnTo>
                  <a:lnTo>
                    <a:pt x="2534" y="2704"/>
                  </a:lnTo>
                  <a:lnTo>
                    <a:pt x="2560" y="2682"/>
                  </a:lnTo>
                  <a:lnTo>
                    <a:pt x="2586" y="2659"/>
                  </a:lnTo>
                  <a:lnTo>
                    <a:pt x="2610" y="2635"/>
                  </a:lnTo>
                  <a:lnTo>
                    <a:pt x="2634" y="2610"/>
                  </a:lnTo>
                  <a:lnTo>
                    <a:pt x="2656" y="2584"/>
                  </a:lnTo>
                  <a:lnTo>
                    <a:pt x="2678" y="2558"/>
                  </a:lnTo>
                  <a:lnTo>
                    <a:pt x="2700" y="2531"/>
                  </a:lnTo>
                  <a:lnTo>
                    <a:pt x="2720" y="2503"/>
                  </a:lnTo>
                  <a:lnTo>
                    <a:pt x="2740" y="2474"/>
                  </a:lnTo>
                  <a:lnTo>
                    <a:pt x="2758" y="2445"/>
                  </a:lnTo>
                  <a:lnTo>
                    <a:pt x="2775" y="2415"/>
                  </a:lnTo>
                  <a:lnTo>
                    <a:pt x="2792" y="2385"/>
                  </a:lnTo>
                  <a:lnTo>
                    <a:pt x="3567" y="28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49"/>
            <p:cNvSpPr>
              <a:spLocks/>
            </p:cNvSpPr>
            <p:nvPr userDrawn="1"/>
          </p:nvSpPr>
          <p:spPr bwMode="auto">
            <a:xfrm>
              <a:off x="5646" y="98"/>
              <a:ext cx="160" cy="184"/>
            </a:xfrm>
            <a:custGeom>
              <a:avLst/>
              <a:gdLst>
                <a:gd name="T0" fmla="*/ 0 w 3202"/>
                <a:gd name="T1" fmla="*/ 0 h 3663"/>
                <a:gd name="T2" fmla="*/ 0 w 3202"/>
                <a:gd name="T3" fmla="*/ 0 h 3663"/>
                <a:gd name="T4" fmla="*/ 0 w 3202"/>
                <a:gd name="T5" fmla="*/ 0 h 3663"/>
                <a:gd name="T6" fmla="*/ 0 w 3202"/>
                <a:gd name="T7" fmla="*/ 0 h 3663"/>
                <a:gd name="T8" fmla="*/ 0 w 3202"/>
                <a:gd name="T9" fmla="*/ 0 h 3663"/>
                <a:gd name="T10" fmla="*/ 0 w 3202"/>
                <a:gd name="T11" fmla="*/ 0 h 3663"/>
                <a:gd name="T12" fmla="*/ 0 w 3202"/>
                <a:gd name="T13" fmla="*/ 0 h 3663"/>
                <a:gd name="T14" fmla="*/ 0 w 3202"/>
                <a:gd name="T15" fmla="*/ 0 h 3663"/>
                <a:gd name="T16" fmla="*/ 0 w 3202"/>
                <a:gd name="T17" fmla="*/ 0 h 3663"/>
                <a:gd name="T18" fmla="*/ 0 w 3202"/>
                <a:gd name="T19" fmla="*/ 0 h 3663"/>
                <a:gd name="T20" fmla="*/ 0 w 3202"/>
                <a:gd name="T21" fmla="*/ 0 h 3663"/>
                <a:gd name="T22" fmla="*/ 0 w 3202"/>
                <a:gd name="T23" fmla="*/ 0 h 3663"/>
                <a:gd name="T24" fmla="*/ 0 w 3202"/>
                <a:gd name="T25" fmla="*/ 0 h 3663"/>
                <a:gd name="T26" fmla="*/ 0 w 3202"/>
                <a:gd name="T27" fmla="*/ 0 h 36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02" h="3663">
                  <a:moveTo>
                    <a:pt x="0" y="0"/>
                  </a:moveTo>
                  <a:lnTo>
                    <a:pt x="0" y="3663"/>
                  </a:lnTo>
                  <a:lnTo>
                    <a:pt x="876" y="3663"/>
                  </a:lnTo>
                  <a:lnTo>
                    <a:pt x="876" y="2243"/>
                  </a:lnTo>
                  <a:lnTo>
                    <a:pt x="1184" y="2243"/>
                  </a:lnTo>
                  <a:lnTo>
                    <a:pt x="2107" y="3663"/>
                  </a:lnTo>
                  <a:lnTo>
                    <a:pt x="3184" y="3663"/>
                  </a:lnTo>
                  <a:lnTo>
                    <a:pt x="1961" y="1854"/>
                  </a:lnTo>
                  <a:lnTo>
                    <a:pt x="3202" y="0"/>
                  </a:lnTo>
                  <a:lnTo>
                    <a:pt x="2125" y="0"/>
                  </a:lnTo>
                  <a:lnTo>
                    <a:pt x="1214" y="1468"/>
                  </a:lnTo>
                  <a:lnTo>
                    <a:pt x="876" y="1468"/>
                  </a:lnTo>
                  <a:lnTo>
                    <a:pt x="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50"/>
            <p:cNvSpPr>
              <a:spLocks/>
            </p:cNvSpPr>
            <p:nvPr userDrawn="1"/>
          </p:nvSpPr>
          <p:spPr bwMode="auto">
            <a:xfrm>
              <a:off x="5207" y="344"/>
              <a:ext cx="53" cy="69"/>
            </a:xfrm>
            <a:custGeom>
              <a:avLst/>
              <a:gdLst>
                <a:gd name="T0" fmla="*/ 0 w 1062"/>
                <a:gd name="T1" fmla="*/ 0 h 1367"/>
                <a:gd name="T2" fmla="*/ 0 w 1062"/>
                <a:gd name="T3" fmla="*/ 0 h 1367"/>
                <a:gd name="T4" fmla="*/ 0 w 1062"/>
                <a:gd name="T5" fmla="*/ 0 h 1367"/>
                <a:gd name="T6" fmla="*/ 0 w 1062"/>
                <a:gd name="T7" fmla="*/ 0 h 1367"/>
                <a:gd name="T8" fmla="*/ 0 w 1062"/>
                <a:gd name="T9" fmla="*/ 0 h 1367"/>
                <a:gd name="T10" fmla="*/ 0 w 1062"/>
                <a:gd name="T11" fmla="*/ 0 h 1367"/>
                <a:gd name="T12" fmla="*/ 0 w 1062"/>
                <a:gd name="T13" fmla="*/ 0 h 1367"/>
                <a:gd name="T14" fmla="*/ 0 w 1062"/>
                <a:gd name="T15" fmla="*/ 0 h 1367"/>
                <a:gd name="T16" fmla="*/ 0 w 1062"/>
                <a:gd name="T17" fmla="*/ 0 h 1367"/>
                <a:gd name="T18" fmla="*/ 0 w 1062"/>
                <a:gd name="T19" fmla="*/ 0 h 1367"/>
                <a:gd name="T20" fmla="*/ 0 w 1062"/>
                <a:gd name="T21" fmla="*/ 0 h 1367"/>
                <a:gd name="T22" fmla="*/ 0 w 1062"/>
                <a:gd name="T23" fmla="*/ 0 h 1367"/>
                <a:gd name="T24" fmla="*/ 0 w 1062"/>
                <a:gd name="T25" fmla="*/ 0 h 1367"/>
                <a:gd name="T26" fmla="*/ 0 w 1062"/>
                <a:gd name="T27" fmla="*/ 0 h 1367"/>
                <a:gd name="T28" fmla="*/ 0 w 1062"/>
                <a:gd name="T29" fmla="*/ 0 h 1367"/>
                <a:gd name="T30" fmla="*/ 0 w 1062"/>
                <a:gd name="T31" fmla="*/ 0 h 1367"/>
                <a:gd name="T32" fmla="*/ 0 w 1062"/>
                <a:gd name="T33" fmla="*/ 0 h 1367"/>
                <a:gd name="T34" fmla="*/ 0 w 1062"/>
                <a:gd name="T35" fmla="*/ 0 h 1367"/>
                <a:gd name="T36" fmla="*/ 0 w 1062"/>
                <a:gd name="T37" fmla="*/ 0 h 1367"/>
                <a:gd name="T38" fmla="*/ 0 w 1062"/>
                <a:gd name="T39" fmla="*/ 0 h 1367"/>
                <a:gd name="T40" fmla="*/ 0 w 1062"/>
                <a:gd name="T41" fmla="*/ 0 h 1367"/>
                <a:gd name="T42" fmla="*/ 0 w 1062"/>
                <a:gd name="T43" fmla="*/ 0 h 1367"/>
                <a:gd name="T44" fmla="*/ 0 w 1062"/>
                <a:gd name="T45" fmla="*/ 0 h 1367"/>
                <a:gd name="T46" fmla="*/ 0 w 1062"/>
                <a:gd name="T47" fmla="*/ 0 h 1367"/>
                <a:gd name="T48" fmla="*/ 0 w 1062"/>
                <a:gd name="T49" fmla="*/ 0 h 1367"/>
                <a:gd name="T50" fmla="*/ 0 w 1062"/>
                <a:gd name="T51" fmla="*/ 0 h 1367"/>
                <a:gd name="T52" fmla="*/ 0 w 1062"/>
                <a:gd name="T53" fmla="*/ 0 h 1367"/>
                <a:gd name="T54" fmla="*/ 0 w 1062"/>
                <a:gd name="T55" fmla="*/ 0 h 1367"/>
                <a:gd name="T56" fmla="*/ 0 w 1062"/>
                <a:gd name="T57" fmla="*/ 0 h 1367"/>
                <a:gd name="T58" fmla="*/ 0 w 1062"/>
                <a:gd name="T59" fmla="*/ 0 h 1367"/>
                <a:gd name="T60" fmla="*/ 0 w 1062"/>
                <a:gd name="T61" fmla="*/ 0 h 1367"/>
                <a:gd name="T62" fmla="*/ 0 w 1062"/>
                <a:gd name="T63" fmla="*/ 0 h 1367"/>
                <a:gd name="T64" fmla="*/ 0 w 1062"/>
                <a:gd name="T65" fmla="*/ 0 h 1367"/>
                <a:gd name="T66" fmla="*/ 0 w 1062"/>
                <a:gd name="T67" fmla="*/ 0 h 1367"/>
                <a:gd name="T68" fmla="*/ 0 w 1062"/>
                <a:gd name="T69" fmla="*/ 0 h 1367"/>
                <a:gd name="T70" fmla="*/ 0 w 1062"/>
                <a:gd name="T71" fmla="*/ 0 h 1367"/>
                <a:gd name="T72" fmla="*/ 0 w 1062"/>
                <a:gd name="T73" fmla="*/ 0 h 1367"/>
                <a:gd name="T74" fmla="*/ 0 w 1062"/>
                <a:gd name="T75" fmla="*/ 0 h 1367"/>
                <a:gd name="T76" fmla="*/ 0 w 1062"/>
                <a:gd name="T77" fmla="*/ 0 h 1367"/>
                <a:gd name="T78" fmla="*/ 0 w 1062"/>
                <a:gd name="T79" fmla="*/ 0 h 1367"/>
                <a:gd name="T80" fmla="*/ 0 w 1062"/>
                <a:gd name="T81" fmla="*/ 0 h 1367"/>
                <a:gd name="T82" fmla="*/ 0 w 1062"/>
                <a:gd name="T83" fmla="*/ 0 h 1367"/>
                <a:gd name="T84" fmla="*/ 0 w 1062"/>
                <a:gd name="T85" fmla="*/ 0 h 1367"/>
                <a:gd name="T86" fmla="*/ 0 w 1062"/>
                <a:gd name="T87" fmla="*/ 0 h 1367"/>
                <a:gd name="T88" fmla="*/ 0 w 1062"/>
                <a:gd name="T89" fmla="*/ 0 h 1367"/>
                <a:gd name="T90" fmla="*/ 0 w 1062"/>
                <a:gd name="T91" fmla="*/ 0 h 1367"/>
                <a:gd name="T92" fmla="*/ 0 w 1062"/>
                <a:gd name="T93" fmla="*/ 0 h 1367"/>
                <a:gd name="T94" fmla="*/ 0 w 1062"/>
                <a:gd name="T95" fmla="*/ 0 h 1367"/>
                <a:gd name="T96" fmla="*/ 0 w 1062"/>
                <a:gd name="T97" fmla="*/ 0 h 1367"/>
                <a:gd name="T98" fmla="*/ 0 w 1062"/>
                <a:gd name="T99" fmla="*/ 0 h 1367"/>
                <a:gd name="T100" fmla="*/ 0 w 1062"/>
                <a:gd name="T101" fmla="*/ 0 h 1367"/>
                <a:gd name="T102" fmla="*/ 0 w 1062"/>
                <a:gd name="T103" fmla="*/ 0 h 1367"/>
                <a:gd name="T104" fmla="*/ 0 w 1062"/>
                <a:gd name="T105" fmla="*/ 0 h 1367"/>
                <a:gd name="T106" fmla="*/ 0 w 1062"/>
                <a:gd name="T107" fmla="*/ 0 h 1367"/>
                <a:gd name="T108" fmla="*/ 0 w 1062"/>
                <a:gd name="T109" fmla="*/ 0 h 1367"/>
                <a:gd name="T110" fmla="*/ 0 w 1062"/>
                <a:gd name="T111" fmla="*/ 0 h 1367"/>
                <a:gd name="T112" fmla="*/ 0 w 1062"/>
                <a:gd name="T113" fmla="*/ 0 h 1367"/>
                <a:gd name="T114" fmla="*/ 0 w 1062"/>
                <a:gd name="T115" fmla="*/ 0 h 1367"/>
                <a:gd name="T116" fmla="*/ 0 w 1062"/>
                <a:gd name="T117" fmla="*/ 0 h 1367"/>
                <a:gd name="T118" fmla="*/ 0 w 1062"/>
                <a:gd name="T119" fmla="*/ 0 h 1367"/>
                <a:gd name="T120" fmla="*/ 0 w 1062"/>
                <a:gd name="T121" fmla="*/ 0 h 13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62" h="1367">
                  <a:moveTo>
                    <a:pt x="0" y="1025"/>
                  </a:moveTo>
                  <a:lnTo>
                    <a:pt x="4" y="1040"/>
                  </a:lnTo>
                  <a:lnTo>
                    <a:pt x="8" y="1053"/>
                  </a:lnTo>
                  <a:lnTo>
                    <a:pt x="12" y="1067"/>
                  </a:lnTo>
                  <a:lnTo>
                    <a:pt x="17" y="1080"/>
                  </a:lnTo>
                  <a:lnTo>
                    <a:pt x="22" y="1094"/>
                  </a:lnTo>
                  <a:lnTo>
                    <a:pt x="28" y="1107"/>
                  </a:lnTo>
                  <a:lnTo>
                    <a:pt x="34" y="1120"/>
                  </a:lnTo>
                  <a:lnTo>
                    <a:pt x="41" y="1133"/>
                  </a:lnTo>
                  <a:lnTo>
                    <a:pt x="51" y="1150"/>
                  </a:lnTo>
                  <a:lnTo>
                    <a:pt x="62" y="1165"/>
                  </a:lnTo>
                  <a:lnTo>
                    <a:pt x="73" y="1180"/>
                  </a:lnTo>
                  <a:lnTo>
                    <a:pt x="86" y="1195"/>
                  </a:lnTo>
                  <a:lnTo>
                    <a:pt x="99" y="1209"/>
                  </a:lnTo>
                  <a:lnTo>
                    <a:pt x="112" y="1223"/>
                  </a:lnTo>
                  <a:lnTo>
                    <a:pt x="126" y="1236"/>
                  </a:lnTo>
                  <a:lnTo>
                    <a:pt x="141" y="1248"/>
                  </a:lnTo>
                  <a:lnTo>
                    <a:pt x="155" y="1259"/>
                  </a:lnTo>
                  <a:lnTo>
                    <a:pt x="169" y="1270"/>
                  </a:lnTo>
                  <a:lnTo>
                    <a:pt x="186" y="1281"/>
                  </a:lnTo>
                  <a:lnTo>
                    <a:pt x="203" y="1291"/>
                  </a:lnTo>
                  <a:lnTo>
                    <a:pt x="221" y="1301"/>
                  </a:lnTo>
                  <a:lnTo>
                    <a:pt x="242" y="1311"/>
                  </a:lnTo>
                  <a:lnTo>
                    <a:pt x="263" y="1321"/>
                  </a:lnTo>
                  <a:lnTo>
                    <a:pt x="287" y="1330"/>
                  </a:lnTo>
                  <a:lnTo>
                    <a:pt x="312" y="1338"/>
                  </a:lnTo>
                  <a:lnTo>
                    <a:pt x="339" y="1345"/>
                  </a:lnTo>
                  <a:lnTo>
                    <a:pt x="366" y="1352"/>
                  </a:lnTo>
                  <a:lnTo>
                    <a:pt x="397" y="1357"/>
                  </a:lnTo>
                  <a:lnTo>
                    <a:pt x="429" y="1361"/>
                  </a:lnTo>
                  <a:lnTo>
                    <a:pt x="463" y="1365"/>
                  </a:lnTo>
                  <a:lnTo>
                    <a:pt x="500" y="1367"/>
                  </a:lnTo>
                  <a:lnTo>
                    <a:pt x="539" y="1367"/>
                  </a:lnTo>
                  <a:lnTo>
                    <a:pt x="562" y="1367"/>
                  </a:lnTo>
                  <a:lnTo>
                    <a:pt x="584" y="1366"/>
                  </a:lnTo>
                  <a:lnTo>
                    <a:pt x="607" y="1365"/>
                  </a:lnTo>
                  <a:lnTo>
                    <a:pt x="628" y="1363"/>
                  </a:lnTo>
                  <a:lnTo>
                    <a:pt x="650" y="1360"/>
                  </a:lnTo>
                  <a:lnTo>
                    <a:pt x="669" y="1357"/>
                  </a:lnTo>
                  <a:lnTo>
                    <a:pt x="690" y="1354"/>
                  </a:lnTo>
                  <a:lnTo>
                    <a:pt x="708" y="1350"/>
                  </a:lnTo>
                  <a:lnTo>
                    <a:pt x="726" y="1346"/>
                  </a:lnTo>
                  <a:lnTo>
                    <a:pt x="745" y="1341"/>
                  </a:lnTo>
                  <a:lnTo>
                    <a:pt x="762" y="1336"/>
                  </a:lnTo>
                  <a:lnTo>
                    <a:pt x="778" y="1330"/>
                  </a:lnTo>
                  <a:lnTo>
                    <a:pt x="795" y="1325"/>
                  </a:lnTo>
                  <a:lnTo>
                    <a:pt x="810" y="1318"/>
                  </a:lnTo>
                  <a:lnTo>
                    <a:pt x="825" y="1311"/>
                  </a:lnTo>
                  <a:lnTo>
                    <a:pt x="839" y="1304"/>
                  </a:lnTo>
                  <a:lnTo>
                    <a:pt x="866" y="1290"/>
                  </a:lnTo>
                  <a:lnTo>
                    <a:pt x="890" y="1275"/>
                  </a:lnTo>
                  <a:lnTo>
                    <a:pt x="913" y="1260"/>
                  </a:lnTo>
                  <a:lnTo>
                    <a:pt x="933" y="1243"/>
                  </a:lnTo>
                  <a:lnTo>
                    <a:pt x="952" y="1227"/>
                  </a:lnTo>
                  <a:lnTo>
                    <a:pt x="968" y="1210"/>
                  </a:lnTo>
                  <a:lnTo>
                    <a:pt x="982" y="1193"/>
                  </a:lnTo>
                  <a:lnTo>
                    <a:pt x="995" y="1177"/>
                  </a:lnTo>
                  <a:lnTo>
                    <a:pt x="1005" y="1162"/>
                  </a:lnTo>
                  <a:lnTo>
                    <a:pt x="1016" y="1143"/>
                  </a:lnTo>
                  <a:lnTo>
                    <a:pt x="1027" y="1120"/>
                  </a:lnTo>
                  <a:lnTo>
                    <a:pt x="1037" y="1094"/>
                  </a:lnTo>
                  <a:lnTo>
                    <a:pt x="1042" y="1079"/>
                  </a:lnTo>
                  <a:lnTo>
                    <a:pt x="1048" y="1064"/>
                  </a:lnTo>
                  <a:lnTo>
                    <a:pt x="1052" y="1047"/>
                  </a:lnTo>
                  <a:lnTo>
                    <a:pt x="1055" y="1029"/>
                  </a:lnTo>
                  <a:lnTo>
                    <a:pt x="1058" y="1011"/>
                  </a:lnTo>
                  <a:lnTo>
                    <a:pt x="1060" y="993"/>
                  </a:lnTo>
                  <a:lnTo>
                    <a:pt x="1062" y="972"/>
                  </a:lnTo>
                  <a:lnTo>
                    <a:pt x="1062" y="952"/>
                  </a:lnTo>
                  <a:lnTo>
                    <a:pt x="1062" y="931"/>
                  </a:lnTo>
                  <a:lnTo>
                    <a:pt x="1060" y="910"/>
                  </a:lnTo>
                  <a:lnTo>
                    <a:pt x="1058" y="889"/>
                  </a:lnTo>
                  <a:lnTo>
                    <a:pt x="1054" y="869"/>
                  </a:lnTo>
                  <a:lnTo>
                    <a:pt x="1049" y="849"/>
                  </a:lnTo>
                  <a:lnTo>
                    <a:pt x="1043" y="829"/>
                  </a:lnTo>
                  <a:lnTo>
                    <a:pt x="1036" y="809"/>
                  </a:lnTo>
                  <a:lnTo>
                    <a:pt x="1028" y="790"/>
                  </a:lnTo>
                  <a:lnTo>
                    <a:pt x="1019" y="772"/>
                  </a:lnTo>
                  <a:lnTo>
                    <a:pt x="1009" y="755"/>
                  </a:lnTo>
                  <a:lnTo>
                    <a:pt x="998" y="737"/>
                  </a:lnTo>
                  <a:lnTo>
                    <a:pt x="985" y="720"/>
                  </a:lnTo>
                  <a:lnTo>
                    <a:pt x="972" y="705"/>
                  </a:lnTo>
                  <a:lnTo>
                    <a:pt x="958" y="689"/>
                  </a:lnTo>
                  <a:lnTo>
                    <a:pt x="941" y="675"/>
                  </a:lnTo>
                  <a:lnTo>
                    <a:pt x="925" y="662"/>
                  </a:lnTo>
                  <a:lnTo>
                    <a:pt x="903" y="647"/>
                  </a:lnTo>
                  <a:lnTo>
                    <a:pt x="879" y="632"/>
                  </a:lnTo>
                  <a:lnTo>
                    <a:pt x="856" y="621"/>
                  </a:lnTo>
                  <a:lnTo>
                    <a:pt x="830" y="610"/>
                  </a:lnTo>
                  <a:lnTo>
                    <a:pt x="805" y="601"/>
                  </a:lnTo>
                  <a:lnTo>
                    <a:pt x="779" y="593"/>
                  </a:lnTo>
                  <a:lnTo>
                    <a:pt x="753" y="584"/>
                  </a:lnTo>
                  <a:lnTo>
                    <a:pt x="726" y="577"/>
                  </a:lnTo>
                  <a:lnTo>
                    <a:pt x="708" y="572"/>
                  </a:lnTo>
                  <a:lnTo>
                    <a:pt x="690" y="566"/>
                  </a:lnTo>
                  <a:lnTo>
                    <a:pt x="671" y="562"/>
                  </a:lnTo>
                  <a:lnTo>
                    <a:pt x="653" y="557"/>
                  </a:lnTo>
                  <a:lnTo>
                    <a:pt x="634" y="552"/>
                  </a:lnTo>
                  <a:lnTo>
                    <a:pt x="616" y="548"/>
                  </a:lnTo>
                  <a:lnTo>
                    <a:pt x="598" y="543"/>
                  </a:lnTo>
                  <a:lnTo>
                    <a:pt x="580" y="538"/>
                  </a:lnTo>
                  <a:lnTo>
                    <a:pt x="542" y="529"/>
                  </a:lnTo>
                  <a:lnTo>
                    <a:pt x="508" y="521"/>
                  </a:lnTo>
                  <a:lnTo>
                    <a:pt x="478" y="515"/>
                  </a:lnTo>
                  <a:lnTo>
                    <a:pt x="454" y="508"/>
                  </a:lnTo>
                  <a:lnTo>
                    <a:pt x="430" y="501"/>
                  </a:lnTo>
                  <a:lnTo>
                    <a:pt x="411" y="493"/>
                  </a:lnTo>
                  <a:lnTo>
                    <a:pt x="401" y="489"/>
                  </a:lnTo>
                  <a:lnTo>
                    <a:pt x="392" y="483"/>
                  </a:lnTo>
                  <a:lnTo>
                    <a:pt x="383" y="477"/>
                  </a:lnTo>
                  <a:lnTo>
                    <a:pt x="373" y="470"/>
                  </a:lnTo>
                  <a:lnTo>
                    <a:pt x="364" y="463"/>
                  </a:lnTo>
                  <a:lnTo>
                    <a:pt x="356" y="455"/>
                  </a:lnTo>
                  <a:lnTo>
                    <a:pt x="348" y="447"/>
                  </a:lnTo>
                  <a:lnTo>
                    <a:pt x="342" y="439"/>
                  </a:lnTo>
                  <a:lnTo>
                    <a:pt x="336" y="432"/>
                  </a:lnTo>
                  <a:lnTo>
                    <a:pt x="330" y="424"/>
                  </a:lnTo>
                  <a:lnTo>
                    <a:pt x="326" y="415"/>
                  </a:lnTo>
                  <a:lnTo>
                    <a:pt x="322" y="408"/>
                  </a:lnTo>
                  <a:lnTo>
                    <a:pt x="317" y="393"/>
                  </a:lnTo>
                  <a:lnTo>
                    <a:pt x="313" y="380"/>
                  </a:lnTo>
                  <a:lnTo>
                    <a:pt x="311" y="368"/>
                  </a:lnTo>
                  <a:lnTo>
                    <a:pt x="310" y="358"/>
                  </a:lnTo>
                  <a:lnTo>
                    <a:pt x="310" y="351"/>
                  </a:lnTo>
                  <a:lnTo>
                    <a:pt x="311" y="343"/>
                  </a:lnTo>
                  <a:lnTo>
                    <a:pt x="312" y="334"/>
                  </a:lnTo>
                  <a:lnTo>
                    <a:pt x="314" y="324"/>
                  </a:lnTo>
                  <a:lnTo>
                    <a:pt x="318" y="313"/>
                  </a:lnTo>
                  <a:lnTo>
                    <a:pt x="323" y="300"/>
                  </a:lnTo>
                  <a:lnTo>
                    <a:pt x="329" y="288"/>
                  </a:lnTo>
                  <a:lnTo>
                    <a:pt x="338" y="276"/>
                  </a:lnTo>
                  <a:lnTo>
                    <a:pt x="342" y="270"/>
                  </a:lnTo>
                  <a:lnTo>
                    <a:pt x="347" y="264"/>
                  </a:lnTo>
                  <a:lnTo>
                    <a:pt x="352" y="259"/>
                  </a:lnTo>
                  <a:lnTo>
                    <a:pt x="357" y="253"/>
                  </a:lnTo>
                  <a:lnTo>
                    <a:pt x="363" y="247"/>
                  </a:lnTo>
                  <a:lnTo>
                    <a:pt x="368" y="243"/>
                  </a:lnTo>
                  <a:lnTo>
                    <a:pt x="374" y="238"/>
                  </a:lnTo>
                  <a:lnTo>
                    <a:pt x="381" y="234"/>
                  </a:lnTo>
                  <a:lnTo>
                    <a:pt x="392" y="228"/>
                  </a:lnTo>
                  <a:lnTo>
                    <a:pt x="404" y="223"/>
                  </a:lnTo>
                  <a:lnTo>
                    <a:pt x="416" y="218"/>
                  </a:lnTo>
                  <a:lnTo>
                    <a:pt x="428" y="214"/>
                  </a:lnTo>
                  <a:lnTo>
                    <a:pt x="454" y="207"/>
                  </a:lnTo>
                  <a:lnTo>
                    <a:pt x="478" y="203"/>
                  </a:lnTo>
                  <a:lnTo>
                    <a:pt x="501" y="200"/>
                  </a:lnTo>
                  <a:lnTo>
                    <a:pt x="520" y="198"/>
                  </a:lnTo>
                  <a:lnTo>
                    <a:pt x="534" y="197"/>
                  </a:lnTo>
                  <a:lnTo>
                    <a:pt x="543" y="197"/>
                  </a:lnTo>
                  <a:lnTo>
                    <a:pt x="559" y="198"/>
                  </a:lnTo>
                  <a:lnTo>
                    <a:pt x="574" y="198"/>
                  </a:lnTo>
                  <a:lnTo>
                    <a:pt x="591" y="200"/>
                  </a:lnTo>
                  <a:lnTo>
                    <a:pt x="606" y="202"/>
                  </a:lnTo>
                  <a:lnTo>
                    <a:pt x="621" y="205"/>
                  </a:lnTo>
                  <a:lnTo>
                    <a:pt x="636" y="209"/>
                  </a:lnTo>
                  <a:lnTo>
                    <a:pt x="652" y="213"/>
                  </a:lnTo>
                  <a:lnTo>
                    <a:pt x="666" y="219"/>
                  </a:lnTo>
                  <a:lnTo>
                    <a:pt x="680" y="225"/>
                  </a:lnTo>
                  <a:lnTo>
                    <a:pt x="694" y="232"/>
                  </a:lnTo>
                  <a:lnTo>
                    <a:pt x="706" y="241"/>
                  </a:lnTo>
                  <a:lnTo>
                    <a:pt x="718" y="251"/>
                  </a:lnTo>
                  <a:lnTo>
                    <a:pt x="730" y="261"/>
                  </a:lnTo>
                  <a:lnTo>
                    <a:pt x="741" y="273"/>
                  </a:lnTo>
                  <a:lnTo>
                    <a:pt x="751" y="286"/>
                  </a:lnTo>
                  <a:lnTo>
                    <a:pt x="760" y="299"/>
                  </a:lnTo>
                  <a:lnTo>
                    <a:pt x="762" y="302"/>
                  </a:lnTo>
                  <a:lnTo>
                    <a:pt x="764" y="307"/>
                  </a:lnTo>
                  <a:lnTo>
                    <a:pt x="767" y="312"/>
                  </a:lnTo>
                  <a:lnTo>
                    <a:pt x="770" y="317"/>
                  </a:lnTo>
                  <a:lnTo>
                    <a:pt x="773" y="323"/>
                  </a:lnTo>
                  <a:lnTo>
                    <a:pt x="776" y="330"/>
                  </a:lnTo>
                  <a:lnTo>
                    <a:pt x="779" y="337"/>
                  </a:lnTo>
                  <a:lnTo>
                    <a:pt x="782" y="345"/>
                  </a:lnTo>
                  <a:lnTo>
                    <a:pt x="796" y="342"/>
                  </a:lnTo>
                  <a:lnTo>
                    <a:pt x="808" y="339"/>
                  </a:lnTo>
                  <a:lnTo>
                    <a:pt x="821" y="336"/>
                  </a:lnTo>
                  <a:lnTo>
                    <a:pt x="834" y="333"/>
                  </a:lnTo>
                  <a:lnTo>
                    <a:pt x="847" y="331"/>
                  </a:lnTo>
                  <a:lnTo>
                    <a:pt x="859" y="327"/>
                  </a:lnTo>
                  <a:lnTo>
                    <a:pt x="872" y="324"/>
                  </a:lnTo>
                  <a:lnTo>
                    <a:pt x="884" y="321"/>
                  </a:lnTo>
                  <a:lnTo>
                    <a:pt x="900" y="317"/>
                  </a:lnTo>
                  <a:lnTo>
                    <a:pt x="915" y="313"/>
                  </a:lnTo>
                  <a:lnTo>
                    <a:pt x="929" y="308"/>
                  </a:lnTo>
                  <a:lnTo>
                    <a:pt x="945" y="303"/>
                  </a:lnTo>
                  <a:lnTo>
                    <a:pt x="960" y="299"/>
                  </a:lnTo>
                  <a:lnTo>
                    <a:pt x="974" y="294"/>
                  </a:lnTo>
                  <a:lnTo>
                    <a:pt x="989" y="290"/>
                  </a:lnTo>
                  <a:lnTo>
                    <a:pt x="1004" y="285"/>
                  </a:lnTo>
                  <a:lnTo>
                    <a:pt x="1003" y="280"/>
                  </a:lnTo>
                  <a:lnTo>
                    <a:pt x="1001" y="274"/>
                  </a:lnTo>
                  <a:lnTo>
                    <a:pt x="998" y="265"/>
                  </a:lnTo>
                  <a:lnTo>
                    <a:pt x="995" y="255"/>
                  </a:lnTo>
                  <a:lnTo>
                    <a:pt x="990" y="244"/>
                  </a:lnTo>
                  <a:lnTo>
                    <a:pt x="984" y="232"/>
                  </a:lnTo>
                  <a:lnTo>
                    <a:pt x="979" y="220"/>
                  </a:lnTo>
                  <a:lnTo>
                    <a:pt x="972" y="208"/>
                  </a:lnTo>
                  <a:lnTo>
                    <a:pt x="962" y="191"/>
                  </a:lnTo>
                  <a:lnTo>
                    <a:pt x="951" y="176"/>
                  </a:lnTo>
                  <a:lnTo>
                    <a:pt x="938" y="162"/>
                  </a:lnTo>
                  <a:lnTo>
                    <a:pt x="927" y="150"/>
                  </a:lnTo>
                  <a:lnTo>
                    <a:pt x="916" y="139"/>
                  </a:lnTo>
                  <a:lnTo>
                    <a:pt x="906" y="129"/>
                  </a:lnTo>
                  <a:lnTo>
                    <a:pt x="898" y="121"/>
                  </a:lnTo>
                  <a:lnTo>
                    <a:pt x="891" y="116"/>
                  </a:lnTo>
                  <a:lnTo>
                    <a:pt x="879" y="106"/>
                  </a:lnTo>
                  <a:lnTo>
                    <a:pt x="866" y="96"/>
                  </a:lnTo>
                  <a:lnTo>
                    <a:pt x="853" y="87"/>
                  </a:lnTo>
                  <a:lnTo>
                    <a:pt x="840" y="78"/>
                  </a:lnTo>
                  <a:lnTo>
                    <a:pt x="814" y="63"/>
                  </a:lnTo>
                  <a:lnTo>
                    <a:pt x="788" y="50"/>
                  </a:lnTo>
                  <a:lnTo>
                    <a:pt x="762" y="39"/>
                  </a:lnTo>
                  <a:lnTo>
                    <a:pt x="736" y="30"/>
                  </a:lnTo>
                  <a:lnTo>
                    <a:pt x="711" y="21"/>
                  </a:lnTo>
                  <a:lnTo>
                    <a:pt x="686" y="15"/>
                  </a:lnTo>
                  <a:lnTo>
                    <a:pt x="663" y="10"/>
                  </a:lnTo>
                  <a:lnTo>
                    <a:pt x="641" y="7"/>
                  </a:lnTo>
                  <a:lnTo>
                    <a:pt x="619" y="4"/>
                  </a:lnTo>
                  <a:lnTo>
                    <a:pt x="600" y="2"/>
                  </a:lnTo>
                  <a:lnTo>
                    <a:pt x="565" y="0"/>
                  </a:lnTo>
                  <a:lnTo>
                    <a:pt x="539" y="0"/>
                  </a:lnTo>
                  <a:lnTo>
                    <a:pt x="516" y="0"/>
                  </a:lnTo>
                  <a:lnTo>
                    <a:pt x="496" y="1"/>
                  </a:lnTo>
                  <a:lnTo>
                    <a:pt x="474" y="3"/>
                  </a:lnTo>
                  <a:lnTo>
                    <a:pt x="455" y="5"/>
                  </a:lnTo>
                  <a:lnTo>
                    <a:pt x="435" y="8"/>
                  </a:lnTo>
                  <a:lnTo>
                    <a:pt x="416" y="11"/>
                  </a:lnTo>
                  <a:lnTo>
                    <a:pt x="398" y="14"/>
                  </a:lnTo>
                  <a:lnTo>
                    <a:pt x="380" y="18"/>
                  </a:lnTo>
                  <a:lnTo>
                    <a:pt x="363" y="23"/>
                  </a:lnTo>
                  <a:lnTo>
                    <a:pt x="347" y="29"/>
                  </a:lnTo>
                  <a:lnTo>
                    <a:pt x="332" y="34"/>
                  </a:lnTo>
                  <a:lnTo>
                    <a:pt x="316" y="40"/>
                  </a:lnTo>
                  <a:lnTo>
                    <a:pt x="287" y="52"/>
                  </a:lnTo>
                  <a:lnTo>
                    <a:pt x="260" y="65"/>
                  </a:lnTo>
                  <a:lnTo>
                    <a:pt x="237" y="80"/>
                  </a:lnTo>
                  <a:lnTo>
                    <a:pt x="214" y="96"/>
                  </a:lnTo>
                  <a:lnTo>
                    <a:pt x="194" y="112"/>
                  </a:lnTo>
                  <a:lnTo>
                    <a:pt x="175" y="128"/>
                  </a:lnTo>
                  <a:lnTo>
                    <a:pt x="159" y="145"/>
                  </a:lnTo>
                  <a:lnTo>
                    <a:pt x="145" y="161"/>
                  </a:lnTo>
                  <a:lnTo>
                    <a:pt x="133" y="177"/>
                  </a:lnTo>
                  <a:lnTo>
                    <a:pt x="122" y="193"/>
                  </a:lnTo>
                  <a:lnTo>
                    <a:pt x="112" y="209"/>
                  </a:lnTo>
                  <a:lnTo>
                    <a:pt x="104" y="225"/>
                  </a:lnTo>
                  <a:lnTo>
                    <a:pt x="97" y="241"/>
                  </a:lnTo>
                  <a:lnTo>
                    <a:pt x="91" y="257"/>
                  </a:lnTo>
                  <a:lnTo>
                    <a:pt x="86" y="273"/>
                  </a:lnTo>
                  <a:lnTo>
                    <a:pt x="81" y="288"/>
                  </a:lnTo>
                  <a:lnTo>
                    <a:pt x="78" y="302"/>
                  </a:lnTo>
                  <a:lnTo>
                    <a:pt x="74" y="318"/>
                  </a:lnTo>
                  <a:lnTo>
                    <a:pt x="69" y="344"/>
                  </a:lnTo>
                  <a:lnTo>
                    <a:pt x="67" y="369"/>
                  </a:lnTo>
                  <a:lnTo>
                    <a:pt x="66" y="389"/>
                  </a:lnTo>
                  <a:lnTo>
                    <a:pt x="65" y="404"/>
                  </a:lnTo>
                  <a:lnTo>
                    <a:pt x="66" y="424"/>
                  </a:lnTo>
                  <a:lnTo>
                    <a:pt x="67" y="447"/>
                  </a:lnTo>
                  <a:lnTo>
                    <a:pt x="69" y="460"/>
                  </a:lnTo>
                  <a:lnTo>
                    <a:pt x="71" y="473"/>
                  </a:lnTo>
                  <a:lnTo>
                    <a:pt x="74" y="489"/>
                  </a:lnTo>
                  <a:lnTo>
                    <a:pt x="79" y="503"/>
                  </a:lnTo>
                  <a:lnTo>
                    <a:pt x="84" y="519"/>
                  </a:lnTo>
                  <a:lnTo>
                    <a:pt x="90" y="536"/>
                  </a:lnTo>
                  <a:lnTo>
                    <a:pt x="97" y="552"/>
                  </a:lnTo>
                  <a:lnTo>
                    <a:pt x="105" y="568"/>
                  </a:lnTo>
                  <a:lnTo>
                    <a:pt x="115" y="585"/>
                  </a:lnTo>
                  <a:lnTo>
                    <a:pt x="126" y="603"/>
                  </a:lnTo>
                  <a:lnTo>
                    <a:pt x="139" y="620"/>
                  </a:lnTo>
                  <a:lnTo>
                    <a:pt x="154" y="637"/>
                  </a:lnTo>
                  <a:lnTo>
                    <a:pt x="165" y="650"/>
                  </a:lnTo>
                  <a:lnTo>
                    <a:pt x="177" y="660"/>
                  </a:lnTo>
                  <a:lnTo>
                    <a:pt x="189" y="670"/>
                  </a:lnTo>
                  <a:lnTo>
                    <a:pt x="200" y="679"/>
                  </a:lnTo>
                  <a:lnTo>
                    <a:pt x="211" y="687"/>
                  </a:lnTo>
                  <a:lnTo>
                    <a:pt x="221" y="695"/>
                  </a:lnTo>
                  <a:lnTo>
                    <a:pt x="232" y="702"/>
                  </a:lnTo>
                  <a:lnTo>
                    <a:pt x="243" y="708"/>
                  </a:lnTo>
                  <a:lnTo>
                    <a:pt x="262" y="718"/>
                  </a:lnTo>
                  <a:lnTo>
                    <a:pt x="279" y="726"/>
                  </a:lnTo>
                  <a:lnTo>
                    <a:pt x="296" y="732"/>
                  </a:lnTo>
                  <a:lnTo>
                    <a:pt x="310" y="736"/>
                  </a:lnTo>
                  <a:lnTo>
                    <a:pt x="317" y="738"/>
                  </a:lnTo>
                  <a:lnTo>
                    <a:pt x="325" y="740"/>
                  </a:lnTo>
                  <a:lnTo>
                    <a:pt x="333" y="743"/>
                  </a:lnTo>
                  <a:lnTo>
                    <a:pt x="341" y="745"/>
                  </a:lnTo>
                  <a:lnTo>
                    <a:pt x="349" y="747"/>
                  </a:lnTo>
                  <a:lnTo>
                    <a:pt x="357" y="750"/>
                  </a:lnTo>
                  <a:lnTo>
                    <a:pt x="365" y="752"/>
                  </a:lnTo>
                  <a:lnTo>
                    <a:pt x="373" y="756"/>
                  </a:lnTo>
                  <a:lnTo>
                    <a:pt x="389" y="761"/>
                  </a:lnTo>
                  <a:lnTo>
                    <a:pt x="405" y="765"/>
                  </a:lnTo>
                  <a:lnTo>
                    <a:pt x="420" y="770"/>
                  </a:lnTo>
                  <a:lnTo>
                    <a:pt x="437" y="774"/>
                  </a:lnTo>
                  <a:lnTo>
                    <a:pt x="453" y="778"/>
                  </a:lnTo>
                  <a:lnTo>
                    <a:pt x="468" y="782"/>
                  </a:lnTo>
                  <a:lnTo>
                    <a:pt x="485" y="786"/>
                  </a:lnTo>
                  <a:lnTo>
                    <a:pt x="501" y="791"/>
                  </a:lnTo>
                  <a:lnTo>
                    <a:pt x="529" y="797"/>
                  </a:lnTo>
                  <a:lnTo>
                    <a:pt x="561" y="804"/>
                  </a:lnTo>
                  <a:lnTo>
                    <a:pt x="594" y="812"/>
                  </a:lnTo>
                  <a:lnTo>
                    <a:pt x="627" y="820"/>
                  </a:lnTo>
                  <a:lnTo>
                    <a:pt x="660" y="829"/>
                  </a:lnTo>
                  <a:lnTo>
                    <a:pt x="692" y="840"/>
                  </a:lnTo>
                  <a:lnTo>
                    <a:pt x="706" y="846"/>
                  </a:lnTo>
                  <a:lnTo>
                    <a:pt x="720" y="852"/>
                  </a:lnTo>
                  <a:lnTo>
                    <a:pt x="733" y="858"/>
                  </a:lnTo>
                  <a:lnTo>
                    <a:pt x="745" y="866"/>
                  </a:lnTo>
                  <a:lnTo>
                    <a:pt x="755" y="873"/>
                  </a:lnTo>
                  <a:lnTo>
                    <a:pt x="764" y="880"/>
                  </a:lnTo>
                  <a:lnTo>
                    <a:pt x="772" y="888"/>
                  </a:lnTo>
                  <a:lnTo>
                    <a:pt x="779" y="896"/>
                  </a:lnTo>
                  <a:lnTo>
                    <a:pt x="785" y="905"/>
                  </a:lnTo>
                  <a:lnTo>
                    <a:pt x="791" y="913"/>
                  </a:lnTo>
                  <a:lnTo>
                    <a:pt x="795" y="923"/>
                  </a:lnTo>
                  <a:lnTo>
                    <a:pt x="799" y="931"/>
                  </a:lnTo>
                  <a:lnTo>
                    <a:pt x="805" y="947"/>
                  </a:lnTo>
                  <a:lnTo>
                    <a:pt x="808" y="962"/>
                  </a:lnTo>
                  <a:lnTo>
                    <a:pt x="810" y="975"/>
                  </a:lnTo>
                  <a:lnTo>
                    <a:pt x="811" y="986"/>
                  </a:lnTo>
                  <a:lnTo>
                    <a:pt x="811" y="994"/>
                  </a:lnTo>
                  <a:lnTo>
                    <a:pt x="810" y="1004"/>
                  </a:lnTo>
                  <a:lnTo>
                    <a:pt x="808" y="1015"/>
                  </a:lnTo>
                  <a:lnTo>
                    <a:pt x="805" y="1027"/>
                  </a:lnTo>
                  <a:lnTo>
                    <a:pt x="801" y="1041"/>
                  </a:lnTo>
                  <a:lnTo>
                    <a:pt x="795" y="1054"/>
                  </a:lnTo>
                  <a:lnTo>
                    <a:pt x="787" y="1068"/>
                  </a:lnTo>
                  <a:lnTo>
                    <a:pt x="777" y="1083"/>
                  </a:lnTo>
                  <a:lnTo>
                    <a:pt x="770" y="1091"/>
                  </a:lnTo>
                  <a:lnTo>
                    <a:pt x="764" y="1097"/>
                  </a:lnTo>
                  <a:lnTo>
                    <a:pt x="757" y="1103"/>
                  </a:lnTo>
                  <a:lnTo>
                    <a:pt x="750" y="1109"/>
                  </a:lnTo>
                  <a:lnTo>
                    <a:pt x="743" y="1115"/>
                  </a:lnTo>
                  <a:lnTo>
                    <a:pt x="735" y="1120"/>
                  </a:lnTo>
                  <a:lnTo>
                    <a:pt x="728" y="1125"/>
                  </a:lnTo>
                  <a:lnTo>
                    <a:pt x="721" y="1130"/>
                  </a:lnTo>
                  <a:lnTo>
                    <a:pt x="708" y="1136"/>
                  </a:lnTo>
                  <a:lnTo>
                    <a:pt x="696" y="1141"/>
                  </a:lnTo>
                  <a:lnTo>
                    <a:pt x="681" y="1147"/>
                  </a:lnTo>
                  <a:lnTo>
                    <a:pt x="668" y="1151"/>
                  </a:lnTo>
                  <a:lnTo>
                    <a:pt x="641" y="1157"/>
                  </a:lnTo>
                  <a:lnTo>
                    <a:pt x="614" y="1161"/>
                  </a:lnTo>
                  <a:lnTo>
                    <a:pt x="590" y="1164"/>
                  </a:lnTo>
                  <a:lnTo>
                    <a:pt x="569" y="1165"/>
                  </a:lnTo>
                  <a:lnTo>
                    <a:pt x="554" y="1166"/>
                  </a:lnTo>
                  <a:lnTo>
                    <a:pt x="545" y="1166"/>
                  </a:lnTo>
                  <a:lnTo>
                    <a:pt x="514" y="1165"/>
                  </a:lnTo>
                  <a:lnTo>
                    <a:pt x="487" y="1163"/>
                  </a:lnTo>
                  <a:lnTo>
                    <a:pt x="460" y="1160"/>
                  </a:lnTo>
                  <a:lnTo>
                    <a:pt x="436" y="1156"/>
                  </a:lnTo>
                  <a:lnTo>
                    <a:pt x="413" y="1151"/>
                  </a:lnTo>
                  <a:lnTo>
                    <a:pt x="392" y="1144"/>
                  </a:lnTo>
                  <a:lnTo>
                    <a:pt x="372" y="1138"/>
                  </a:lnTo>
                  <a:lnTo>
                    <a:pt x="355" y="1130"/>
                  </a:lnTo>
                  <a:lnTo>
                    <a:pt x="338" y="1122"/>
                  </a:lnTo>
                  <a:lnTo>
                    <a:pt x="323" y="1113"/>
                  </a:lnTo>
                  <a:lnTo>
                    <a:pt x="309" y="1103"/>
                  </a:lnTo>
                  <a:lnTo>
                    <a:pt x="297" y="1093"/>
                  </a:lnTo>
                  <a:lnTo>
                    <a:pt x="286" y="1082"/>
                  </a:lnTo>
                  <a:lnTo>
                    <a:pt x="275" y="1071"/>
                  </a:lnTo>
                  <a:lnTo>
                    <a:pt x="267" y="1059"/>
                  </a:lnTo>
                  <a:lnTo>
                    <a:pt x="259" y="1048"/>
                  </a:lnTo>
                  <a:lnTo>
                    <a:pt x="254" y="1040"/>
                  </a:lnTo>
                  <a:lnTo>
                    <a:pt x="249" y="1031"/>
                  </a:lnTo>
                  <a:lnTo>
                    <a:pt x="245" y="1023"/>
                  </a:lnTo>
                  <a:lnTo>
                    <a:pt x="241" y="1015"/>
                  </a:lnTo>
                  <a:lnTo>
                    <a:pt x="238" y="1008"/>
                  </a:lnTo>
                  <a:lnTo>
                    <a:pt x="235" y="1000"/>
                  </a:lnTo>
                  <a:lnTo>
                    <a:pt x="232" y="991"/>
                  </a:lnTo>
                  <a:lnTo>
                    <a:pt x="228" y="983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51"/>
            <p:cNvSpPr>
              <a:spLocks noEditPoints="1"/>
            </p:cNvSpPr>
            <p:nvPr userDrawn="1"/>
          </p:nvSpPr>
          <p:spPr bwMode="auto">
            <a:xfrm>
              <a:off x="5267" y="362"/>
              <a:ext cx="44" cy="50"/>
            </a:xfrm>
            <a:custGeom>
              <a:avLst/>
              <a:gdLst>
                <a:gd name="T0" fmla="*/ 0 w 873"/>
                <a:gd name="T1" fmla="*/ 0 h 1017"/>
                <a:gd name="T2" fmla="*/ 0 w 873"/>
                <a:gd name="T3" fmla="*/ 0 h 1017"/>
                <a:gd name="T4" fmla="*/ 0 w 873"/>
                <a:gd name="T5" fmla="*/ 0 h 1017"/>
                <a:gd name="T6" fmla="*/ 0 w 873"/>
                <a:gd name="T7" fmla="*/ 0 h 1017"/>
                <a:gd name="T8" fmla="*/ 0 w 873"/>
                <a:gd name="T9" fmla="*/ 0 h 1017"/>
                <a:gd name="T10" fmla="*/ 0 w 873"/>
                <a:gd name="T11" fmla="*/ 0 h 1017"/>
                <a:gd name="T12" fmla="*/ 0 w 873"/>
                <a:gd name="T13" fmla="*/ 0 h 1017"/>
                <a:gd name="T14" fmla="*/ 0 w 873"/>
                <a:gd name="T15" fmla="*/ 0 h 1017"/>
                <a:gd name="T16" fmla="*/ 0 w 873"/>
                <a:gd name="T17" fmla="*/ 0 h 1017"/>
                <a:gd name="T18" fmla="*/ 0 w 873"/>
                <a:gd name="T19" fmla="*/ 0 h 1017"/>
                <a:gd name="T20" fmla="*/ 0 w 873"/>
                <a:gd name="T21" fmla="*/ 0 h 1017"/>
                <a:gd name="T22" fmla="*/ 0 w 873"/>
                <a:gd name="T23" fmla="*/ 0 h 1017"/>
                <a:gd name="T24" fmla="*/ 0 w 873"/>
                <a:gd name="T25" fmla="*/ 0 h 1017"/>
                <a:gd name="T26" fmla="*/ 0 w 873"/>
                <a:gd name="T27" fmla="*/ 0 h 1017"/>
                <a:gd name="T28" fmla="*/ 0 w 873"/>
                <a:gd name="T29" fmla="*/ 0 h 1017"/>
                <a:gd name="T30" fmla="*/ 0 w 873"/>
                <a:gd name="T31" fmla="*/ 0 h 1017"/>
                <a:gd name="T32" fmla="*/ 0 w 873"/>
                <a:gd name="T33" fmla="*/ 0 h 1017"/>
                <a:gd name="T34" fmla="*/ 0 w 873"/>
                <a:gd name="T35" fmla="*/ 0 h 1017"/>
                <a:gd name="T36" fmla="*/ 0 w 873"/>
                <a:gd name="T37" fmla="*/ 0 h 1017"/>
                <a:gd name="T38" fmla="*/ 0 w 873"/>
                <a:gd name="T39" fmla="*/ 0 h 1017"/>
                <a:gd name="T40" fmla="*/ 0 w 873"/>
                <a:gd name="T41" fmla="*/ 0 h 1017"/>
                <a:gd name="T42" fmla="*/ 0 w 873"/>
                <a:gd name="T43" fmla="*/ 0 h 1017"/>
                <a:gd name="T44" fmla="*/ 0 w 873"/>
                <a:gd name="T45" fmla="*/ 0 h 1017"/>
                <a:gd name="T46" fmla="*/ 0 w 873"/>
                <a:gd name="T47" fmla="*/ 0 h 1017"/>
                <a:gd name="T48" fmla="*/ 0 w 873"/>
                <a:gd name="T49" fmla="*/ 0 h 1017"/>
                <a:gd name="T50" fmla="*/ 0 w 873"/>
                <a:gd name="T51" fmla="*/ 0 h 1017"/>
                <a:gd name="T52" fmla="*/ 0 w 873"/>
                <a:gd name="T53" fmla="*/ 0 h 1017"/>
                <a:gd name="T54" fmla="*/ 0 w 873"/>
                <a:gd name="T55" fmla="*/ 0 h 1017"/>
                <a:gd name="T56" fmla="*/ 0 w 873"/>
                <a:gd name="T57" fmla="*/ 0 h 1017"/>
                <a:gd name="T58" fmla="*/ 0 w 873"/>
                <a:gd name="T59" fmla="*/ 0 h 1017"/>
                <a:gd name="T60" fmla="*/ 0 w 873"/>
                <a:gd name="T61" fmla="*/ 0 h 1017"/>
                <a:gd name="T62" fmla="*/ 0 w 873"/>
                <a:gd name="T63" fmla="*/ 0 h 1017"/>
                <a:gd name="T64" fmla="*/ 0 w 873"/>
                <a:gd name="T65" fmla="*/ 0 h 1017"/>
                <a:gd name="T66" fmla="*/ 0 w 873"/>
                <a:gd name="T67" fmla="*/ 0 h 1017"/>
                <a:gd name="T68" fmla="*/ 0 w 873"/>
                <a:gd name="T69" fmla="*/ 0 h 1017"/>
                <a:gd name="T70" fmla="*/ 0 w 873"/>
                <a:gd name="T71" fmla="*/ 0 h 1017"/>
                <a:gd name="T72" fmla="*/ 0 w 873"/>
                <a:gd name="T73" fmla="*/ 0 h 1017"/>
                <a:gd name="T74" fmla="*/ 0 w 873"/>
                <a:gd name="T75" fmla="*/ 0 h 1017"/>
                <a:gd name="T76" fmla="*/ 0 w 873"/>
                <a:gd name="T77" fmla="*/ 0 h 1017"/>
                <a:gd name="T78" fmla="*/ 0 w 873"/>
                <a:gd name="T79" fmla="*/ 0 h 1017"/>
                <a:gd name="T80" fmla="*/ 0 w 873"/>
                <a:gd name="T81" fmla="*/ 0 h 1017"/>
                <a:gd name="T82" fmla="*/ 0 w 873"/>
                <a:gd name="T83" fmla="*/ 0 h 1017"/>
                <a:gd name="T84" fmla="*/ 0 w 873"/>
                <a:gd name="T85" fmla="*/ 0 h 1017"/>
                <a:gd name="T86" fmla="*/ 0 w 873"/>
                <a:gd name="T87" fmla="*/ 0 h 1017"/>
                <a:gd name="T88" fmla="*/ 0 w 873"/>
                <a:gd name="T89" fmla="*/ 0 h 1017"/>
                <a:gd name="T90" fmla="*/ 0 w 873"/>
                <a:gd name="T91" fmla="*/ 0 h 1017"/>
                <a:gd name="T92" fmla="*/ 0 w 873"/>
                <a:gd name="T93" fmla="*/ 0 h 1017"/>
                <a:gd name="T94" fmla="*/ 0 w 873"/>
                <a:gd name="T95" fmla="*/ 0 h 1017"/>
                <a:gd name="T96" fmla="*/ 0 w 873"/>
                <a:gd name="T97" fmla="*/ 0 h 1017"/>
                <a:gd name="T98" fmla="*/ 0 w 873"/>
                <a:gd name="T99" fmla="*/ 0 h 1017"/>
                <a:gd name="T100" fmla="*/ 0 w 873"/>
                <a:gd name="T101" fmla="*/ 0 h 1017"/>
                <a:gd name="T102" fmla="*/ 0 w 873"/>
                <a:gd name="T103" fmla="*/ 0 h 1017"/>
                <a:gd name="T104" fmla="*/ 0 w 873"/>
                <a:gd name="T105" fmla="*/ 0 h 1017"/>
                <a:gd name="T106" fmla="*/ 0 w 873"/>
                <a:gd name="T107" fmla="*/ 0 h 1017"/>
                <a:gd name="T108" fmla="*/ 0 w 873"/>
                <a:gd name="T109" fmla="*/ 0 h 1017"/>
                <a:gd name="T110" fmla="*/ 0 w 873"/>
                <a:gd name="T111" fmla="*/ 0 h 1017"/>
                <a:gd name="T112" fmla="*/ 0 w 873"/>
                <a:gd name="T113" fmla="*/ 0 h 1017"/>
                <a:gd name="T114" fmla="*/ 0 w 873"/>
                <a:gd name="T115" fmla="*/ 0 h 1017"/>
                <a:gd name="T116" fmla="*/ 0 w 873"/>
                <a:gd name="T117" fmla="*/ 0 h 1017"/>
                <a:gd name="T118" fmla="*/ 0 w 873"/>
                <a:gd name="T119" fmla="*/ 0 h 1017"/>
                <a:gd name="T120" fmla="*/ 0 w 873"/>
                <a:gd name="T121" fmla="*/ 0 h 1017"/>
                <a:gd name="T122" fmla="*/ 0 w 873"/>
                <a:gd name="T123" fmla="*/ 0 h 1017"/>
                <a:gd name="T124" fmla="*/ 0 w 873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3" h="1017">
                  <a:moveTo>
                    <a:pt x="873" y="537"/>
                  </a:moveTo>
                  <a:lnTo>
                    <a:pt x="873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69" y="423"/>
                  </a:lnTo>
                  <a:lnTo>
                    <a:pt x="867" y="394"/>
                  </a:lnTo>
                  <a:lnTo>
                    <a:pt x="862" y="366"/>
                  </a:lnTo>
                  <a:lnTo>
                    <a:pt x="858" y="338"/>
                  </a:lnTo>
                  <a:lnTo>
                    <a:pt x="851" y="311"/>
                  </a:lnTo>
                  <a:lnTo>
                    <a:pt x="848" y="301"/>
                  </a:lnTo>
                  <a:lnTo>
                    <a:pt x="844" y="287"/>
                  </a:lnTo>
                  <a:lnTo>
                    <a:pt x="839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6" y="219"/>
                  </a:lnTo>
                  <a:lnTo>
                    <a:pt x="803" y="199"/>
                  </a:lnTo>
                  <a:lnTo>
                    <a:pt x="790" y="178"/>
                  </a:lnTo>
                  <a:lnTo>
                    <a:pt x="779" y="163"/>
                  </a:lnTo>
                  <a:lnTo>
                    <a:pt x="769" y="150"/>
                  </a:lnTo>
                  <a:lnTo>
                    <a:pt x="757" y="137"/>
                  </a:lnTo>
                  <a:lnTo>
                    <a:pt x="746" y="124"/>
                  </a:lnTo>
                  <a:lnTo>
                    <a:pt x="734" y="112"/>
                  </a:lnTo>
                  <a:lnTo>
                    <a:pt x="723" y="102"/>
                  </a:lnTo>
                  <a:lnTo>
                    <a:pt x="710" y="92"/>
                  </a:lnTo>
                  <a:lnTo>
                    <a:pt x="699" y="82"/>
                  </a:lnTo>
                  <a:lnTo>
                    <a:pt x="687" y="74"/>
                  </a:lnTo>
                  <a:lnTo>
                    <a:pt x="675" y="65"/>
                  </a:lnTo>
                  <a:lnTo>
                    <a:pt x="663" y="57"/>
                  </a:lnTo>
                  <a:lnTo>
                    <a:pt x="650" y="51"/>
                  </a:lnTo>
                  <a:lnTo>
                    <a:pt x="626" y="39"/>
                  </a:lnTo>
                  <a:lnTo>
                    <a:pt x="601" y="29"/>
                  </a:lnTo>
                  <a:lnTo>
                    <a:pt x="578" y="21"/>
                  </a:lnTo>
                  <a:lnTo>
                    <a:pt x="555" y="13"/>
                  </a:lnTo>
                  <a:lnTo>
                    <a:pt x="533" y="8"/>
                  </a:lnTo>
                  <a:lnTo>
                    <a:pt x="513" y="5"/>
                  </a:lnTo>
                  <a:lnTo>
                    <a:pt x="492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4" y="0"/>
                  </a:lnTo>
                  <a:lnTo>
                    <a:pt x="426" y="0"/>
                  </a:lnTo>
                  <a:lnTo>
                    <a:pt x="408" y="1"/>
                  </a:lnTo>
                  <a:lnTo>
                    <a:pt x="389" y="3"/>
                  </a:lnTo>
                  <a:lnTo>
                    <a:pt x="372" y="5"/>
                  </a:lnTo>
                  <a:lnTo>
                    <a:pt x="353" y="8"/>
                  </a:lnTo>
                  <a:lnTo>
                    <a:pt x="336" y="12"/>
                  </a:lnTo>
                  <a:lnTo>
                    <a:pt x="320" y="17"/>
                  </a:lnTo>
                  <a:lnTo>
                    <a:pt x="303" y="22"/>
                  </a:lnTo>
                  <a:lnTo>
                    <a:pt x="287" y="28"/>
                  </a:lnTo>
                  <a:lnTo>
                    <a:pt x="271" y="34"/>
                  </a:lnTo>
                  <a:lnTo>
                    <a:pt x="256" y="41"/>
                  </a:lnTo>
                  <a:lnTo>
                    <a:pt x="240" y="48"/>
                  </a:lnTo>
                  <a:lnTo>
                    <a:pt x="225" y="56"/>
                  </a:lnTo>
                  <a:lnTo>
                    <a:pt x="211" y="65"/>
                  </a:lnTo>
                  <a:lnTo>
                    <a:pt x="197" y="75"/>
                  </a:lnTo>
                  <a:lnTo>
                    <a:pt x="183" y="84"/>
                  </a:lnTo>
                  <a:lnTo>
                    <a:pt x="170" y="95"/>
                  </a:lnTo>
                  <a:lnTo>
                    <a:pt x="158" y="105"/>
                  </a:lnTo>
                  <a:lnTo>
                    <a:pt x="145" y="117"/>
                  </a:lnTo>
                  <a:lnTo>
                    <a:pt x="133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0" y="168"/>
                  </a:lnTo>
                  <a:lnTo>
                    <a:pt x="90" y="181"/>
                  </a:lnTo>
                  <a:lnTo>
                    <a:pt x="80" y="196"/>
                  </a:lnTo>
                  <a:lnTo>
                    <a:pt x="71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7" y="258"/>
                  </a:lnTo>
                  <a:lnTo>
                    <a:pt x="40" y="275"/>
                  </a:lnTo>
                  <a:lnTo>
                    <a:pt x="33" y="291"/>
                  </a:lnTo>
                  <a:lnTo>
                    <a:pt x="28" y="309"/>
                  </a:lnTo>
                  <a:lnTo>
                    <a:pt x="19" y="341"/>
                  </a:lnTo>
                  <a:lnTo>
                    <a:pt x="13" y="373"/>
                  </a:lnTo>
                  <a:lnTo>
                    <a:pt x="8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8" y="627"/>
                  </a:lnTo>
                  <a:lnTo>
                    <a:pt x="11" y="648"/>
                  </a:lnTo>
                  <a:lnTo>
                    <a:pt x="14" y="668"/>
                  </a:lnTo>
                  <a:lnTo>
                    <a:pt x="18" y="688"/>
                  </a:lnTo>
                  <a:lnTo>
                    <a:pt x="23" y="706"/>
                  </a:lnTo>
                  <a:lnTo>
                    <a:pt x="28" y="723"/>
                  </a:lnTo>
                  <a:lnTo>
                    <a:pt x="33" y="739"/>
                  </a:lnTo>
                  <a:lnTo>
                    <a:pt x="39" y="756"/>
                  </a:lnTo>
                  <a:lnTo>
                    <a:pt x="45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7" y="814"/>
                  </a:lnTo>
                  <a:lnTo>
                    <a:pt x="75" y="827"/>
                  </a:lnTo>
                  <a:lnTo>
                    <a:pt x="82" y="839"/>
                  </a:lnTo>
                  <a:lnTo>
                    <a:pt x="90" y="850"/>
                  </a:lnTo>
                  <a:lnTo>
                    <a:pt x="99" y="862"/>
                  </a:lnTo>
                  <a:lnTo>
                    <a:pt x="117" y="882"/>
                  </a:lnTo>
                  <a:lnTo>
                    <a:pt x="135" y="900"/>
                  </a:lnTo>
                  <a:lnTo>
                    <a:pt x="154" y="918"/>
                  </a:lnTo>
                  <a:lnTo>
                    <a:pt x="173" y="932"/>
                  </a:lnTo>
                  <a:lnTo>
                    <a:pt x="192" y="945"/>
                  </a:lnTo>
                  <a:lnTo>
                    <a:pt x="212" y="957"/>
                  </a:lnTo>
                  <a:lnTo>
                    <a:pt x="229" y="967"/>
                  </a:lnTo>
                  <a:lnTo>
                    <a:pt x="246" y="976"/>
                  </a:lnTo>
                  <a:lnTo>
                    <a:pt x="264" y="983"/>
                  </a:lnTo>
                  <a:lnTo>
                    <a:pt x="281" y="990"/>
                  </a:lnTo>
                  <a:lnTo>
                    <a:pt x="297" y="995"/>
                  </a:lnTo>
                  <a:lnTo>
                    <a:pt x="314" y="1000"/>
                  </a:lnTo>
                  <a:lnTo>
                    <a:pt x="329" y="1004"/>
                  </a:lnTo>
                  <a:lnTo>
                    <a:pt x="344" y="1007"/>
                  </a:lnTo>
                  <a:lnTo>
                    <a:pt x="372" y="1012"/>
                  </a:lnTo>
                  <a:lnTo>
                    <a:pt x="397" y="1015"/>
                  </a:lnTo>
                  <a:lnTo>
                    <a:pt x="420" y="1016"/>
                  </a:lnTo>
                  <a:lnTo>
                    <a:pt x="437" y="1017"/>
                  </a:lnTo>
                  <a:lnTo>
                    <a:pt x="464" y="1016"/>
                  </a:lnTo>
                  <a:lnTo>
                    <a:pt x="490" y="1014"/>
                  </a:lnTo>
                  <a:lnTo>
                    <a:pt x="517" y="1010"/>
                  </a:lnTo>
                  <a:lnTo>
                    <a:pt x="542" y="1005"/>
                  </a:lnTo>
                  <a:lnTo>
                    <a:pt x="568" y="999"/>
                  </a:lnTo>
                  <a:lnTo>
                    <a:pt x="592" y="991"/>
                  </a:lnTo>
                  <a:lnTo>
                    <a:pt x="617" y="982"/>
                  </a:lnTo>
                  <a:lnTo>
                    <a:pt x="640" y="972"/>
                  </a:lnTo>
                  <a:lnTo>
                    <a:pt x="664" y="959"/>
                  </a:lnTo>
                  <a:lnTo>
                    <a:pt x="685" y="946"/>
                  </a:lnTo>
                  <a:lnTo>
                    <a:pt x="706" y="932"/>
                  </a:lnTo>
                  <a:lnTo>
                    <a:pt x="727" y="916"/>
                  </a:lnTo>
                  <a:lnTo>
                    <a:pt x="746" y="898"/>
                  </a:lnTo>
                  <a:lnTo>
                    <a:pt x="765" y="880"/>
                  </a:lnTo>
                  <a:lnTo>
                    <a:pt x="782" y="861"/>
                  </a:lnTo>
                  <a:lnTo>
                    <a:pt x="797" y="839"/>
                  </a:lnTo>
                  <a:lnTo>
                    <a:pt x="809" y="821"/>
                  </a:lnTo>
                  <a:lnTo>
                    <a:pt x="820" y="802"/>
                  </a:lnTo>
                  <a:lnTo>
                    <a:pt x="830" y="783"/>
                  </a:lnTo>
                  <a:lnTo>
                    <a:pt x="839" y="765"/>
                  </a:lnTo>
                  <a:lnTo>
                    <a:pt x="847" y="748"/>
                  </a:lnTo>
                  <a:lnTo>
                    <a:pt x="853" y="733"/>
                  </a:lnTo>
                  <a:lnTo>
                    <a:pt x="858" y="722"/>
                  </a:lnTo>
                  <a:lnTo>
                    <a:pt x="861" y="715"/>
                  </a:lnTo>
                  <a:lnTo>
                    <a:pt x="660" y="683"/>
                  </a:lnTo>
                  <a:lnTo>
                    <a:pt x="657" y="692"/>
                  </a:lnTo>
                  <a:lnTo>
                    <a:pt x="654" y="700"/>
                  </a:lnTo>
                  <a:lnTo>
                    <a:pt x="651" y="708"/>
                  </a:lnTo>
                  <a:lnTo>
                    <a:pt x="648" y="715"/>
                  </a:lnTo>
                  <a:lnTo>
                    <a:pt x="645" y="723"/>
                  </a:lnTo>
                  <a:lnTo>
                    <a:pt x="641" y="730"/>
                  </a:lnTo>
                  <a:lnTo>
                    <a:pt x="637" y="737"/>
                  </a:lnTo>
                  <a:lnTo>
                    <a:pt x="632" y="746"/>
                  </a:lnTo>
                  <a:lnTo>
                    <a:pt x="624" y="757"/>
                  </a:lnTo>
                  <a:lnTo>
                    <a:pt x="616" y="767"/>
                  </a:lnTo>
                  <a:lnTo>
                    <a:pt x="606" y="776"/>
                  </a:lnTo>
                  <a:lnTo>
                    <a:pt x="596" y="786"/>
                  </a:lnTo>
                  <a:lnTo>
                    <a:pt x="586" y="794"/>
                  </a:lnTo>
                  <a:lnTo>
                    <a:pt x="575" y="803"/>
                  </a:lnTo>
                  <a:lnTo>
                    <a:pt x="564" y="810"/>
                  </a:lnTo>
                  <a:lnTo>
                    <a:pt x="552" y="817"/>
                  </a:lnTo>
                  <a:lnTo>
                    <a:pt x="540" y="823"/>
                  </a:lnTo>
                  <a:lnTo>
                    <a:pt x="528" y="828"/>
                  </a:lnTo>
                  <a:lnTo>
                    <a:pt x="516" y="832"/>
                  </a:lnTo>
                  <a:lnTo>
                    <a:pt x="502" y="836"/>
                  </a:lnTo>
                  <a:lnTo>
                    <a:pt x="490" y="839"/>
                  </a:lnTo>
                  <a:lnTo>
                    <a:pt x="477" y="841"/>
                  </a:lnTo>
                  <a:lnTo>
                    <a:pt x="464" y="842"/>
                  </a:lnTo>
                  <a:lnTo>
                    <a:pt x="450" y="842"/>
                  </a:lnTo>
                  <a:lnTo>
                    <a:pt x="439" y="842"/>
                  </a:lnTo>
                  <a:lnTo>
                    <a:pt x="426" y="841"/>
                  </a:lnTo>
                  <a:lnTo>
                    <a:pt x="412" y="839"/>
                  </a:lnTo>
                  <a:lnTo>
                    <a:pt x="395" y="835"/>
                  </a:lnTo>
                  <a:lnTo>
                    <a:pt x="387" y="833"/>
                  </a:lnTo>
                  <a:lnTo>
                    <a:pt x="379" y="829"/>
                  </a:lnTo>
                  <a:lnTo>
                    <a:pt x="370" y="826"/>
                  </a:lnTo>
                  <a:lnTo>
                    <a:pt x="362" y="821"/>
                  </a:lnTo>
                  <a:lnTo>
                    <a:pt x="352" y="816"/>
                  </a:lnTo>
                  <a:lnTo>
                    <a:pt x="343" y="810"/>
                  </a:lnTo>
                  <a:lnTo>
                    <a:pt x="334" y="803"/>
                  </a:lnTo>
                  <a:lnTo>
                    <a:pt x="324" y="794"/>
                  </a:lnTo>
                  <a:lnTo>
                    <a:pt x="310" y="781"/>
                  </a:lnTo>
                  <a:lnTo>
                    <a:pt x="297" y="767"/>
                  </a:lnTo>
                  <a:lnTo>
                    <a:pt x="286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2" y="708"/>
                  </a:lnTo>
                  <a:lnTo>
                    <a:pt x="256" y="694"/>
                  </a:lnTo>
                  <a:lnTo>
                    <a:pt x="250" y="679"/>
                  </a:lnTo>
                  <a:lnTo>
                    <a:pt x="246" y="666"/>
                  </a:lnTo>
                  <a:lnTo>
                    <a:pt x="243" y="653"/>
                  </a:lnTo>
                  <a:lnTo>
                    <a:pt x="240" y="641"/>
                  </a:lnTo>
                  <a:lnTo>
                    <a:pt x="238" y="629"/>
                  </a:lnTo>
                  <a:lnTo>
                    <a:pt x="236" y="609"/>
                  </a:lnTo>
                  <a:lnTo>
                    <a:pt x="234" y="594"/>
                  </a:lnTo>
                  <a:lnTo>
                    <a:pt x="234" y="587"/>
                  </a:lnTo>
                  <a:lnTo>
                    <a:pt x="233" y="580"/>
                  </a:lnTo>
                  <a:lnTo>
                    <a:pt x="232" y="572"/>
                  </a:lnTo>
                  <a:lnTo>
                    <a:pt x="232" y="565"/>
                  </a:lnTo>
                  <a:lnTo>
                    <a:pt x="231" y="559"/>
                  </a:lnTo>
                  <a:lnTo>
                    <a:pt x="231" y="552"/>
                  </a:lnTo>
                  <a:lnTo>
                    <a:pt x="231" y="546"/>
                  </a:lnTo>
                  <a:lnTo>
                    <a:pt x="231" y="540"/>
                  </a:lnTo>
                  <a:lnTo>
                    <a:pt x="873" y="537"/>
                  </a:lnTo>
                  <a:close/>
                  <a:moveTo>
                    <a:pt x="225" y="397"/>
                  </a:moveTo>
                  <a:lnTo>
                    <a:pt x="227" y="380"/>
                  </a:lnTo>
                  <a:lnTo>
                    <a:pt x="229" y="365"/>
                  </a:lnTo>
                  <a:lnTo>
                    <a:pt x="231" y="353"/>
                  </a:lnTo>
                  <a:lnTo>
                    <a:pt x="233" y="342"/>
                  </a:lnTo>
                  <a:lnTo>
                    <a:pt x="235" y="332"/>
                  </a:lnTo>
                  <a:lnTo>
                    <a:pt x="238" y="323"/>
                  </a:lnTo>
                  <a:lnTo>
                    <a:pt x="241" y="315"/>
                  </a:lnTo>
                  <a:lnTo>
                    <a:pt x="245" y="306"/>
                  </a:lnTo>
                  <a:lnTo>
                    <a:pt x="251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3" y="253"/>
                  </a:lnTo>
                  <a:lnTo>
                    <a:pt x="280" y="243"/>
                  </a:lnTo>
                  <a:lnTo>
                    <a:pt x="288" y="232"/>
                  </a:lnTo>
                  <a:lnTo>
                    <a:pt x="296" y="223"/>
                  </a:lnTo>
                  <a:lnTo>
                    <a:pt x="304" y="215"/>
                  </a:lnTo>
                  <a:lnTo>
                    <a:pt x="321" y="201"/>
                  </a:lnTo>
                  <a:lnTo>
                    <a:pt x="337" y="190"/>
                  </a:lnTo>
                  <a:lnTo>
                    <a:pt x="351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4" y="165"/>
                  </a:lnTo>
                  <a:lnTo>
                    <a:pt x="393" y="162"/>
                  </a:lnTo>
                  <a:lnTo>
                    <a:pt x="403" y="160"/>
                  </a:lnTo>
                  <a:lnTo>
                    <a:pt x="416" y="157"/>
                  </a:lnTo>
                  <a:lnTo>
                    <a:pt x="428" y="156"/>
                  </a:lnTo>
                  <a:lnTo>
                    <a:pt x="441" y="155"/>
                  </a:lnTo>
                  <a:lnTo>
                    <a:pt x="450" y="155"/>
                  </a:lnTo>
                  <a:lnTo>
                    <a:pt x="462" y="156"/>
                  </a:lnTo>
                  <a:lnTo>
                    <a:pt x="474" y="158"/>
                  </a:lnTo>
                  <a:lnTo>
                    <a:pt x="488" y="162"/>
                  </a:lnTo>
                  <a:lnTo>
                    <a:pt x="503" y="167"/>
                  </a:lnTo>
                  <a:lnTo>
                    <a:pt x="520" y="174"/>
                  </a:lnTo>
                  <a:lnTo>
                    <a:pt x="537" y="185"/>
                  </a:lnTo>
                  <a:lnTo>
                    <a:pt x="555" y="197"/>
                  </a:lnTo>
                  <a:lnTo>
                    <a:pt x="568" y="207"/>
                  </a:lnTo>
                  <a:lnTo>
                    <a:pt x="579" y="217"/>
                  </a:lnTo>
                  <a:lnTo>
                    <a:pt x="589" y="227"/>
                  </a:lnTo>
                  <a:lnTo>
                    <a:pt x="598" y="238"/>
                  </a:lnTo>
                  <a:lnTo>
                    <a:pt x="606" y="250"/>
                  </a:lnTo>
                  <a:lnTo>
                    <a:pt x="614" y="261"/>
                  </a:lnTo>
                  <a:lnTo>
                    <a:pt x="621" y="273"/>
                  </a:lnTo>
                  <a:lnTo>
                    <a:pt x="626" y="285"/>
                  </a:lnTo>
                  <a:lnTo>
                    <a:pt x="631" y="299"/>
                  </a:lnTo>
                  <a:lnTo>
                    <a:pt x="635" y="311"/>
                  </a:lnTo>
                  <a:lnTo>
                    <a:pt x="639" y="324"/>
                  </a:lnTo>
                  <a:lnTo>
                    <a:pt x="642" y="338"/>
                  </a:lnTo>
                  <a:lnTo>
                    <a:pt x="647" y="367"/>
                  </a:lnTo>
                  <a:lnTo>
                    <a:pt x="652" y="397"/>
                  </a:lnTo>
                  <a:lnTo>
                    <a:pt x="225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52"/>
            <p:cNvSpPr>
              <a:spLocks/>
            </p:cNvSpPr>
            <p:nvPr userDrawn="1"/>
          </p:nvSpPr>
          <p:spPr bwMode="auto">
            <a:xfrm>
              <a:off x="5320" y="361"/>
              <a:ext cx="40" cy="50"/>
            </a:xfrm>
            <a:custGeom>
              <a:avLst/>
              <a:gdLst>
                <a:gd name="T0" fmla="*/ 0 w 798"/>
                <a:gd name="T1" fmla="*/ 0 h 1000"/>
                <a:gd name="T2" fmla="*/ 0 w 798"/>
                <a:gd name="T3" fmla="*/ 0 h 1000"/>
                <a:gd name="T4" fmla="*/ 0 w 798"/>
                <a:gd name="T5" fmla="*/ 0 h 1000"/>
                <a:gd name="T6" fmla="*/ 0 w 798"/>
                <a:gd name="T7" fmla="*/ 0 h 1000"/>
                <a:gd name="T8" fmla="*/ 0 w 798"/>
                <a:gd name="T9" fmla="*/ 0 h 1000"/>
                <a:gd name="T10" fmla="*/ 0 w 798"/>
                <a:gd name="T11" fmla="*/ 0 h 1000"/>
                <a:gd name="T12" fmla="*/ 0 w 798"/>
                <a:gd name="T13" fmla="*/ 0 h 1000"/>
                <a:gd name="T14" fmla="*/ 0 w 798"/>
                <a:gd name="T15" fmla="*/ 0 h 1000"/>
                <a:gd name="T16" fmla="*/ 0 w 798"/>
                <a:gd name="T17" fmla="*/ 0 h 1000"/>
                <a:gd name="T18" fmla="*/ 0 w 798"/>
                <a:gd name="T19" fmla="*/ 0 h 1000"/>
                <a:gd name="T20" fmla="*/ 0 w 798"/>
                <a:gd name="T21" fmla="*/ 0 h 1000"/>
                <a:gd name="T22" fmla="*/ 0 w 798"/>
                <a:gd name="T23" fmla="*/ 0 h 1000"/>
                <a:gd name="T24" fmla="*/ 0 w 798"/>
                <a:gd name="T25" fmla="*/ 0 h 1000"/>
                <a:gd name="T26" fmla="*/ 0 w 798"/>
                <a:gd name="T27" fmla="*/ 0 h 1000"/>
                <a:gd name="T28" fmla="*/ 0 w 798"/>
                <a:gd name="T29" fmla="*/ 0 h 1000"/>
                <a:gd name="T30" fmla="*/ 0 w 798"/>
                <a:gd name="T31" fmla="*/ 0 h 1000"/>
                <a:gd name="T32" fmla="*/ 0 w 798"/>
                <a:gd name="T33" fmla="*/ 0 h 1000"/>
                <a:gd name="T34" fmla="*/ 0 w 798"/>
                <a:gd name="T35" fmla="*/ 0 h 1000"/>
                <a:gd name="T36" fmla="*/ 0 w 798"/>
                <a:gd name="T37" fmla="*/ 0 h 1000"/>
                <a:gd name="T38" fmla="*/ 0 w 798"/>
                <a:gd name="T39" fmla="*/ 0 h 1000"/>
                <a:gd name="T40" fmla="*/ 0 w 798"/>
                <a:gd name="T41" fmla="*/ 0 h 1000"/>
                <a:gd name="T42" fmla="*/ 0 w 798"/>
                <a:gd name="T43" fmla="*/ 0 h 1000"/>
                <a:gd name="T44" fmla="*/ 0 w 798"/>
                <a:gd name="T45" fmla="*/ 0 h 1000"/>
                <a:gd name="T46" fmla="*/ 0 w 798"/>
                <a:gd name="T47" fmla="*/ 0 h 1000"/>
                <a:gd name="T48" fmla="*/ 0 w 798"/>
                <a:gd name="T49" fmla="*/ 0 h 1000"/>
                <a:gd name="T50" fmla="*/ 0 w 798"/>
                <a:gd name="T51" fmla="*/ 0 h 1000"/>
                <a:gd name="T52" fmla="*/ 0 w 798"/>
                <a:gd name="T53" fmla="*/ 0 h 1000"/>
                <a:gd name="T54" fmla="*/ 0 w 798"/>
                <a:gd name="T55" fmla="*/ 0 h 1000"/>
                <a:gd name="T56" fmla="*/ 0 w 798"/>
                <a:gd name="T57" fmla="*/ 0 h 1000"/>
                <a:gd name="T58" fmla="*/ 0 w 798"/>
                <a:gd name="T59" fmla="*/ 0 h 1000"/>
                <a:gd name="T60" fmla="*/ 0 w 798"/>
                <a:gd name="T61" fmla="*/ 0 h 1000"/>
                <a:gd name="T62" fmla="*/ 0 w 798"/>
                <a:gd name="T63" fmla="*/ 0 h 1000"/>
                <a:gd name="T64" fmla="*/ 0 w 798"/>
                <a:gd name="T65" fmla="*/ 0 h 1000"/>
                <a:gd name="T66" fmla="*/ 0 w 798"/>
                <a:gd name="T67" fmla="*/ 0 h 1000"/>
                <a:gd name="T68" fmla="*/ 0 w 798"/>
                <a:gd name="T69" fmla="*/ 0 h 1000"/>
                <a:gd name="T70" fmla="*/ 0 w 798"/>
                <a:gd name="T71" fmla="*/ 0 h 1000"/>
                <a:gd name="T72" fmla="*/ 0 w 798"/>
                <a:gd name="T73" fmla="*/ 0 h 1000"/>
                <a:gd name="T74" fmla="*/ 0 w 798"/>
                <a:gd name="T75" fmla="*/ 0 h 1000"/>
                <a:gd name="T76" fmla="*/ 0 w 798"/>
                <a:gd name="T77" fmla="*/ 0 h 1000"/>
                <a:gd name="T78" fmla="*/ 0 w 798"/>
                <a:gd name="T79" fmla="*/ 0 h 1000"/>
                <a:gd name="T80" fmla="*/ 0 w 798"/>
                <a:gd name="T81" fmla="*/ 0 h 1000"/>
                <a:gd name="T82" fmla="*/ 0 w 798"/>
                <a:gd name="T83" fmla="*/ 0 h 1000"/>
                <a:gd name="T84" fmla="*/ 0 w 798"/>
                <a:gd name="T85" fmla="*/ 0 h 1000"/>
                <a:gd name="T86" fmla="*/ 0 w 798"/>
                <a:gd name="T87" fmla="*/ 0 h 1000"/>
                <a:gd name="T88" fmla="*/ 0 w 798"/>
                <a:gd name="T89" fmla="*/ 0 h 1000"/>
                <a:gd name="T90" fmla="*/ 0 w 798"/>
                <a:gd name="T91" fmla="*/ 0 h 1000"/>
                <a:gd name="T92" fmla="*/ 0 w 798"/>
                <a:gd name="T93" fmla="*/ 0 h 1000"/>
                <a:gd name="T94" fmla="*/ 0 w 798"/>
                <a:gd name="T95" fmla="*/ 0 h 1000"/>
                <a:gd name="T96" fmla="*/ 0 w 798"/>
                <a:gd name="T97" fmla="*/ 0 h 1000"/>
                <a:gd name="T98" fmla="*/ 0 w 798"/>
                <a:gd name="T99" fmla="*/ 0 h 1000"/>
                <a:gd name="T100" fmla="*/ 0 w 798"/>
                <a:gd name="T101" fmla="*/ 0 h 1000"/>
                <a:gd name="T102" fmla="*/ 0 w 798"/>
                <a:gd name="T103" fmla="*/ 0 h 1000"/>
                <a:gd name="T104" fmla="*/ 0 w 798"/>
                <a:gd name="T105" fmla="*/ 0 h 1000"/>
                <a:gd name="T106" fmla="*/ 0 w 798"/>
                <a:gd name="T107" fmla="*/ 0 h 1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98" h="1000">
                  <a:moveTo>
                    <a:pt x="0" y="23"/>
                  </a:moveTo>
                  <a:lnTo>
                    <a:pt x="0" y="993"/>
                  </a:lnTo>
                  <a:lnTo>
                    <a:pt x="220" y="1000"/>
                  </a:lnTo>
                  <a:lnTo>
                    <a:pt x="220" y="483"/>
                  </a:lnTo>
                  <a:lnTo>
                    <a:pt x="222" y="446"/>
                  </a:lnTo>
                  <a:lnTo>
                    <a:pt x="226" y="410"/>
                  </a:lnTo>
                  <a:lnTo>
                    <a:pt x="228" y="391"/>
                  </a:lnTo>
                  <a:lnTo>
                    <a:pt x="231" y="374"/>
                  </a:lnTo>
                  <a:lnTo>
                    <a:pt x="235" y="358"/>
                  </a:lnTo>
                  <a:lnTo>
                    <a:pt x="239" y="340"/>
                  </a:lnTo>
                  <a:lnTo>
                    <a:pt x="244" y="324"/>
                  </a:lnTo>
                  <a:lnTo>
                    <a:pt x="251" y="309"/>
                  </a:lnTo>
                  <a:lnTo>
                    <a:pt x="258" y="293"/>
                  </a:lnTo>
                  <a:lnTo>
                    <a:pt x="268" y="278"/>
                  </a:lnTo>
                  <a:lnTo>
                    <a:pt x="278" y="264"/>
                  </a:lnTo>
                  <a:lnTo>
                    <a:pt x="290" y="251"/>
                  </a:lnTo>
                  <a:lnTo>
                    <a:pt x="303" y="237"/>
                  </a:lnTo>
                  <a:lnTo>
                    <a:pt x="319" y="225"/>
                  </a:lnTo>
                  <a:lnTo>
                    <a:pt x="336" y="212"/>
                  </a:lnTo>
                  <a:lnTo>
                    <a:pt x="352" y="202"/>
                  </a:lnTo>
                  <a:lnTo>
                    <a:pt x="369" y="195"/>
                  </a:lnTo>
                  <a:lnTo>
                    <a:pt x="384" y="190"/>
                  </a:lnTo>
                  <a:lnTo>
                    <a:pt x="397" y="186"/>
                  </a:lnTo>
                  <a:lnTo>
                    <a:pt x="410" y="183"/>
                  </a:lnTo>
                  <a:lnTo>
                    <a:pt x="421" y="182"/>
                  </a:lnTo>
                  <a:lnTo>
                    <a:pt x="430" y="181"/>
                  </a:lnTo>
                  <a:lnTo>
                    <a:pt x="448" y="182"/>
                  </a:lnTo>
                  <a:lnTo>
                    <a:pt x="464" y="186"/>
                  </a:lnTo>
                  <a:lnTo>
                    <a:pt x="479" y="190"/>
                  </a:lnTo>
                  <a:lnTo>
                    <a:pt x="492" y="195"/>
                  </a:lnTo>
                  <a:lnTo>
                    <a:pt x="503" y="201"/>
                  </a:lnTo>
                  <a:lnTo>
                    <a:pt x="512" y="206"/>
                  </a:lnTo>
                  <a:lnTo>
                    <a:pt x="521" y="212"/>
                  </a:lnTo>
                  <a:lnTo>
                    <a:pt x="528" y="217"/>
                  </a:lnTo>
                  <a:lnTo>
                    <a:pt x="538" y="227"/>
                  </a:lnTo>
                  <a:lnTo>
                    <a:pt x="546" y="237"/>
                  </a:lnTo>
                  <a:lnTo>
                    <a:pt x="554" y="248"/>
                  </a:lnTo>
                  <a:lnTo>
                    <a:pt x="561" y="259"/>
                  </a:lnTo>
                  <a:lnTo>
                    <a:pt x="566" y="270"/>
                  </a:lnTo>
                  <a:lnTo>
                    <a:pt x="572" y="281"/>
                  </a:lnTo>
                  <a:lnTo>
                    <a:pt x="576" y="293"/>
                  </a:lnTo>
                  <a:lnTo>
                    <a:pt x="579" y="306"/>
                  </a:lnTo>
                  <a:lnTo>
                    <a:pt x="583" y="331"/>
                  </a:lnTo>
                  <a:lnTo>
                    <a:pt x="586" y="358"/>
                  </a:lnTo>
                  <a:lnTo>
                    <a:pt x="587" y="384"/>
                  </a:lnTo>
                  <a:lnTo>
                    <a:pt x="588" y="412"/>
                  </a:lnTo>
                  <a:lnTo>
                    <a:pt x="588" y="1000"/>
                  </a:lnTo>
                  <a:lnTo>
                    <a:pt x="798" y="1000"/>
                  </a:lnTo>
                  <a:lnTo>
                    <a:pt x="798" y="339"/>
                  </a:lnTo>
                  <a:lnTo>
                    <a:pt x="797" y="333"/>
                  </a:lnTo>
                  <a:lnTo>
                    <a:pt x="796" y="323"/>
                  </a:lnTo>
                  <a:lnTo>
                    <a:pt x="796" y="311"/>
                  </a:lnTo>
                  <a:lnTo>
                    <a:pt x="795" y="296"/>
                  </a:lnTo>
                  <a:lnTo>
                    <a:pt x="793" y="281"/>
                  </a:lnTo>
                  <a:lnTo>
                    <a:pt x="791" y="264"/>
                  </a:lnTo>
                  <a:lnTo>
                    <a:pt x="788" y="247"/>
                  </a:lnTo>
                  <a:lnTo>
                    <a:pt x="785" y="230"/>
                  </a:lnTo>
                  <a:lnTo>
                    <a:pt x="780" y="213"/>
                  </a:lnTo>
                  <a:lnTo>
                    <a:pt x="776" y="198"/>
                  </a:lnTo>
                  <a:lnTo>
                    <a:pt x="770" y="184"/>
                  </a:lnTo>
                  <a:lnTo>
                    <a:pt x="765" y="171"/>
                  </a:lnTo>
                  <a:lnTo>
                    <a:pt x="760" y="161"/>
                  </a:lnTo>
                  <a:lnTo>
                    <a:pt x="756" y="151"/>
                  </a:lnTo>
                  <a:lnTo>
                    <a:pt x="752" y="143"/>
                  </a:lnTo>
                  <a:lnTo>
                    <a:pt x="749" y="137"/>
                  </a:lnTo>
                  <a:lnTo>
                    <a:pt x="742" y="125"/>
                  </a:lnTo>
                  <a:lnTo>
                    <a:pt x="734" y="113"/>
                  </a:lnTo>
                  <a:lnTo>
                    <a:pt x="726" y="102"/>
                  </a:lnTo>
                  <a:lnTo>
                    <a:pt x="716" y="91"/>
                  </a:lnTo>
                  <a:lnTo>
                    <a:pt x="707" y="81"/>
                  </a:lnTo>
                  <a:lnTo>
                    <a:pt x="698" y="71"/>
                  </a:lnTo>
                  <a:lnTo>
                    <a:pt x="688" y="62"/>
                  </a:lnTo>
                  <a:lnTo>
                    <a:pt x="678" y="54"/>
                  </a:lnTo>
                  <a:lnTo>
                    <a:pt x="666" y="47"/>
                  </a:lnTo>
                  <a:lnTo>
                    <a:pt x="652" y="38"/>
                  </a:lnTo>
                  <a:lnTo>
                    <a:pt x="635" y="30"/>
                  </a:lnTo>
                  <a:lnTo>
                    <a:pt x="614" y="21"/>
                  </a:lnTo>
                  <a:lnTo>
                    <a:pt x="591" y="13"/>
                  </a:lnTo>
                  <a:lnTo>
                    <a:pt x="564" y="6"/>
                  </a:lnTo>
                  <a:lnTo>
                    <a:pt x="550" y="4"/>
                  </a:lnTo>
                  <a:lnTo>
                    <a:pt x="535" y="2"/>
                  </a:lnTo>
                  <a:lnTo>
                    <a:pt x="520" y="0"/>
                  </a:lnTo>
                  <a:lnTo>
                    <a:pt x="503" y="0"/>
                  </a:lnTo>
                  <a:lnTo>
                    <a:pt x="489" y="0"/>
                  </a:lnTo>
                  <a:lnTo>
                    <a:pt x="475" y="1"/>
                  </a:lnTo>
                  <a:lnTo>
                    <a:pt x="461" y="2"/>
                  </a:lnTo>
                  <a:lnTo>
                    <a:pt x="449" y="4"/>
                  </a:lnTo>
                  <a:lnTo>
                    <a:pt x="425" y="9"/>
                  </a:lnTo>
                  <a:lnTo>
                    <a:pt x="402" y="15"/>
                  </a:lnTo>
                  <a:lnTo>
                    <a:pt x="382" y="24"/>
                  </a:lnTo>
                  <a:lnTo>
                    <a:pt x="362" y="33"/>
                  </a:lnTo>
                  <a:lnTo>
                    <a:pt x="345" y="43"/>
                  </a:lnTo>
                  <a:lnTo>
                    <a:pt x="329" y="54"/>
                  </a:lnTo>
                  <a:lnTo>
                    <a:pt x="315" y="65"/>
                  </a:lnTo>
                  <a:lnTo>
                    <a:pt x="301" y="78"/>
                  </a:lnTo>
                  <a:lnTo>
                    <a:pt x="289" y="89"/>
                  </a:lnTo>
                  <a:lnTo>
                    <a:pt x="279" y="101"/>
                  </a:lnTo>
                  <a:lnTo>
                    <a:pt x="262" y="124"/>
                  </a:lnTo>
                  <a:lnTo>
                    <a:pt x="248" y="144"/>
                  </a:lnTo>
                  <a:lnTo>
                    <a:pt x="241" y="154"/>
                  </a:lnTo>
                  <a:lnTo>
                    <a:pt x="235" y="165"/>
                  </a:lnTo>
                  <a:lnTo>
                    <a:pt x="229" y="176"/>
                  </a:lnTo>
                  <a:lnTo>
                    <a:pt x="222" y="189"/>
                  </a:lnTo>
                  <a:lnTo>
                    <a:pt x="217" y="200"/>
                  </a:lnTo>
                  <a:lnTo>
                    <a:pt x="211" y="211"/>
                  </a:lnTo>
                  <a:lnTo>
                    <a:pt x="205" y="222"/>
                  </a:lnTo>
                  <a:lnTo>
                    <a:pt x="201" y="232"/>
                  </a:lnTo>
                  <a:lnTo>
                    <a:pt x="20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53"/>
            <p:cNvSpPr>
              <a:spLocks/>
            </p:cNvSpPr>
            <p:nvPr userDrawn="1"/>
          </p:nvSpPr>
          <p:spPr bwMode="auto">
            <a:xfrm>
              <a:off x="5369" y="361"/>
              <a:ext cx="42" cy="51"/>
            </a:xfrm>
            <a:custGeom>
              <a:avLst/>
              <a:gdLst>
                <a:gd name="T0" fmla="*/ 0 w 843"/>
                <a:gd name="T1" fmla="*/ 0 h 1019"/>
                <a:gd name="T2" fmla="*/ 0 w 843"/>
                <a:gd name="T3" fmla="*/ 0 h 1019"/>
                <a:gd name="T4" fmla="*/ 0 w 843"/>
                <a:gd name="T5" fmla="*/ 0 h 1019"/>
                <a:gd name="T6" fmla="*/ 0 w 843"/>
                <a:gd name="T7" fmla="*/ 0 h 1019"/>
                <a:gd name="T8" fmla="*/ 0 w 843"/>
                <a:gd name="T9" fmla="*/ 0 h 1019"/>
                <a:gd name="T10" fmla="*/ 0 w 843"/>
                <a:gd name="T11" fmla="*/ 0 h 1019"/>
                <a:gd name="T12" fmla="*/ 0 w 843"/>
                <a:gd name="T13" fmla="*/ 0 h 1019"/>
                <a:gd name="T14" fmla="*/ 0 w 843"/>
                <a:gd name="T15" fmla="*/ 0 h 1019"/>
                <a:gd name="T16" fmla="*/ 0 w 843"/>
                <a:gd name="T17" fmla="*/ 0 h 1019"/>
                <a:gd name="T18" fmla="*/ 0 w 843"/>
                <a:gd name="T19" fmla="*/ 0 h 1019"/>
                <a:gd name="T20" fmla="*/ 0 w 843"/>
                <a:gd name="T21" fmla="*/ 0 h 1019"/>
                <a:gd name="T22" fmla="*/ 0 w 843"/>
                <a:gd name="T23" fmla="*/ 0 h 1019"/>
                <a:gd name="T24" fmla="*/ 0 w 843"/>
                <a:gd name="T25" fmla="*/ 0 h 1019"/>
                <a:gd name="T26" fmla="*/ 0 w 843"/>
                <a:gd name="T27" fmla="*/ 0 h 1019"/>
                <a:gd name="T28" fmla="*/ 0 w 843"/>
                <a:gd name="T29" fmla="*/ 0 h 1019"/>
                <a:gd name="T30" fmla="*/ 0 w 843"/>
                <a:gd name="T31" fmla="*/ 0 h 1019"/>
                <a:gd name="T32" fmla="*/ 0 w 843"/>
                <a:gd name="T33" fmla="*/ 0 h 1019"/>
                <a:gd name="T34" fmla="*/ 0 w 843"/>
                <a:gd name="T35" fmla="*/ 0 h 1019"/>
                <a:gd name="T36" fmla="*/ 0 w 843"/>
                <a:gd name="T37" fmla="*/ 0 h 1019"/>
                <a:gd name="T38" fmla="*/ 0 w 843"/>
                <a:gd name="T39" fmla="*/ 0 h 1019"/>
                <a:gd name="T40" fmla="*/ 0 w 843"/>
                <a:gd name="T41" fmla="*/ 0 h 1019"/>
                <a:gd name="T42" fmla="*/ 0 w 843"/>
                <a:gd name="T43" fmla="*/ 0 h 1019"/>
                <a:gd name="T44" fmla="*/ 0 w 843"/>
                <a:gd name="T45" fmla="*/ 0 h 1019"/>
                <a:gd name="T46" fmla="*/ 0 w 843"/>
                <a:gd name="T47" fmla="*/ 0 h 1019"/>
                <a:gd name="T48" fmla="*/ 0 w 843"/>
                <a:gd name="T49" fmla="*/ 0 h 1019"/>
                <a:gd name="T50" fmla="*/ 0 w 843"/>
                <a:gd name="T51" fmla="*/ 0 h 1019"/>
                <a:gd name="T52" fmla="*/ 0 w 843"/>
                <a:gd name="T53" fmla="*/ 0 h 1019"/>
                <a:gd name="T54" fmla="*/ 0 w 843"/>
                <a:gd name="T55" fmla="*/ 0 h 1019"/>
                <a:gd name="T56" fmla="*/ 0 w 843"/>
                <a:gd name="T57" fmla="*/ 0 h 1019"/>
                <a:gd name="T58" fmla="*/ 0 w 843"/>
                <a:gd name="T59" fmla="*/ 0 h 1019"/>
                <a:gd name="T60" fmla="*/ 0 w 843"/>
                <a:gd name="T61" fmla="*/ 0 h 1019"/>
                <a:gd name="T62" fmla="*/ 0 w 843"/>
                <a:gd name="T63" fmla="*/ 0 h 1019"/>
                <a:gd name="T64" fmla="*/ 0 w 843"/>
                <a:gd name="T65" fmla="*/ 0 h 1019"/>
                <a:gd name="T66" fmla="*/ 0 w 843"/>
                <a:gd name="T67" fmla="*/ 0 h 1019"/>
                <a:gd name="T68" fmla="*/ 0 w 843"/>
                <a:gd name="T69" fmla="*/ 0 h 1019"/>
                <a:gd name="T70" fmla="*/ 0 w 843"/>
                <a:gd name="T71" fmla="*/ 0 h 1019"/>
                <a:gd name="T72" fmla="*/ 0 w 843"/>
                <a:gd name="T73" fmla="*/ 0 h 1019"/>
                <a:gd name="T74" fmla="*/ 0 w 843"/>
                <a:gd name="T75" fmla="*/ 0 h 1019"/>
                <a:gd name="T76" fmla="*/ 0 w 843"/>
                <a:gd name="T77" fmla="*/ 0 h 1019"/>
                <a:gd name="T78" fmla="*/ 0 w 843"/>
                <a:gd name="T79" fmla="*/ 0 h 1019"/>
                <a:gd name="T80" fmla="*/ 0 w 843"/>
                <a:gd name="T81" fmla="*/ 0 h 1019"/>
                <a:gd name="T82" fmla="*/ 0 w 843"/>
                <a:gd name="T83" fmla="*/ 0 h 1019"/>
                <a:gd name="T84" fmla="*/ 0 w 843"/>
                <a:gd name="T85" fmla="*/ 0 h 1019"/>
                <a:gd name="T86" fmla="*/ 0 w 843"/>
                <a:gd name="T87" fmla="*/ 0 h 1019"/>
                <a:gd name="T88" fmla="*/ 0 w 843"/>
                <a:gd name="T89" fmla="*/ 0 h 1019"/>
                <a:gd name="T90" fmla="*/ 0 w 843"/>
                <a:gd name="T91" fmla="*/ 0 h 1019"/>
                <a:gd name="T92" fmla="*/ 0 w 843"/>
                <a:gd name="T93" fmla="*/ 0 h 1019"/>
                <a:gd name="T94" fmla="*/ 0 w 843"/>
                <a:gd name="T95" fmla="*/ 0 h 1019"/>
                <a:gd name="T96" fmla="*/ 0 w 843"/>
                <a:gd name="T97" fmla="*/ 0 h 1019"/>
                <a:gd name="T98" fmla="*/ 0 w 843"/>
                <a:gd name="T99" fmla="*/ 0 h 1019"/>
                <a:gd name="T100" fmla="*/ 0 w 843"/>
                <a:gd name="T101" fmla="*/ 0 h 1019"/>
                <a:gd name="T102" fmla="*/ 0 w 843"/>
                <a:gd name="T103" fmla="*/ 0 h 1019"/>
                <a:gd name="T104" fmla="*/ 0 w 843"/>
                <a:gd name="T105" fmla="*/ 0 h 1019"/>
                <a:gd name="T106" fmla="*/ 0 w 843"/>
                <a:gd name="T107" fmla="*/ 0 h 1019"/>
                <a:gd name="T108" fmla="*/ 0 w 843"/>
                <a:gd name="T109" fmla="*/ 0 h 1019"/>
                <a:gd name="T110" fmla="*/ 0 w 843"/>
                <a:gd name="T111" fmla="*/ 0 h 10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3" h="1019">
                  <a:moveTo>
                    <a:pt x="498" y="635"/>
                  </a:moveTo>
                  <a:lnTo>
                    <a:pt x="515" y="639"/>
                  </a:lnTo>
                  <a:lnTo>
                    <a:pt x="531" y="643"/>
                  </a:lnTo>
                  <a:lnTo>
                    <a:pt x="546" y="648"/>
                  </a:lnTo>
                  <a:lnTo>
                    <a:pt x="561" y="654"/>
                  </a:lnTo>
                  <a:lnTo>
                    <a:pt x="575" y="661"/>
                  </a:lnTo>
                  <a:lnTo>
                    <a:pt x="587" y="669"/>
                  </a:lnTo>
                  <a:lnTo>
                    <a:pt x="593" y="674"/>
                  </a:lnTo>
                  <a:lnTo>
                    <a:pt x="598" y="679"/>
                  </a:lnTo>
                  <a:lnTo>
                    <a:pt x="602" y="685"/>
                  </a:lnTo>
                  <a:lnTo>
                    <a:pt x="606" y="691"/>
                  </a:lnTo>
                  <a:lnTo>
                    <a:pt x="609" y="699"/>
                  </a:lnTo>
                  <a:lnTo>
                    <a:pt x="612" y="705"/>
                  </a:lnTo>
                  <a:lnTo>
                    <a:pt x="614" y="712"/>
                  </a:lnTo>
                  <a:lnTo>
                    <a:pt x="616" y="718"/>
                  </a:lnTo>
                  <a:lnTo>
                    <a:pt x="617" y="723"/>
                  </a:lnTo>
                  <a:lnTo>
                    <a:pt x="618" y="728"/>
                  </a:lnTo>
                  <a:lnTo>
                    <a:pt x="618" y="732"/>
                  </a:lnTo>
                  <a:lnTo>
                    <a:pt x="618" y="736"/>
                  </a:lnTo>
                  <a:lnTo>
                    <a:pt x="618" y="746"/>
                  </a:lnTo>
                  <a:lnTo>
                    <a:pt x="616" y="756"/>
                  </a:lnTo>
                  <a:lnTo>
                    <a:pt x="613" y="765"/>
                  </a:lnTo>
                  <a:lnTo>
                    <a:pt x="610" y="773"/>
                  </a:lnTo>
                  <a:lnTo>
                    <a:pt x="607" y="780"/>
                  </a:lnTo>
                  <a:lnTo>
                    <a:pt x="603" y="787"/>
                  </a:lnTo>
                  <a:lnTo>
                    <a:pt x="598" y="794"/>
                  </a:lnTo>
                  <a:lnTo>
                    <a:pt x="593" y="799"/>
                  </a:lnTo>
                  <a:lnTo>
                    <a:pt x="584" y="811"/>
                  </a:lnTo>
                  <a:lnTo>
                    <a:pt x="574" y="819"/>
                  </a:lnTo>
                  <a:lnTo>
                    <a:pt x="565" y="825"/>
                  </a:lnTo>
                  <a:lnTo>
                    <a:pt x="558" y="828"/>
                  </a:lnTo>
                  <a:lnTo>
                    <a:pt x="549" y="833"/>
                  </a:lnTo>
                  <a:lnTo>
                    <a:pt x="538" y="837"/>
                  </a:lnTo>
                  <a:lnTo>
                    <a:pt x="524" y="842"/>
                  </a:lnTo>
                  <a:lnTo>
                    <a:pt x="507" y="846"/>
                  </a:lnTo>
                  <a:lnTo>
                    <a:pt x="489" y="850"/>
                  </a:lnTo>
                  <a:lnTo>
                    <a:pt x="469" y="853"/>
                  </a:lnTo>
                  <a:lnTo>
                    <a:pt x="446" y="855"/>
                  </a:lnTo>
                  <a:lnTo>
                    <a:pt x="423" y="856"/>
                  </a:lnTo>
                  <a:lnTo>
                    <a:pt x="414" y="856"/>
                  </a:lnTo>
                  <a:lnTo>
                    <a:pt x="398" y="855"/>
                  </a:lnTo>
                  <a:lnTo>
                    <a:pt x="378" y="853"/>
                  </a:lnTo>
                  <a:lnTo>
                    <a:pt x="353" y="849"/>
                  </a:lnTo>
                  <a:lnTo>
                    <a:pt x="341" y="846"/>
                  </a:lnTo>
                  <a:lnTo>
                    <a:pt x="328" y="843"/>
                  </a:lnTo>
                  <a:lnTo>
                    <a:pt x="315" y="839"/>
                  </a:lnTo>
                  <a:lnTo>
                    <a:pt x="302" y="834"/>
                  </a:lnTo>
                  <a:lnTo>
                    <a:pt x="289" y="829"/>
                  </a:lnTo>
                  <a:lnTo>
                    <a:pt x="277" y="822"/>
                  </a:lnTo>
                  <a:lnTo>
                    <a:pt x="265" y="815"/>
                  </a:lnTo>
                  <a:lnTo>
                    <a:pt x="254" y="806"/>
                  </a:lnTo>
                  <a:lnTo>
                    <a:pt x="247" y="800"/>
                  </a:lnTo>
                  <a:lnTo>
                    <a:pt x="242" y="794"/>
                  </a:lnTo>
                  <a:lnTo>
                    <a:pt x="236" y="788"/>
                  </a:lnTo>
                  <a:lnTo>
                    <a:pt x="231" y="781"/>
                  </a:lnTo>
                  <a:lnTo>
                    <a:pt x="225" y="772"/>
                  </a:lnTo>
                  <a:lnTo>
                    <a:pt x="219" y="762"/>
                  </a:lnTo>
                  <a:lnTo>
                    <a:pt x="213" y="750"/>
                  </a:lnTo>
                  <a:lnTo>
                    <a:pt x="205" y="734"/>
                  </a:lnTo>
                  <a:lnTo>
                    <a:pt x="0" y="778"/>
                  </a:lnTo>
                  <a:lnTo>
                    <a:pt x="14" y="803"/>
                  </a:lnTo>
                  <a:lnTo>
                    <a:pt x="26" y="827"/>
                  </a:lnTo>
                  <a:lnTo>
                    <a:pt x="37" y="846"/>
                  </a:lnTo>
                  <a:lnTo>
                    <a:pt x="47" y="864"/>
                  </a:lnTo>
                  <a:lnTo>
                    <a:pt x="57" y="879"/>
                  </a:lnTo>
                  <a:lnTo>
                    <a:pt x="66" y="892"/>
                  </a:lnTo>
                  <a:lnTo>
                    <a:pt x="75" y="903"/>
                  </a:lnTo>
                  <a:lnTo>
                    <a:pt x="85" y="914"/>
                  </a:lnTo>
                  <a:lnTo>
                    <a:pt x="100" y="928"/>
                  </a:lnTo>
                  <a:lnTo>
                    <a:pt x="117" y="940"/>
                  </a:lnTo>
                  <a:lnTo>
                    <a:pt x="134" y="952"/>
                  </a:lnTo>
                  <a:lnTo>
                    <a:pt x="153" y="962"/>
                  </a:lnTo>
                  <a:lnTo>
                    <a:pt x="173" y="973"/>
                  </a:lnTo>
                  <a:lnTo>
                    <a:pt x="194" y="981"/>
                  </a:lnTo>
                  <a:lnTo>
                    <a:pt x="215" y="989"/>
                  </a:lnTo>
                  <a:lnTo>
                    <a:pt x="237" y="995"/>
                  </a:lnTo>
                  <a:lnTo>
                    <a:pt x="260" y="1001"/>
                  </a:lnTo>
                  <a:lnTo>
                    <a:pt x="281" y="1006"/>
                  </a:lnTo>
                  <a:lnTo>
                    <a:pt x="303" y="1010"/>
                  </a:lnTo>
                  <a:lnTo>
                    <a:pt x="326" y="1013"/>
                  </a:lnTo>
                  <a:lnTo>
                    <a:pt x="348" y="1016"/>
                  </a:lnTo>
                  <a:lnTo>
                    <a:pt x="370" y="1018"/>
                  </a:lnTo>
                  <a:lnTo>
                    <a:pt x="391" y="1019"/>
                  </a:lnTo>
                  <a:lnTo>
                    <a:pt x="412" y="1019"/>
                  </a:lnTo>
                  <a:lnTo>
                    <a:pt x="431" y="1019"/>
                  </a:lnTo>
                  <a:lnTo>
                    <a:pt x="460" y="1017"/>
                  </a:lnTo>
                  <a:lnTo>
                    <a:pt x="478" y="1016"/>
                  </a:lnTo>
                  <a:lnTo>
                    <a:pt x="497" y="1014"/>
                  </a:lnTo>
                  <a:lnTo>
                    <a:pt x="519" y="1011"/>
                  </a:lnTo>
                  <a:lnTo>
                    <a:pt x="540" y="1007"/>
                  </a:lnTo>
                  <a:lnTo>
                    <a:pt x="563" y="1003"/>
                  </a:lnTo>
                  <a:lnTo>
                    <a:pt x="587" y="997"/>
                  </a:lnTo>
                  <a:lnTo>
                    <a:pt x="611" y="990"/>
                  </a:lnTo>
                  <a:lnTo>
                    <a:pt x="635" y="982"/>
                  </a:lnTo>
                  <a:lnTo>
                    <a:pt x="659" y="971"/>
                  </a:lnTo>
                  <a:lnTo>
                    <a:pt x="683" y="960"/>
                  </a:lnTo>
                  <a:lnTo>
                    <a:pt x="694" y="954"/>
                  </a:lnTo>
                  <a:lnTo>
                    <a:pt x="705" y="948"/>
                  </a:lnTo>
                  <a:lnTo>
                    <a:pt x="716" y="941"/>
                  </a:lnTo>
                  <a:lnTo>
                    <a:pt x="727" y="933"/>
                  </a:lnTo>
                  <a:lnTo>
                    <a:pt x="745" y="919"/>
                  </a:lnTo>
                  <a:lnTo>
                    <a:pt x="761" y="903"/>
                  </a:lnTo>
                  <a:lnTo>
                    <a:pt x="776" y="887"/>
                  </a:lnTo>
                  <a:lnTo>
                    <a:pt x="789" y="872"/>
                  </a:lnTo>
                  <a:lnTo>
                    <a:pt x="799" y="855"/>
                  </a:lnTo>
                  <a:lnTo>
                    <a:pt x="809" y="839"/>
                  </a:lnTo>
                  <a:lnTo>
                    <a:pt x="817" y="823"/>
                  </a:lnTo>
                  <a:lnTo>
                    <a:pt x="824" y="807"/>
                  </a:lnTo>
                  <a:lnTo>
                    <a:pt x="829" y="791"/>
                  </a:lnTo>
                  <a:lnTo>
                    <a:pt x="834" y="776"/>
                  </a:lnTo>
                  <a:lnTo>
                    <a:pt x="837" y="761"/>
                  </a:lnTo>
                  <a:lnTo>
                    <a:pt x="840" y="747"/>
                  </a:lnTo>
                  <a:lnTo>
                    <a:pt x="842" y="722"/>
                  </a:lnTo>
                  <a:lnTo>
                    <a:pt x="843" y="701"/>
                  </a:lnTo>
                  <a:lnTo>
                    <a:pt x="843" y="683"/>
                  </a:lnTo>
                  <a:lnTo>
                    <a:pt x="841" y="665"/>
                  </a:lnTo>
                  <a:lnTo>
                    <a:pt x="838" y="648"/>
                  </a:lnTo>
                  <a:lnTo>
                    <a:pt x="835" y="630"/>
                  </a:lnTo>
                  <a:lnTo>
                    <a:pt x="830" y="613"/>
                  </a:lnTo>
                  <a:lnTo>
                    <a:pt x="824" y="597"/>
                  </a:lnTo>
                  <a:lnTo>
                    <a:pt x="817" y="581"/>
                  </a:lnTo>
                  <a:lnTo>
                    <a:pt x="809" y="564"/>
                  </a:lnTo>
                  <a:lnTo>
                    <a:pt x="800" y="549"/>
                  </a:lnTo>
                  <a:lnTo>
                    <a:pt x="791" y="535"/>
                  </a:lnTo>
                  <a:lnTo>
                    <a:pt x="780" y="520"/>
                  </a:lnTo>
                  <a:lnTo>
                    <a:pt x="767" y="507"/>
                  </a:lnTo>
                  <a:lnTo>
                    <a:pt x="755" y="495"/>
                  </a:lnTo>
                  <a:lnTo>
                    <a:pt x="742" y="484"/>
                  </a:lnTo>
                  <a:lnTo>
                    <a:pt x="728" y="473"/>
                  </a:lnTo>
                  <a:lnTo>
                    <a:pt x="711" y="463"/>
                  </a:lnTo>
                  <a:lnTo>
                    <a:pt x="702" y="457"/>
                  </a:lnTo>
                  <a:lnTo>
                    <a:pt x="692" y="452"/>
                  </a:lnTo>
                  <a:lnTo>
                    <a:pt x="682" y="448"/>
                  </a:lnTo>
                  <a:lnTo>
                    <a:pt x="670" y="443"/>
                  </a:lnTo>
                  <a:lnTo>
                    <a:pt x="656" y="438"/>
                  </a:lnTo>
                  <a:lnTo>
                    <a:pt x="642" y="433"/>
                  </a:lnTo>
                  <a:lnTo>
                    <a:pt x="624" y="427"/>
                  </a:lnTo>
                  <a:lnTo>
                    <a:pt x="603" y="420"/>
                  </a:lnTo>
                  <a:lnTo>
                    <a:pt x="382" y="379"/>
                  </a:lnTo>
                  <a:lnTo>
                    <a:pt x="362" y="374"/>
                  </a:lnTo>
                  <a:lnTo>
                    <a:pt x="343" y="369"/>
                  </a:lnTo>
                  <a:lnTo>
                    <a:pt x="325" y="364"/>
                  </a:lnTo>
                  <a:lnTo>
                    <a:pt x="308" y="356"/>
                  </a:lnTo>
                  <a:lnTo>
                    <a:pt x="300" y="352"/>
                  </a:lnTo>
                  <a:lnTo>
                    <a:pt x="292" y="348"/>
                  </a:lnTo>
                  <a:lnTo>
                    <a:pt x="285" y="343"/>
                  </a:lnTo>
                  <a:lnTo>
                    <a:pt x="278" y="338"/>
                  </a:lnTo>
                  <a:lnTo>
                    <a:pt x="272" y="332"/>
                  </a:lnTo>
                  <a:lnTo>
                    <a:pt x="266" y="325"/>
                  </a:lnTo>
                  <a:lnTo>
                    <a:pt x="261" y="318"/>
                  </a:lnTo>
                  <a:lnTo>
                    <a:pt x="255" y="309"/>
                  </a:lnTo>
                  <a:lnTo>
                    <a:pt x="252" y="303"/>
                  </a:lnTo>
                  <a:lnTo>
                    <a:pt x="250" y="296"/>
                  </a:lnTo>
                  <a:lnTo>
                    <a:pt x="248" y="291"/>
                  </a:lnTo>
                  <a:lnTo>
                    <a:pt x="246" y="285"/>
                  </a:lnTo>
                  <a:lnTo>
                    <a:pt x="245" y="280"/>
                  </a:lnTo>
                  <a:lnTo>
                    <a:pt x="245" y="276"/>
                  </a:lnTo>
                  <a:lnTo>
                    <a:pt x="244" y="273"/>
                  </a:lnTo>
                  <a:lnTo>
                    <a:pt x="244" y="270"/>
                  </a:lnTo>
                  <a:lnTo>
                    <a:pt x="245" y="262"/>
                  </a:lnTo>
                  <a:lnTo>
                    <a:pt x="245" y="255"/>
                  </a:lnTo>
                  <a:lnTo>
                    <a:pt x="247" y="249"/>
                  </a:lnTo>
                  <a:lnTo>
                    <a:pt x="248" y="241"/>
                  </a:lnTo>
                  <a:lnTo>
                    <a:pt x="250" y="236"/>
                  </a:lnTo>
                  <a:lnTo>
                    <a:pt x="252" y="231"/>
                  </a:lnTo>
                  <a:lnTo>
                    <a:pt x="254" y="227"/>
                  </a:lnTo>
                  <a:lnTo>
                    <a:pt x="255" y="225"/>
                  </a:lnTo>
                  <a:lnTo>
                    <a:pt x="262" y="216"/>
                  </a:lnTo>
                  <a:lnTo>
                    <a:pt x="268" y="209"/>
                  </a:lnTo>
                  <a:lnTo>
                    <a:pt x="275" y="202"/>
                  </a:lnTo>
                  <a:lnTo>
                    <a:pt x="283" y="196"/>
                  </a:lnTo>
                  <a:lnTo>
                    <a:pt x="290" y="191"/>
                  </a:lnTo>
                  <a:lnTo>
                    <a:pt x="298" y="185"/>
                  </a:lnTo>
                  <a:lnTo>
                    <a:pt x="307" y="181"/>
                  </a:lnTo>
                  <a:lnTo>
                    <a:pt x="316" y="178"/>
                  </a:lnTo>
                  <a:lnTo>
                    <a:pt x="331" y="173"/>
                  </a:lnTo>
                  <a:lnTo>
                    <a:pt x="346" y="170"/>
                  </a:lnTo>
                  <a:lnTo>
                    <a:pt x="358" y="168"/>
                  </a:lnTo>
                  <a:lnTo>
                    <a:pt x="367" y="167"/>
                  </a:lnTo>
                  <a:lnTo>
                    <a:pt x="375" y="165"/>
                  </a:lnTo>
                  <a:lnTo>
                    <a:pt x="383" y="165"/>
                  </a:lnTo>
                  <a:lnTo>
                    <a:pt x="390" y="164"/>
                  </a:lnTo>
                  <a:lnTo>
                    <a:pt x="397" y="163"/>
                  </a:lnTo>
                  <a:lnTo>
                    <a:pt x="403" y="163"/>
                  </a:lnTo>
                  <a:lnTo>
                    <a:pt x="409" y="163"/>
                  </a:lnTo>
                  <a:lnTo>
                    <a:pt x="414" y="163"/>
                  </a:lnTo>
                  <a:lnTo>
                    <a:pt x="418" y="163"/>
                  </a:lnTo>
                  <a:lnTo>
                    <a:pt x="438" y="164"/>
                  </a:lnTo>
                  <a:lnTo>
                    <a:pt x="457" y="166"/>
                  </a:lnTo>
                  <a:lnTo>
                    <a:pt x="476" y="169"/>
                  </a:lnTo>
                  <a:lnTo>
                    <a:pt x="492" y="174"/>
                  </a:lnTo>
                  <a:lnTo>
                    <a:pt x="506" y="179"/>
                  </a:lnTo>
                  <a:lnTo>
                    <a:pt x="520" y="186"/>
                  </a:lnTo>
                  <a:lnTo>
                    <a:pt x="532" y="194"/>
                  </a:lnTo>
                  <a:lnTo>
                    <a:pt x="543" y="201"/>
                  </a:lnTo>
                  <a:lnTo>
                    <a:pt x="552" y="210"/>
                  </a:lnTo>
                  <a:lnTo>
                    <a:pt x="561" y="218"/>
                  </a:lnTo>
                  <a:lnTo>
                    <a:pt x="569" y="227"/>
                  </a:lnTo>
                  <a:lnTo>
                    <a:pt x="577" y="236"/>
                  </a:lnTo>
                  <a:lnTo>
                    <a:pt x="589" y="254"/>
                  </a:lnTo>
                  <a:lnTo>
                    <a:pt x="599" y="270"/>
                  </a:lnTo>
                  <a:lnTo>
                    <a:pt x="792" y="229"/>
                  </a:lnTo>
                  <a:lnTo>
                    <a:pt x="781" y="205"/>
                  </a:lnTo>
                  <a:lnTo>
                    <a:pt x="771" y="184"/>
                  </a:lnTo>
                  <a:lnTo>
                    <a:pt x="761" y="168"/>
                  </a:lnTo>
                  <a:lnTo>
                    <a:pt x="753" y="153"/>
                  </a:lnTo>
                  <a:lnTo>
                    <a:pt x="745" y="141"/>
                  </a:lnTo>
                  <a:lnTo>
                    <a:pt x="737" y="129"/>
                  </a:lnTo>
                  <a:lnTo>
                    <a:pt x="729" y="119"/>
                  </a:lnTo>
                  <a:lnTo>
                    <a:pt x="720" y="109"/>
                  </a:lnTo>
                  <a:lnTo>
                    <a:pt x="705" y="95"/>
                  </a:lnTo>
                  <a:lnTo>
                    <a:pt x="690" y="83"/>
                  </a:lnTo>
                  <a:lnTo>
                    <a:pt x="674" y="70"/>
                  </a:lnTo>
                  <a:lnTo>
                    <a:pt x="656" y="59"/>
                  </a:lnTo>
                  <a:lnTo>
                    <a:pt x="638" y="50"/>
                  </a:lnTo>
                  <a:lnTo>
                    <a:pt x="620" y="41"/>
                  </a:lnTo>
                  <a:lnTo>
                    <a:pt x="600" y="33"/>
                  </a:lnTo>
                  <a:lnTo>
                    <a:pt x="581" y="26"/>
                  </a:lnTo>
                  <a:lnTo>
                    <a:pt x="560" y="19"/>
                  </a:lnTo>
                  <a:lnTo>
                    <a:pt x="540" y="14"/>
                  </a:lnTo>
                  <a:lnTo>
                    <a:pt x="520" y="9"/>
                  </a:lnTo>
                  <a:lnTo>
                    <a:pt x="498" y="6"/>
                  </a:lnTo>
                  <a:lnTo>
                    <a:pt x="478" y="3"/>
                  </a:lnTo>
                  <a:lnTo>
                    <a:pt x="458" y="1"/>
                  </a:lnTo>
                  <a:lnTo>
                    <a:pt x="438" y="0"/>
                  </a:lnTo>
                  <a:lnTo>
                    <a:pt x="419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64" y="2"/>
                  </a:lnTo>
                  <a:lnTo>
                    <a:pt x="344" y="5"/>
                  </a:lnTo>
                  <a:lnTo>
                    <a:pt x="325" y="7"/>
                  </a:lnTo>
                  <a:lnTo>
                    <a:pt x="306" y="11"/>
                  </a:lnTo>
                  <a:lnTo>
                    <a:pt x="288" y="15"/>
                  </a:lnTo>
                  <a:lnTo>
                    <a:pt x="269" y="19"/>
                  </a:lnTo>
                  <a:lnTo>
                    <a:pt x="250" y="26"/>
                  </a:lnTo>
                  <a:lnTo>
                    <a:pt x="233" y="32"/>
                  </a:lnTo>
                  <a:lnTo>
                    <a:pt x="216" y="39"/>
                  </a:lnTo>
                  <a:lnTo>
                    <a:pt x="198" y="47"/>
                  </a:lnTo>
                  <a:lnTo>
                    <a:pt x="182" y="55"/>
                  </a:lnTo>
                  <a:lnTo>
                    <a:pt x="167" y="65"/>
                  </a:lnTo>
                  <a:lnTo>
                    <a:pt x="151" y="75"/>
                  </a:lnTo>
                  <a:lnTo>
                    <a:pt x="137" y="87"/>
                  </a:lnTo>
                  <a:lnTo>
                    <a:pt x="126" y="97"/>
                  </a:lnTo>
                  <a:lnTo>
                    <a:pt x="116" y="108"/>
                  </a:lnTo>
                  <a:lnTo>
                    <a:pt x="106" y="120"/>
                  </a:lnTo>
                  <a:lnTo>
                    <a:pt x="95" y="134"/>
                  </a:lnTo>
                  <a:lnTo>
                    <a:pt x="86" y="147"/>
                  </a:lnTo>
                  <a:lnTo>
                    <a:pt x="78" y="161"/>
                  </a:lnTo>
                  <a:lnTo>
                    <a:pt x="71" y="175"/>
                  </a:lnTo>
                  <a:lnTo>
                    <a:pt x="64" y="191"/>
                  </a:lnTo>
                  <a:lnTo>
                    <a:pt x="58" y="206"/>
                  </a:lnTo>
                  <a:lnTo>
                    <a:pt x="51" y="222"/>
                  </a:lnTo>
                  <a:lnTo>
                    <a:pt x="47" y="237"/>
                  </a:lnTo>
                  <a:lnTo>
                    <a:pt x="43" y="254"/>
                  </a:lnTo>
                  <a:lnTo>
                    <a:pt x="40" y="270"/>
                  </a:lnTo>
                  <a:lnTo>
                    <a:pt x="38" y="286"/>
                  </a:lnTo>
                  <a:lnTo>
                    <a:pt x="36" y="303"/>
                  </a:lnTo>
                  <a:lnTo>
                    <a:pt x="36" y="319"/>
                  </a:lnTo>
                  <a:lnTo>
                    <a:pt x="37" y="343"/>
                  </a:lnTo>
                  <a:lnTo>
                    <a:pt x="40" y="366"/>
                  </a:lnTo>
                  <a:lnTo>
                    <a:pt x="44" y="387"/>
                  </a:lnTo>
                  <a:lnTo>
                    <a:pt x="49" y="406"/>
                  </a:lnTo>
                  <a:lnTo>
                    <a:pt x="57" y="425"/>
                  </a:lnTo>
                  <a:lnTo>
                    <a:pt x="65" y="441"/>
                  </a:lnTo>
                  <a:lnTo>
                    <a:pt x="73" y="456"/>
                  </a:lnTo>
                  <a:lnTo>
                    <a:pt x="83" y="471"/>
                  </a:lnTo>
                  <a:lnTo>
                    <a:pt x="92" y="484"/>
                  </a:lnTo>
                  <a:lnTo>
                    <a:pt x="102" y="495"/>
                  </a:lnTo>
                  <a:lnTo>
                    <a:pt x="113" y="506"/>
                  </a:lnTo>
                  <a:lnTo>
                    <a:pt x="123" y="515"/>
                  </a:lnTo>
                  <a:lnTo>
                    <a:pt x="133" y="523"/>
                  </a:lnTo>
                  <a:lnTo>
                    <a:pt x="143" y="531"/>
                  </a:lnTo>
                  <a:lnTo>
                    <a:pt x="151" y="537"/>
                  </a:lnTo>
                  <a:lnTo>
                    <a:pt x="160" y="542"/>
                  </a:lnTo>
                  <a:lnTo>
                    <a:pt x="174" y="550"/>
                  </a:lnTo>
                  <a:lnTo>
                    <a:pt x="188" y="557"/>
                  </a:lnTo>
                  <a:lnTo>
                    <a:pt x="201" y="564"/>
                  </a:lnTo>
                  <a:lnTo>
                    <a:pt x="216" y="569"/>
                  </a:lnTo>
                  <a:lnTo>
                    <a:pt x="230" y="574"/>
                  </a:lnTo>
                  <a:lnTo>
                    <a:pt x="244" y="578"/>
                  </a:lnTo>
                  <a:lnTo>
                    <a:pt x="260" y="584"/>
                  </a:lnTo>
                  <a:lnTo>
                    <a:pt x="275" y="589"/>
                  </a:lnTo>
                  <a:lnTo>
                    <a:pt x="498" y="635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Freeform 54"/>
            <p:cNvSpPr>
              <a:spLocks noEditPoints="1"/>
            </p:cNvSpPr>
            <p:nvPr userDrawn="1"/>
          </p:nvSpPr>
          <p:spPr bwMode="auto">
            <a:xfrm>
              <a:off x="5416" y="362"/>
              <a:ext cx="45" cy="50"/>
            </a:xfrm>
            <a:custGeom>
              <a:avLst/>
              <a:gdLst>
                <a:gd name="T0" fmla="*/ 0 w 902"/>
                <a:gd name="T1" fmla="*/ 0 h 1017"/>
                <a:gd name="T2" fmla="*/ 0 w 902"/>
                <a:gd name="T3" fmla="*/ 0 h 1017"/>
                <a:gd name="T4" fmla="*/ 0 w 902"/>
                <a:gd name="T5" fmla="*/ 0 h 1017"/>
                <a:gd name="T6" fmla="*/ 0 w 902"/>
                <a:gd name="T7" fmla="*/ 0 h 1017"/>
                <a:gd name="T8" fmla="*/ 0 w 902"/>
                <a:gd name="T9" fmla="*/ 0 h 1017"/>
                <a:gd name="T10" fmla="*/ 0 w 902"/>
                <a:gd name="T11" fmla="*/ 0 h 1017"/>
                <a:gd name="T12" fmla="*/ 0 w 902"/>
                <a:gd name="T13" fmla="*/ 0 h 1017"/>
                <a:gd name="T14" fmla="*/ 0 w 902"/>
                <a:gd name="T15" fmla="*/ 0 h 1017"/>
                <a:gd name="T16" fmla="*/ 0 w 902"/>
                <a:gd name="T17" fmla="*/ 0 h 1017"/>
                <a:gd name="T18" fmla="*/ 0 w 902"/>
                <a:gd name="T19" fmla="*/ 0 h 1017"/>
                <a:gd name="T20" fmla="*/ 0 w 902"/>
                <a:gd name="T21" fmla="*/ 0 h 1017"/>
                <a:gd name="T22" fmla="*/ 0 w 902"/>
                <a:gd name="T23" fmla="*/ 0 h 1017"/>
                <a:gd name="T24" fmla="*/ 0 w 902"/>
                <a:gd name="T25" fmla="*/ 0 h 1017"/>
                <a:gd name="T26" fmla="*/ 0 w 902"/>
                <a:gd name="T27" fmla="*/ 0 h 1017"/>
                <a:gd name="T28" fmla="*/ 0 w 902"/>
                <a:gd name="T29" fmla="*/ 0 h 1017"/>
                <a:gd name="T30" fmla="*/ 0 w 902"/>
                <a:gd name="T31" fmla="*/ 0 h 1017"/>
                <a:gd name="T32" fmla="*/ 0 w 902"/>
                <a:gd name="T33" fmla="*/ 0 h 1017"/>
                <a:gd name="T34" fmla="*/ 0 w 902"/>
                <a:gd name="T35" fmla="*/ 0 h 1017"/>
                <a:gd name="T36" fmla="*/ 0 w 902"/>
                <a:gd name="T37" fmla="*/ 0 h 1017"/>
                <a:gd name="T38" fmla="*/ 0 w 902"/>
                <a:gd name="T39" fmla="*/ 0 h 1017"/>
                <a:gd name="T40" fmla="*/ 0 w 902"/>
                <a:gd name="T41" fmla="*/ 0 h 1017"/>
                <a:gd name="T42" fmla="*/ 0 w 902"/>
                <a:gd name="T43" fmla="*/ 0 h 1017"/>
                <a:gd name="T44" fmla="*/ 0 w 902"/>
                <a:gd name="T45" fmla="*/ 0 h 1017"/>
                <a:gd name="T46" fmla="*/ 0 w 902"/>
                <a:gd name="T47" fmla="*/ 0 h 1017"/>
                <a:gd name="T48" fmla="*/ 0 w 902"/>
                <a:gd name="T49" fmla="*/ 0 h 1017"/>
                <a:gd name="T50" fmla="*/ 0 w 902"/>
                <a:gd name="T51" fmla="*/ 0 h 1017"/>
                <a:gd name="T52" fmla="*/ 0 w 902"/>
                <a:gd name="T53" fmla="*/ 0 h 1017"/>
                <a:gd name="T54" fmla="*/ 0 w 902"/>
                <a:gd name="T55" fmla="*/ 0 h 1017"/>
                <a:gd name="T56" fmla="*/ 0 w 902"/>
                <a:gd name="T57" fmla="*/ 0 h 1017"/>
                <a:gd name="T58" fmla="*/ 0 w 902"/>
                <a:gd name="T59" fmla="*/ 0 h 1017"/>
                <a:gd name="T60" fmla="*/ 0 w 902"/>
                <a:gd name="T61" fmla="*/ 0 h 1017"/>
                <a:gd name="T62" fmla="*/ 0 w 902"/>
                <a:gd name="T63" fmla="*/ 0 h 1017"/>
                <a:gd name="T64" fmla="*/ 0 w 902"/>
                <a:gd name="T65" fmla="*/ 0 h 1017"/>
                <a:gd name="T66" fmla="*/ 0 w 902"/>
                <a:gd name="T67" fmla="*/ 0 h 1017"/>
                <a:gd name="T68" fmla="*/ 0 w 902"/>
                <a:gd name="T69" fmla="*/ 0 h 1017"/>
                <a:gd name="T70" fmla="*/ 0 w 902"/>
                <a:gd name="T71" fmla="*/ 0 h 1017"/>
                <a:gd name="T72" fmla="*/ 0 w 902"/>
                <a:gd name="T73" fmla="*/ 0 h 1017"/>
                <a:gd name="T74" fmla="*/ 0 w 902"/>
                <a:gd name="T75" fmla="*/ 0 h 1017"/>
                <a:gd name="T76" fmla="*/ 0 w 902"/>
                <a:gd name="T77" fmla="*/ 0 h 1017"/>
                <a:gd name="T78" fmla="*/ 0 w 902"/>
                <a:gd name="T79" fmla="*/ 0 h 1017"/>
                <a:gd name="T80" fmla="*/ 0 w 902"/>
                <a:gd name="T81" fmla="*/ 0 h 1017"/>
                <a:gd name="T82" fmla="*/ 0 w 902"/>
                <a:gd name="T83" fmla="*/ 0 h 1017"/>
                <a:gd name="T84" fmla="*/ 0 w 902"/>
                <a:gd name="T85" fmla="*/ 0 h 1017"/>
                <a:gd name="T86" fmla="*/ 0 w 902"/>
                <a:gd name="T87" fmla="*/ 0 h 1017"/>
                <a:gd name="T88" fmla="*/ 0 w 902"/>
                <a:gd name="T89" fmla="*/ 0 h 1017"/>
                <a:gd name="T90" fmla="*/ 0 w 902"/>
                <a:gd name="T91" fmla="*/ 0 h 1017"/>
                <a:gd name="T92" fmla="*/ 0 w 902"/>
                <a:gd name="T93" fmla="*/ 0 h 1017"/>
                <a:gd name="T94" fmla="*/ 0 w 902"/>
                <a:gd name="T95" fmla="*/ 0 h 1017"/>
                <a:gd name="T96" fmla="*/ 0 w 902"/>
                <a:gd name="T97" fmla="*/ 0 h 1017"/>
                <a:gd name="T98" fmla="*/ 0 w 902"/>
                <a:gd name="T99" fmla="*/ 0 h 1017"/>
                <a:gd name="T100" fmla="*/ 0 w 902"/>
                <a:gd name="T101" fmla="*/ 0 h 1017"/>
                <a:gd name="T102" fmla="*/ 0 w 902"/>
                <a:gd name="T103" fmla="*/ 0 h 1017"/>
                <a:gd name="T104" fmla="*/ 0 w 902"/>
                <a:gd name="T105" fmla="*/ 0 h 1017"/>
                <a:gd name="T106" fmla="*/ 0 w 902"/>
                <a:gd name="T107" fmla="*/ 0 h 1017"/>
                <a:gd name="T108" fmla="*/ 0 w 902"/>
                <a:gd name="T109" fmla="*/ 0 h 1017"/>
                <a:gd name="T110" fmla="*/ 0 w 902"/>
                <a:gd name="T111" fmla="*/ 0 h 1017"/>
                <a:gd name="T112" fmla="*/ 0 w 902"/>
                <a:gd name="T113" fmla="*/ 0 h 1017"/>
                <a:gd name="T114" fmla="*/ 0 w 902"/>
                <a:gd name="T115" fmla="*/ 0 h 1017"/>
                <a:gd name="T116" fmla="*/ 0 w 902"/>
                <a:gd name="T117" fmla="*/ 0 h 1017"/>
                <a:gd name="T118" fmla="*/ 0 w 902"/>
                <a:gd name="T119" fmla="*/ 0 h 1017"/>
                <a:gd name="T120" fmla="*/ 0 w 902"/>
                <a:gd name="T121" fmla="*/ 0 h 1017"/>
                <a:gd name="T122" fmla="*/ 0 w 902"/>
                <a:gd name="T123" fmla="*/ 0 h 1017"/>
                <a:gd name="T124" fmla="*/ 0 w 902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2" h="1017">
                  <a:moveTo>
                    <a:pt x="1" y="483"/>
                  </a:moveTo>
                  <a:lnTo>
                    <a:pt x="0" y="507"/>
                  </a:lnTo>
                  <a:lnTo>
                    <a:pt x="0" y="532"/>
                  </a:lnTo>
                  <a:lnTo>
                    <a:pt x="1" y="554"/>
                  </a:lnTo>
                  <a:lnTo>
                    <a:pt x="2" y="577"/>
                  </a:lnTo>
                  <a:lnTo>
                    <a:pt x="4" y="599"/>
                  </a:lnTo>
                  <a:lnTo>
                    <a:pt x="7" y="620"/>
                  </a:lnTo>
                  <a:lnTo>
                    <a:pt x="10" y="641"/>
                  </a:lnTo>
                  <a:lnTo>
                    <a:pt x="15" y="660"/>
                  </a:lnTo>
                  <a:lnTo>
                    <a:pt x="19" y="679"/>
                  </a:lnTo>
                  <a:lnTo>
                    <a:pt x="25" y="699"/>
                  </a:lnTo>
                  <a:lnTo>
                    <a:pt x="31" y="716"/>
                  </a:lnTo>
                  <a:lnTo>
                    <a:pt x="38" y="734"/>
                  </a:lnTo>
                  <a:lnTo>
                    <a:pt x="44" y="751"/>
                  </a:lnTo>
                  <a:lnTo>
                    <a:pt x="51" y="767"/>
                  </a:lnTo>
                  <a:lnTo>
                    <a:pt x="59" y="782"/>
                  </a:lnTo>
                  <a:lnTo>
                    <a:pt x="67" y="797"/>
                  </a:lnTo>
                  <a:lnTo>
                    <a:pt x="76" y="812"/>
                  </a:lnTo>
                  <a:lnTo>
                    <a:pt x="84" y="825"/>
                  </a:lnTo>
                  <a:lnTo>
                    <a:pt x="93" y="838"/>
                  </a:lnTo>
                  <a:lnTo>
                    <a:pt x="102" y="850"/>
                  </a:lnTo>
                  <a:lnTo>
                    <a:pt x="120" y="874"/>
                  </a:lnTo>
                  <a:lnTo>
                    <a:pt x="139" y="895"/>
                  </a:lnTo>
                  <a:lnTo>
                    <a:pt x="158" y="914"/>
                  </a:lnTo>
                  <a:lnTo>
                    <a:pt x="177" y="930"/>
                  </a:lnTo>
                  <a:lnTo>
                    <a:pt x="196" y="944"/>
                  </a:lnTo>
                  <a:lnTo>
                    <a:pt x="213" y="955"/>
                  </a:lnTo>
                  <a:lnTo>
                    <a:pt x="231" y="965"/>
                  </a:lnTo>
                  <a:lnTo>
                    <a:pt x="248" y="975"/>
                  </a:lnTo>
                  <a:lnTo>
                    <a:pt x="265" y="983"/>
                  </a:lnTo>
                  <a:lnTo>
                    <a:pt x="283" y="990"/>
                  </a:lnTo>
                  <a:lnTo>
                    <a:pt x="300" y="995"/>
                  </a:lnTo>
                  <a:lnTo>
                    <a:pt x="316" y="1000"/>
                  </a:lnTo>
                  <a:lnTo>
                    <a:pt x="333" y="1004"/>
                  </a:lnTo>
                  <a:lnTo>
                    <a:pt x="349" y="1008"/>
                  </a:lnTo>
                  <a:lnTo>
                    <a:pt x="379" y="1013"/>
                  </a:lnTo>
                  <a:lnTo>
                    <a:pt x="405" y="1015"/>
                  </a:lnTo>
                  <a:lnTo>
                    <a:pt x="427" y="1016"/>
                  </a:lnTo>
                  <a:lnTo>
                    <a:pt x="444" y="1017"/>
                  </a:lnTo>
                  <a:lnTo>
                    <a:pt x="458" y="1016"/>
                  </a:lnTo>
                  <a:lnTo>
                    <a:pt x="474" y="1016"/>
                  </a:lnTo>
                  <a:lnTo>
                    <a:pt x="492" y="1014"/>
                  </a:lnTo>
                  <a:lnTo>
                    <a:pt x="511" y="1012"/>
                  </a:lnTo>
                  <a:lnTo>
                    <a:pt x="533" y="1009"/>
                  </a:lnTo>
                  <a:lnTo>
                    <a:pt x="554" y="1005"/>
                  </a:lnTo>
                  <a:lnTo>
                    <a:pt x="577" y="999"/>
                  </a:lnTo>
                  <a:lnTo>
                    <a:pt x="601" y="991"/>
                  </a:lnTo>
                  <a:lnTo>
                    <a:pt x="625" y="982"/>
                  </a:lnTo>
                  <a:lnTo>
                    <a:pt x="650" y="971"/>
                  </a:lnTo>
                  <a:lnTo>
                    <a:pt x="675" y="957"/>
                  </a:lnTo>
                  <a:lnTo>
                    <a:pt x="700" y="941"/>
                  </a:lnTo>
                  <a:lnTo>
                    <a:pt x="712" y="933"/>
                  </a:lnTo>
                  <a:lnTo>
                    <a:pt x="724" y="923"/>
                  </a:lnTo>
                  <a:lnTo>
                    <a:pt x="737" y="913"/>
                  </a:lnTo>
                  <a:lnTo>
                    <a:pt x="749" y="901"/>
                  </a:lnTo>
                  <a:lnTo>
                    <a:pt x="761" y="890"/>
                  </a:lnTo>
                  <a:lnTo>
                    <a:pt x="772" y="878"/>
                  </a:lnTo>
                  <a:lnTo>
                    <a:pt x="783" y="865"/>
                  </a:lnTo>
                  <a:lnTo>
                    <a:pt x="795" y="850"/>
                  </a:lnTo>
                  <a:lnTo>
                    <a:pt x="809" y="831"/>
                  </a:lnTo>
                  <a:lnTo>
                    <a:pt x="821" y="812"/>
                  </a:lnTo>
                  <a:lnTo>
                    <a:pt x="832" y="792"/>
                  </a:lnTo>
                  <a:lnTo>
                    <a:pt x="844" y="772"/>
                  </a:lnTo>
                  <a:lnTo>
                    <a:pt x="853" y="752"/>
                  </a:lnTo>
                  <a:lnTo>
                    <a:pt x="862" y="730"/>
                  </a:lnTo>
                  <a:lnTo>
                    <a:pt x="869" y="709"/>
                  </a:lnTo>
                  <a:lnTo>
                    <a:pt x="876" y="688"/>
                  </a:lnTo>
                  <a:lnTo>
                    <a:pt x="882" y="665"/>
                  </a:lnTo>
                  <a:lnTo>
                    <a:pt x="888" y="644"/>
                  </a:lnTo>
                  <a:lnTo>
                    <a:pt x="893" y="621"/>
                  </a:lnTo>
                  <a:lnTo>
                    <a:pt x="896" y="599"/>
                  </a:lnTo>
                  <a:lnTo>
                    <a:pt x="899" y="576"/>
                  </a:lnTo>
                  <a:lnTo>
                    <a:pt x="901" y="553"/>
                  </a:lnTo>
                  <a:lnTo>
                    <a:pt x="902" y="531"/>
                  </a:lnTo>
                  <a:lnTo>
                    <a:pt x="902" y="507"/>
                  </a:lnTo>
                  <a:lnTo>
                    <a:pt x="902" y="483"/>
                  </a:lnTo>
                  <a:lnTo>
                    <a:pt x="900" y="458"/>
                  </a:lnTo>
                  <a:lnTo>
                    <a:pt x="898" y="434"/>
                  </a:lnTo>
                  <a:lnTo>
                    <a:pt x="895" y="411"/>
                  </a:lnTo>
                  <a:lnTo>
                    <a:pt x="891" y="387"/>
                  </a:lnTo>
                  <a:lnTo>
                    <a:pt x="885" y="364"/>
                  </a:lnTo>
                  <a:lnTo>
                    <a:pt x="880" y="340"/>
                  </a:lnTo>
                  <a:lnTo>
                    <a:pt x="873" y="318"/>
                  </a:lnTo>
                  <a:lnTo>
                    <a:pt x="866" y="296"/>
                  </a:lnTo>
                  <a:lnTo>
                    <a:pt x="858" y="274"/>
                  </a:lnTo>
                  <a:lnTo>
                    <a:pt x="849" y="253"/>
                  </a:lnTo>
                  <a:lnTo>
                    <a:pt x="839" y="231"/>
                  </a:lnTo>
                  <a:lnTo>
                    <a:pt x="827" y="212"/>
                  </a:lnTo>
                  <a:lnTo>
                    <a:pt x="816" y="192"/>
                  </a:lnTo>
                  <a:lnTo>
                    <a:pt x="803" y="173"/>
                  </a:lnTo>
                  <a:lnTo>
                    <a:pt x="790" y="155"/>
                  </a:lnTo>
                  <a:lnTo>
                    <a:pt x="775" y="138"/>
                  </a:lnTo>
                  <a:lnTo>
                    <a:pt x="761" y="121"/>
                  </a:lnTo>
                  <a:lnTo>
                    <a:pt x="745" y="106"/>
                  </a:lnTo>
                  <a:lnTo>
                    <a:pt x="728" y="91"/>
                  </a:lnTo>
                  <a:lnTo>
                    <a:pt x="710" y="78"/>
                  </a:lnTo>
                  <a:lnTo>
                    <a:pt x="693" y="64"/>
                  </a:lnTo>
                  <a:lnTo>
                    <a:pt x="673" y="53"/>
                  </a:lnTo>
                  <a:lnTo>
                    <a:pt x="653" y="42"/>
                  </a:lnTo>
                  <a:lnTo>
                    <a:pt x="633" y="33"/>
                  </a:lnTo>
                  <a:lnTo>
                    <a:pt x="611" y="25"/>
                  </a:lnTo>
                  <a:lnTo>
                    <a:pt x="589" y="17"/>
                  </a:lnTo>
                  <a:lnTo>
                    <a:pt x="566" y="11"/>
                  </a:lnTo>
                  <a:lnTo>
                    <a:pt x="543" y="6"/>
                  </a:lnTo>
                  <a:lnTo>
                    <a:pt x="518" y="2"/>
                  </a:lnTo>
                  <a:lnTo>
                    <a:pt x="493" y="0"/>
                  </a:lnTo>
                  <a:lnTo>
                    <a:pt x="466" y="0"/>
                  </a:lnTo>
                  <a:lnTo>
                    <a:pt x="441" y="0"/>
                  </a:lnTo>
                  <a:lnTo>
                    <a:pt x="408" y="4"/>
                  </a:lnTo>
                  <a:lnTo>
                    <a:pt x="390" y="6"/>
                  </a:lnTo>
                  <a:lnTo>
                    <a:pt x="369" y="10"/>
                  </a:lnTo>
                  <a:lnTo>
                    <a:pt x="349" y="16"/>
                  </a:lnTo>
                  <a:lnTo>
                    <a:pt x="327" y="22"/>
                  </a:lnTo>
                  <a:lnTo>
                    <a:pt x="304" y="30"/>
                  </a:lnTo>
                  <a:lnTo>
                    <a:pt x="281" y="39"/>
                  </a:lnTo>
                  <a:lnTo>
                    <a:pt x="257" y="50"/>
                  </a:lnTo>
                  <a:lnTo>
                    <a:pt x="233" y="63"/>
                  </a:lnTo>
                  <a:lnTo>
                    <a:pt x="209" y="78"/>
                  </a:lnTo>
                  <a:lnTo>
                    <a:pt x="186" y="95"/>
                  </a:lnTo>
                  <a:lnTo>
                    <a:pt x="174" y="105"/>
                  </a:lnTo>
                  <a:lnTo>
                    <a:pt x="162" y="114"/>
                  </a:lnTo>
                  <a:lnTo>
                    <a:pt x="151" y="125"/>
                  </a:lnTo>
                  <a:lnTo>
                    <a:pt x="140" y="137"/>
                  </a:lnTo>
                  <a:lnTo>
                    <a:pt x="129" y="149"/>
                  </a:lnTo>
                  <a:lnTo>
                    <a:pt x="118" y="161"/>
                  </a:lnTo>
                  <a:lnTo>
                    <a:pt x="108" y="174"/>
                  </a:lnTo>
                  <a:lnTo>
                    <a:pt x="98" y="187"/>
                  </a:lnTo>
                  <a:lnTo>
                    <a:pt x="82" y="213"/>
                  </a:lnTo>
                  <a:lnTo>
                    <a:pt x="66" y="238"/>
                  </a:lnTo>
                  <a:lnTo>
                    <a:pt x="53" y="264"/>
                  </a:lnTo>
                  <a:lnTo>
                    <a:pt x="42" y="289"/>
                  </a:lnTo>
                  <a:lnTo>
                    <a:pt x="33" y="315"/>
                  </a:lnTo>
                  <a:lnTo>
                    <a:pt x="25" y="338"/>
                  </a:lnTo>
                  <a:lnTo>
                    <a:pt x="18" y="362"/>
                  </a:lnTo>
                  <a:lnTo>
                    <a:pt x="13" y="384"/>
                  </a:lnTo>
                  <a:lnTo>
                    <a:pt x="9" y="405"/>
                  </a:lnTo>
                  <a:lnTo>
                    <a:pt x="6" y="425"/>
                  </a:lnTo>
                  <a:lnTo>
                    <a:pt x="2" y="457"/>
                  </a:lnTo>
                  <a:lnTo>
                    <a:pt x="1" y="483"/>
                  </a:lnTo>
                  <a:close/>
                  <a:moveTo>
                    <a:pt x="231" y="507"/>
                  </a:moveTo>
                  <a:lnTo>
                    <a:pt x="233" y="475"/>
                  </a:lnTo>
                  <a:lnTo>
                    <a:pt x="236" y="439"/>
                  </a:lnTo>
                  <a:lnTo>
                    <a:pt x="239" y="421"/>
                  </a:lnTo>
                  <a:lnTo>
                    <a:pt x="242" y="402"/>
                  </a:lnTo>
                  <a:lnTo>
                    <a:pt x="246" y="384"/>
                  </a:lnTo>
                  <a:lnTo>
                    <a:pt x="250" y="366"/>
                  </a:lnTo>
                  <a:lnTo>
                    <a:pt x="255" y="347"/>
                  </a:lnTo>
                  <a:lnTo>
                    <a:pt x="261" y="329"/>
                  </a:lnTo>
                  <a:lnTo>
                    <a:pt x="268" y="313"/>
                  </a:lnTo>
                  <a:lnTo>
                    <a:pt x="276" y="296"/>
                  </a:lnTo>
                  <a:lnTo>
                    <a:pt x="285" y="280"/>
                  </a:lnTo>
                  <a:lnTo>
                    <a:pt x="294" y="265"/>
                  </a:lnTo>
                  <a:lnTo>
                    <a:pt x="305" y="251"/>
                  </a:lnTo>
                  <a:lnTo>
                    <a:pt x="316" y="237"/>
                  </a:lnTo>
                  <a:lnTo>
                    <a:pt x="327" y="229"/>
                  </a:lnTo>
                  <a:lnTo>
                    <a:pt x="336" y="221"/>
                  </a:lnTo>
                  <a:lnTo>
                    <a:pt x="347" y="214"/>
                  </a:lnTo>
                  <a:lnTo>
                    <a:pt x="357" y="208"/>
                  </a:lnTo>
                  <a:lnTo>
                    <a:pt x="367" y="203"/>
                  </a:lnTo>
                  <a:lnTo>
                    <a:pt x="378" y="198"/>
                  </a:lnTo>
                  <a:lnTo>
                    <a:pt x="389" y="194"/>
                  </a:lnTo>
                  <a:lnTo>
                    <a:pt x="399" y="191"/>
                  </a:lnTo>
                  <a:lnTo>
                    <a:pt x="418" y="186"/>
                  </a:lnTo>
                  <a:lnTo>
                    <a:pt x="436" y="184"/>
                  </a:lnTo>
                  <a:lnTo>
                    <a:pt x="450" y="181"/>
                  </a:lnTo>
                  <a:lnTo>
                    <a:pt x="461" y="181"/>
                  </a:lnTo>
                  <a:lnTo>
                    <a:pt x="473" y="181"/>
                  </a:lnTo>
                  <a:lnTo>
                    <a:pt x="485" y="182"/>
                  </a:lnTo>
                  <a:lnTo>
                    <a:pt x="496" y="185"/>
                  </a:lnTo>
                  <a:lnTo>
                    <a:pt x="506" y="187"/>
                  </a:lnTo>
                  <a:lnTo>
                    <a:pt x="525" y="193"/>
                  </a:lnTo>
                  <a:lnTo>
                    <a:pt x="542" y="200"/>
                  </a:lnTo>
                  <a:lnTo>
                    <a:pt x="557" y="207"/>
                  </a:lnTo>
                  <a:lnTo>
                    <a:pt x="569" y="215"/>
                  </a:lnTo>
                  <a:lnTo>
                    <a:pt x="579" y="223"/>
                  </a:lnTo>
                  <a:lnTo>
                    <a:pt x="587" y="230"/>
                  </a:lnTo>
                  <a:lnTo>
                    <a:pt x="601" y="245"/>
                  </a:lnTo>
                  <a:lnTo>
                    <a:pt x="613" y="261"/>
                  </a:lnTo>
                  <a:lnTo>
                    <a:pt x="624" y="277"/>
                  </a:lnTo>
                  <a:lnTo>
                    <a:pt x="634" y="293"/>
                  </a:lnTo>
                  <a:lnTo>
                    <a:pt x="642" y="311"/>
                  </a:lnTo>
                  <a:lnTo>
                    <a:pt x="648" y="327"/>
                  </a:lnTo>
                  <a:lnTo>
                    <a:pt x="654" y="344"/>
                  </a:lnTo>
                  <a:lnTo>
                    <a:pt x="658" y="361"/>
                  </a:lnTo>
                  <a:lnTo>
                    <a:pt x="665" y="391"/>
                  </a:lnTo>
                  <a:lnTo>
                    <a:pt x="668" y="419"/>
                  </a:lnTo>
                  <a:lnTo>
                    <a:pt x="670" y="441"/>
                  </a:lnTo>
                  <a:lnTo>
                    <a:pt x="671" y="457"/>
                  </a:lnTo>
                  <a:lnTo>
                    <a:pt x="671" y="465"/>
                  </a:lnTo>
                  <a:lnTo>
                    <a:pt x="672" y="473"/>
                  </a:lnTo>
                  <a:lnTo>
                    <a:pt x="672" y="480"/>
                  </a:lnTo>
                  <a:lnTo>
                    <a:pt x="672" y="488"/>
                  </a:lnTo>
                  <a:lnTo>
                    <a:pt x="673" y="496"/>
                  </a:lnTo>
                  <a:lnTo>
                    <a:pt x="673" y="504"/>
                  </a:lnTo>
                  <a:lnTo>
                    <a:pt x="673" y="512"/>
                  </a:lnTo>
                  <a:lnTo>
                    <a:pt x="673" y="521"/>
                  </a:lnTo>
                  <a:lnTo>
                    <a:pt x="673" y="539"/>
                  </a:lnTo>
                  <a:lnTo>
                    <a:pt x="672" y="567"/>
                  </a:lnTo>
                  <a:lnTo>
                    <a:pt x="671" y="585"/>
                  </a:lnTo>
                  <a:lnTo>
                    <a:pt x="669" y="602"/>
                  </a:lnTo>
                  <a:lnTo>
                    <a:pt x="666" y="621"/>
                  </a:lnTo>
                  <a:lnTo>
                    <a:pt x="662" y="642"/>
                  </a:lnTo>
                  <a:lnTo>
                    <a:pt x="657" y="663"/>
                  </a:lnTo>
                  <a:lnTo>
                    <a:pt x="650" y="683"/>
                  </a:lnTo>
                  <a:lnTo>
                    <a:pt x="642" y="705"/>
                  </a:lnTo>
                  <a:lnTo>
                    <a:pt x="631" y="725"/>
                  </a:lnTo>
                  <a:lnTo>
                    <a:pt x="626" y="736"/>
                  </a:lnTo>
                  <a:lnTo>
                    <a:pt x="619" y="746"/>
                  </a:lnTo>
                  <a:lnTo>
                    <a:pt x="613" y="756"/>
                  </a:lnTo>
                  <a:lnTo>
                    <a:pt x="605" y="765"/>
                  </a:lnTo>
                  <a:lnTo>
                    <a:pt x="598" y="774"/>
                  </a:lnTo>
                  <a:lnTo>
                    <a:pt x="589" y="783"/>
                  </a:lnTo>
                  <a:lnTo>
                    <a:pt x="579" y="791"/>
                  </a:lnTo>
                  <a:lnTo>
                    <a:pt x="570" y="800"/>
                  </a:lnTo>
                  <a:lnTo>
                    <a:pt x="561" y="806"/>
                  </a:lnTo>
                  <a:lnTo>
                    <a:pt x="551" y="813"/>
                  </a:lnTo>
                  <a:lnTo>
                    <a:pt x="539" y="820"/>
                  </a:lnTo>
                  <a:lnTo>
                    <a:pt x="525" y="826"/>
                  </a:lnTo>
                  <a:lnTo>
                    <a:pt x="509" y="832"/>
                  </a:lnTo>
                  <a:lnTo>
                    <a:pt x="491" y="836"/>
                  </a:lnTo>
                  <a:lnTo>
                    <a:pt x="481" y="838"/>
                  </a:lnTo>
                  <a:lnTo>
                    <a:pt x="470" y="840"/>
                  </a:lnTo>
                  <a:lnTo>
                    <a:pt x="459" y="840"/>
                  </a:lnTo>
                  <a:lnTo>
                    <a:pt x="448" y="841"/>
                  </a:lnTo>
                  <a:lnTo>
                    <a:pt x="434" y="840"/>
                  </a:lnTo>
                  <a:lnTo>
                    <a:pt x="420" y="839"/>
                  </a:lnTo>
                  <a:lnTo>
                    <a:pt x="407" y="837"/>
                  </a:lnTo>
                  <a:lnTo>
                    <a:pt x="395" y="834"/>
                  </a:lnTo>
                  <a:lnTo>
                    <a:pt x="383" y="831"/>
                  </a:lnTo>
                  <a:lnTo>
                    <a:pt x="371" y="827"/>
                  </a:lnTo>
                  <a:lnTo>
                    <a:pt x="360" y="822"/>
                  </a:lnTo>
                  <a:lnTo>
                    <a:pt x="351" y="817"/>
                  </a:lnTo>
                  <a:lnTo>
                    <a:pt x="341" y="811"/>
                  </a:lnTo>
                  <a:lnTo>
                    <a:pt x="332" y="805"/>
                  </a:lnTo>
                  <a:lnTo>
                    <a:pt x="323" y="797"/>
                  </a:lnTo>
                  <a:lnTo>
                    <a:pt x="315" y="790"/>
                  </a:lnTo>
                  <a:lnTo>
                    <a:pt x="301" y="775"/>
                  </a:lnTo>
                  <a:lnTo>
                    <a:pt x="288" y="759"/>
                  </a:lnTo>
                  <a:lnTo>
                    <a:pt x="277" y="743"/>
                  </a:lnTo>
                  <a:lnTo>
                    <a:pt x="267" y="726"/>
                  </a:lnTo>
                  <a:lnTo>
                    <a:pt x="259" y="710"/>
                  </a:lnTo>
                  <a:lnTo>
                    <a:pt x="253" y="695"/>
                  </a:lnTo>
                  <a:lnTo>
                    <a:pt x="248" y="680"/>
                  </a:lnTo>
                  <a:lnTo>
                    <a:pt x="244" y="668"/>
                  </a:lnTo>
                  <a:lnTo>
                    <a:pt x="241" y="657"/>
                  </a:lnTo>
                  <a:lnTo>
                    <a:pt x="240" y="648"/>
                  </a:lnTo>
                  <a:lnTo>
                    <a:pt x="235" y="625"/>
                  </a:lnTo>
                  <a:lnTo>
                    <a:pt x="232" y="603"/>
                  </a:lnTo>
                  <a:lnTo>
                    <a:pt x="230" y="583"/>
                  </a:lnTo>
                  <a:lnTo>
                    <a:pt x="229" y="562"/>
                  </a:lnTo>
                  <a:lnTo>
                    <a:pt x="229" y="544"/>
                  </a:lnTo>
                  <a:lnTo>
                    <a:pt x="229" y="529"/>
                  </a:lnTo>
                  <a:lnTo>
                    <a:pt x="230" y="516"/>
                  </a:lnTo>
                  <a:lnTo>
                    <a:pt x="231" y="50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55"/>
            <p:cNvSpPr>
              <a:spLocks/>
            </p:cNvSpPr>
            <p:nvPr userDrawn="1"/>
          </p:nvSpPr>
          <p:spPr bwMode="auto">
            <a:xfrm>
              <a:off x="5472" y="362"/>
              <a:ext cx="25" cy="49"/>
            </a:xfrm>
            <a:custGeom>
              <a:avLst/>
              <a:gdLst>
                <a:gd name="T0" fmla="*/ 0 w 499"/>
                <a:gd name="T1" fmla="*/ 0 h 998"/>
                <a:gd name="T2" fmla="*/ 0 w 499"/>
                <a:gd name="T3" fmla="*/ 0 h 998"/>
                <a:gd name="T4" fmla="*/ 0 w 499"/>
                <a:gd name="T5" fmla="*/ 0 h 998"/>
                <a:gd name="T6" fmla="*/ 0 w 499"/>
                <a:gd name="T7" fmla="*/ 0 h 998"/>
                <a:gd name="T8" fmla="*/ 0 w 499"/>
                <a:gd name="T9" fmla="*/ 0 h 998"/>
                <a:gd name="T10" fmla="*/ 0 w 499"/>
                <a:gd name="T11" fmla="*/ 0 h 998"/>
                <a:gd name="T12" fmla="*/ 0 w 499"/>
                <a:gd name="T13" fmla="*/ 0 h 998"/>
                <a:gd name="T14" fmla="*/ 0 w 499"/>
                <a:gd name="T15" fmla="*/ 0 h 998"/>
                <a:gd name="T16" fmla="*/ 0 w 499"/>
                <a:gd name="T17" fmla="*/ 0 h 998"/>
                <a:gd name="T18" fmla="*/ 0 w 499"/>
                <a:gd name="T19" fmla="*/ 0 h 998"/>
                <a:gd name="T20" fmla="*/ 0 w 499"/>
                <a:gd name="T21" fmla="*/ 0 h 998"/>
                <a:gd name="T22" fmla="*/ 0 w 499"/>
                <a:gd name="T23" fmla="*/ 0 h 998"/>
                <a:gd name="T24" fmla="*/ 0 w 499"/>
                <a:gd name="T25" fmla="*/ 0 h 998"/>
                <a:gd name="T26" fmla="*/ 0 w 499"/>
                <a:gd name="T27" fmla="*/ 0 h 998"/>
                <a:gd name="T28" fmla="*/ 0 w 499"/>
                <a:gd name="T29" fmla="*/ 0 h 998"/>
                <a:gd name="T30" fmla="*/ 0 w 499"/>
                <a:gd name="T31" fmla="*/ 0 h 998"/>
                <a:gd name="T32" fmla="*/ 0 w 499"/>
                <a:gd name="T33" fmla="*/ 0 h 998"/>
                <a:gd name="T34" fmla="*/ 0 w 499"/>
                <a:gd name="T35" fmla="*/ 0 h 998"/>
                <a:gd name="T36" fmla="*/ 0 w 499"/>
                <a:gd name="T37" fmla="*/ 0 h 998"/>
                <a:gd name="T38" fmla="*/ 0 w 499"/>
                <a:gd name="T39" fmla="*/ 0 h 998"/>
                <a:gd name="T40" fmla="*/ 0 w 499"/>
                <a:gd name="T41" fmla="*/ 0 h 998"/>
                <a:gd name="T42" fmla="*/ 0 w 499"/>
                <a:gd name="T43" fmla="*/ 0 h 998"/>
                <a:gd name="T44" fmla="*/ 0 w 499"/>
                <a:gd name="T45" fmla="*/ 0 h 998"/>
                <a:gd name="T46" fmla="*/ 0 w 499"/>
                <a:gd name="T47" fmla="*/ 0 h 998"/>
                <a:gd name="T48" fmla="*/ 0 w 499"/>
                <a:gd name="T49" fmla="*/ 0 h 998"/>
                <a:gd name="T50" fmla="*/ 0 w 499"/>
                <a:gd name="T51" fmla="*/ 0 h 998"/>
                <a:gd name="T52" fmla="*/ 0 w 499"/>
                <a:gd name="T53" fmla="*/ 0 h 998"/>
                <a:gd name="T54" fmla="*/ 0 w 499"/>
                <a:gd name="T55" fmla="*/ 0 h 998"/>
                <a:gd name="T56" fmla="*/ 0 w 499"/>
                <a:gd name="T57" fmla="*/ 0 h 998"/>
                <a:gd name="T58" fmla="*/ 0 w 499"/>
                <a:gd name="T59" fmla="*/ 0 h 998"/>
                <a:gd name="T60" fmla="*/ 0 w 499"/>
                <a:gd name="T61" fmla="*/ 0 h 998"/>
                <a:gd name="T62" fmla="*/ 0 w 499"/>
                <a:gd name="T63" fmla="*/ 0 h 998"/>
                <a:gd name="T64" fmla="*/ 0 w 499"/>
                <a:gd name="T65" fmla="*/ 0 h 998"/>
                <a:gd name="T66" fmla="*/ 0 w 499"/>
                <a:gd name="T67" fmla="*/ 0 h 998"/>
                <a:gd name="T68" fmla="*/ 0 w 499"/>
                <a:gd name="T69" fmla="*/ 0 h 998"/>
                <a:gd name="T70" fmla="*/ 0 w 499"/>
                <a:gd name="T71" fmla="*/ 0 h 998"/>
                <a:gd name="T72" fmla="*/ 0 w 499"/>
                <a:gd name="T73" fmla="*/ 0 h 9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9" h="998">
                  <a:moveTo>
                    <a:pt x="0" y="21"/>
                  </a:moveTo>
                  <a:lnTo>
                    <a:pt x="0" y="998"/>
                  </a:lnTo>
                  <a:lnTo>
                    <a:pt x="78" y="993"/>
                  </a:lnTo>
                  <a:lnTo>
                    <a:pt x="96" y="992"/>
                  </a:lnTo>
                  <a:lnTo>
                    <a:pt x="112" y="992"/>
                  </a:lnTo>
                  <a:lnTo>
                    <a:pt x="129" y="992"/>
                  </a:lnTo>
                  <a:lnTo>
                    <a:pt x="147" y="992"/>
                  </a:lnTo>
                  <a:lnTo>
                    <a:pt x="164" y="993"/>
                  </a:lnTo>
                  <a:lnTo>
                    <a:pt x="181" y="993"/>
                  </a:lnTo>
                  <a:lnTo>
                    <a:pt x="199" y="994"/>
                  </a:lnTo>
                  <a:lnTo>
                    <a:pt x="215" y="995"/>
                  </a:lnTo>
                  <a:lnTo>
                    <a:pt x="215" y="592"/>
                  </a:lnTo>
                  <a:lnTo>
                    <a:pt x="216" y="571"/>
                  </a:lnTo>
                  <a:lnTo>
                    <a:pt x="216" y="543"/>
                  </a:lnTo>
                  <a:lnTo>
                    <a:pt x="217" y="526"/>
                  </a:lnTo>
                  <a:lnTo>
                    <a:pt x="219" y="507"/>
                  </a:lnTo>
                  <a:lnTo>
                    <a:pt x="221" y="488"/>
                  </a:lnTo>
                  <a:lnTo>
                    <a:pt x="225" y="468"/>
                  </a:lnTo>
                  <a:lnTo>
                    <a:pt x="229" y="446"/>
                  </a:lnTo>
                  <a:lnTo>
                    <a:pt x="236" y="425"/>
                  </a:lnTo>
                  <a:lnTo>
                    <a:pt x="243" y="403"/>
                  </a:lnTo>
                  <a:lnTo>
                    <a:pt x="252" y="381"/>
                  </a:lnTo>
                  <a:lnTo>
                    <a:pt x="263" y="360"/>
                  </a:lnTo>
                  <a:lnTo>
                    <a:pt x="276" y="339"/>
                  </a:lnTo>
                  <a:lnTo>
                    <a:pt x="283" y="328"/>
                  </a:lnTo>
                  <a:lnTo>
                    <a:pt x="292" y="319"/>
                  </a:lnTo>
                  <a:lnTo>
                    <a:pt x="300" y="309"/>
                  </a:lnTo>
                  <a:lnTo>
                    <a:pt x="309" y="300"/>
                  </a:lnTo>
                  <a:lnTo>
                    <a:pt x="319" y="289"/>
                  </a:lnTo>
                  <a:lnTo>
                    <a:pt x="329" y="281"/>
                  </a:lnTo>
                  <a:lnTo>
                    <a:pt x="340" y="274"/>
                  </a:lnTo>
                  <a:lnTo>
                    <a:pt x="349" y="267"/>
                  </a:lnTo>
                  <a:lnTo>
                    <a:pt x="359" y="262"/>
                  </a:lnTo>
                  <a:lnTo>
                    <a:pt x="368" y="257"/>
                  </a:lnTo>
                  <a:lnTo>
                    <a:pt x="377" y="253"/>
                  </a:lnTo>
                  <a:lnTo>
                    <a:pt x="386" y="250"/>
                  </a:lnTo>
                  <a:lnTo>
                    <a:pt x="403" y="246"/>
                  </a:lnTo>
                  <a:lnTo>
                    <a:pt x="419" y="243"/>
                  </a:lnTo>
                  <a:lnTo>
                    <a:pt x="433" y="241"/>
                  </a:lnTo>
                  <a:lnTo>
                    <a:pt x="447" y="240"/>
                  </a:lnTo>
                  <a:lnTo>
                    <a:pt x="453" y="240"/>
                  </a:lnTo>
                  <a:lnTo>
                    <a:pt x="459" y="238"/>
                  </a:lnTo>
                  <a:lnTo>
                    <a:pt x="465" y="238"/>
                  </a:lnTo>
                  <a:lnTo>
                    <a:pt x="471" y="238"/>
                  </a:lnTo>
                  <a:lnTo>
                    <a:pt x="478" y="238"/>
                  </a:lnTo>
                  <a:lnTo>
                    <a:pt x="484" y="237"/>
                  </a:lnTo>
                  <a:lnTo>
                    <a:pt x="491" y="237"/>
                  </a:lnTo>
                  <a:lnTo>
                    <a:pt x="497" y="237"/>
                  </a:lnTo>
                  <a:lnTo>
                    <a:pt x="499" y="0"/>
                  </a:lnTo>
                  <a:lnTo>
                    <a:pt x="487" y="0"/>
                  </a:lnTo>
                  <a:lnTo>
                    <a:pt x="473" y="1"/>
                  </a:lnTo>
                  <a:lnTo>
                    <a:pt x="457" y="2"/>
                  </a:lnTo>
                  <a:lnTo>
                    <a:pt x="438" y="5"/>
                  </a:lnTo>
                  <a:lnTo>
                    <a:pt x="418" y="9"/>
                  </a:lnTo>
                  <a:lnTo>
                    <a:pt x="396" y="16"/>
                  </a:lnTo>
                  <a:lnTo>
                    <a:pt x="385" y="20"/>
                  </a:lnTo>
                  <a:lnTo>
                    <a:pt x="373" y="25"/>
                  </a:lnTo>
                  <a:lnTo>
                    <a:pt x="362" y="31"/>
                  </a:lnTo>
                  <a:lnTo>
                    <a:pt x="351" y="37"/>
                  </a:lnTo>
                  <a:lnTo>
                    <a:pt x="335" y="47"/>
                  </a:lnTo>
                  <a:lnTo>
                    <a:pt x="321" y="57"/>
                  </a:lnTo>
                  <a:lnTo>
                    <a:pt x="308" y="69"/>
                  </a:lnTo>
                  <a:lnTo>
                    <a:pt x="296" y="81"/>
                  </a:lnTo>
                  <a:lnTo>
                    <a:pt x="284" y="94"/>
                  </a:lnTo>
                  <a:lnTo>
                    <a:pt x="274" y="107"/>
                  </a:lnTo>
                  <a:lnTo>
                    <a:pt x="264" y="120"/>
                  </a:lnTo>
                  <a:lnTo>
                    <a:pt x="255" y="135"/>
                  </a:lnTo>
                  <a:lnTo>
                    <a:pt x="247" y="150"/>
                  </a:lnTo>
                  <a:lnTo>
                    <a:pt x="239" y="165"/>
                  </a:lnTo>
                  <a:lnTo>
                    <a:pt x="231" y="180"/>
                  </a:lnTo>
                  <a:lnTo>
                    <a:pt x="224" y="196"/>
                  </a:lnTo>
                  <a:lnTo>
                    <a:pt x="210" y="228"/>
                  </a:lnTo>
                  <a:lnTo>
                    <a:pt x="197" y="262"/>
                  </a:lnTo>
                  <a:lnTo>
                    <a:pt x="19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56"/>
            <p:cNvSpPr>
              <a:spLocks/>
            </p:cNvSpPr>
            <p:nvPr userDrawn="1"/>
          </p:nvSpPr>
          <p:spPr bwMode="auto">
            <a:xfrm>
              <a:off x="5531" y="346"/>
              <a:ext cx="12" cy="65"/>
            </a:xfrm>
            <a:custGeom>
              <a:avLst/>
              <a:gdLst>
                <a:gd name="T0" fmla="*/ 0 w 244"/>
                <a:gd name="T1" fmla="*/ 0 h 1304"/>
                <a:gd name="T2" fmla="*/ 0 w 244"/>
                <a:gd name="T3" fmla="*/ 0 h 1304"/>
                <a:gd name="T4" fmla="*/ 0 w 244"/>
                <a:gd name="T5" fmla="*/ 0 h 1304"/>
                <a:gd name="T6" fmla="*/ 0 w 244"/>
                <a:gd name="T7" fmla="*/ 0 h 1304"/>
                <a:gd name="T8" fmla="*/ 0 w 244"/>
                <a:gd name="T9" fmla="*/ 0 h 1304"/>
                <a:gd name="T10" fmla="*/ 0 w 244"/>
                <a:gd name="T11" fmla="*/ 0 h 1304"/>
                <a:gd name="T12" fmla="*/ 0 w 244"/>
                <a:gd name="T13" fmla="*/ 0 h 1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" h="1304">
                  <a:moveTo>
                    <a:pt x="0" y="1203"/>
                  </a:moveTo>
                  <a:lnTo>
                    <a:pt x="0" y="1304"/>
                  </a:lnTo>
                  <a:lnTo>
                    <a:pt x="244" y="1304"/>
                  </a:lnTo>
                  <a:lnTo>
                    <a:pt x="244" y="0"/>
                  </a:lnTo>
                  <a:lnTo>
                    <a:pt x="1" y="0"/>
                  </a:lnTo>
                  <a:lnTo>
                    <a:pt x="1" y="136"/>
                  </a:lnTo>
                  <a:lnTo>
                    <a:pt x="0" y="120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57"/>
            <p:cNvSpPr>
              <a:spLocks/>
            </p:cNvSpPr>
            <p:nvPr userDrawn="1"/>
          </p:nvSpPr>
          <p:spPr bwMode="auto">
            <a:xfrm>
              <a:off x="5557" y="361"/>
              <a:ext cx="40" cy="50"/>
            </a:xfrm>
            <a:custGeom>
              <a:avLst/>
              <a:gdLst>
                <a:gd name="T0" fmla="*/ 0 w 798"/>
                <a:gd name="T1" fmla="*/ 0 h 1000"/>
                <a:gd name="T2" fmla="*/ 0 w 798"/>
                <a:gd name="T3" fmla="*/ 0 h 1000"/>
                <a:gd name="T4" fmla="*/ 0 w 798"/>
                <a:gd name="T5" fmla="*/ 0 h 1000"/>
                <a:gd name="T6" fmla="*/ 0 w 798"/>
                <a:gd name="T7" fmla="*/ 0 h 1000"/>
                <a:gd name="T8" fmla="*/ 0 w 798"/>
                <a:gd name="T9" fmla="*/ 0 h 1000"/>
                <a:gd name="T10" fmla="*/ 0 w 798"/>
                <a:gd name="T11" fmla="*/ 0 h 1000"/>
                <a:gd name="T12" fmla="*/ 0 w 798"/>
                <a:gd name="T13" fmla="*/ 0 h 1000"/>
                <a:gd name="T14" fmla="*/ 0 w 798"/>
                <a:gd name="T15" fmla="*/ 0 h 1000"/>
                <a:gd name="T16" fmla="*/ 0 w 798"/>
                <a:gd name="T17" fmla="*/ 0 h 1000"/>
                <a:gd name="T18" fmla="*/ 0 w 798"/>
                <a:gd name="T19" fmla="*/ 0 h 1000"/>
                <a:gd name="T20" fmla="*/ 0 w 798"/>
                <a:gd name="T21" fmla="*/ 0 h 1000"/>
                <a:gd name="T22" fmla="*/ 0 w 798"/>
                <a:gd name="T23" fmla="*/ 0 h 1000"/>
                <a:gd name="T24" fmla="*/ 0 w 798"/>
                <a:gd name="T25" fmla="*/ 0 h 1000"/>
                <a:gd name="T26" fmla="*/ 0 w 798"/>
                <a:gd name="T27" fmla="*/ 0 h 1000"/>
                <a:gd name="T28" fmla="*/ 0 w 798"/>
                <a:gd name="T29" fmla="*/ 0 h 1000"/>
                <a:gd name="T30" fmla="*/ 0 w 798"/>
                <a:gd name="T31" fmla="*/ 0 h 1000"/>
                <a:gd name="T32" fmla="*/ 0 w 798"/>
                <a:gd name="T33" fmla="*/ 0 h 1000"/>
                <a:gd name="T34" fmla="*/ 0 w 798"/>
                <a:gd name="T35" fmla="*/ 0 h 1000"/>
                <a:gd name="T36" fmla="*/ 0 w 798"/>
                <a:gd name="T37" fmla="*/ 0 h 1000"/>
                <a:gd name="T38" fmla="*/ 0 w 798"/>
                <a:gd name="T39" fmla="*/ 0 h 1000"/>
                <a:gd name="T40" fmla="*/ 0 w 798"/>
                <a:gd name="T41" fmla="*/ 0 h 1000"/>
                <a:gd name="T42" fmla="*/ 0 w 798"/>
                <a:gd name="T43" fmla="*/ 0 h 1000"/>
                <a:gd name="T44" fmla="*/ 0 w 798"/>
                <a:gd name="T45" fmla="*/ 0 h 1000"/>
                <a:gd name="T46" fmla="*/ 0 w 798"/>
                <a:gd name="T47" fmla="*/ 0 h 1000"/>
                <a:gd name="T48" fmla="*/ 0 w 798"/>
                <a:gd name="T49" fmla="*/ 0 h 1000"/>
                <a:gd name="T50" fmla="*/ 0 w 798"/>
                <a:gd name="T51" fmla="*/ 0 h 1000"/>
                <a:gd name="T52" fmla="*/ 0 w 798"/>
                <a:gd name="T53" fmla="*/ 0 h 1000"/>
                <a:gd name="T54" fmla="*/ 0 w 798"/>
                <a:gd name="T55" fmla="*/ 0 h 1000"/>
                <a:gd name="T56" fmla="*/ 0 w 798"/>
                <a:gd name="T57" fmla="*/ 0 h 1000"/>
                <a:gd name="T58" fmla="*/ 0 w 798"/>
                <a:gd name="T59" fmla="*/ 0 h 1000"/>
                <a:gd name="T60" fmla="*/ 0 w 798"/>
                <a:gd name="T61" fmla="*/ 0 h 1000"/>
                <a:gd name="T62" fmla="*/ 0 w 798"/>
                <a:gd name="T63" fmla="*/ 0 h 1000"/>
                <a:gd name="T64" fmla="*/ 0 w 798"/>
                <a:gd name="T65" fmla="*/ 0 h 1000"/>
                <a:gd name="T66" fmla="*/ 0 w 798"/>
                <a:gd name="T67" fmla="*/ 0 h 1000"/>
                <a:gd name="T68" fmla="*/ 0 w 798"/>
                <a:gd name="T69" fmla="*/ 0 h 1000"/>
                <a:gd name="T70" fmla="*/ 0 w 798"/>
                <a:gd name="T71" fmla="*/ 0 h 1000"/>
                <a:gd name="T72" fmla="*/ 0 w 798"/>
                <a:gd name="T73" fmla="*/ 0 h 1000"/>
                <a:gd name="T74" fmla="*/ 0 w 798"/>
                <a:gd name="T75" fmla="*/ 0 h 1000"/>
                <a:gd name="T76" fmla="*/ 0 w 798"/>
                <a:gd name="T77" fmla="*/ 0 h 1000"/>
                <a:gd name="T78" fmla="*/ 0 w 798"/>
                <a:gd name="T79" fmla="*/ 0 h 1000"/>
                <a:gd name="T80" fmla="*/ 0 w 798"/>
                <a:gd name="T81" fmla="*/ 0 h 1000"/>
                <a:gd name="T82" fmla="*/ 0 w 798"/>
                <a:gd name="T83" fmla="*/ 0 h 1000"/>
                <a:gd name="T84" fmla="*/ 0 w 798"/>
                <a:gd name="T85" fmla="*/ 0 h 1000"/>
                <a:gd name="T86" fmla="*/ 0 w 798"/>
                <a:gd name="T87" fmla="*/ 0 h 1000"/>
                <a:gd name="T88" fmla="*/ 0 w 798"/>
                <a:gd name="T89" fmla="*/ 0 h 1000"/>
                <a:gd name="T90" fmla="*/ 0 w 798"/>
                <a:gd name="T91" fmla="*/ 0 h 1000"/>
                <a:gd name="T92" fmla="*/ 0 w 798"/>
                <a:gd name="T93" fmla="*/ 0 h 1000"/>
                <a:gd name="T94" fmla="*/ 0 w 798"/>
                <a:gd name="T95" fmla="*/ 0 h 1000"/>
                <a:gd name="T96" fmla="*/ 0 w 798"/>
                <a:gd name="T97" fmla="*/ 0 h 1000"/>
                <a:gd name="T98" fmla="*/ 0 w 798"/>
                <a:gd name="T99" fmla="*/ 0 h 1000"/>
                <a:gd name="T100" fmla="*/ 0 w 798"/>
                <a:gd name="T101" fmla="*/ 0 h 1000"/>
                <a:gd name="T102" fmla="*/ 0 w 798"/>
                <a:gd name="T103" fmla="*/ 0 h 1000"/>
                <a:gd name="T104" fmla="*/ 0 w 798"/>
                <a:gd name="T105" fmla="*/ 0 h 1000"/>
                <a:gd name="T106" fmla="*/ 0 w 798"/>
                <a:gd name="T107" fmla="*/ 0 h 10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98" h="1000">
                  <a:moveTo>
                    <a:pt x="0" y="23"/>
                  </a:moveTo>
                  <a:lnTo>
                    <a:pt x="0" y="993"/>
                  </a:lnTo>
                  <a:lnTo>
                    <a:pt x="220" y="1000"/>
                  </a:lnTo>
                  <a:lnTo>
                    <a:pt x="220" y="483"/>
                  </a:lnTo>
                  <a:lnTo>
                    <a:pt x="222" y="446"/>
                  </a:lnTo>
                  <a:lnTo>
                    <a:pt x="226" y="410"/>
                  </a:lnTo>
                  <a:lnTo>
                    <a:pt x="229" y="391"/>
                  </a:lnTo>
                  <a:lnTo>
                    <a:pt x="232" y="374"/>
                  </a:lnTo>
                  <a:lnTo>
                    <a:pt x="235" y="358"/>
                  </a:lnTo>
                  <a:lnTo>
                    <a:pt x="240" y="340"/>
                  </a:lnTo>
                  <a:lnTo>
                    <a:pt x="245" y="324"/>
                  </a:lnTo>
                  <a:lnTo>
                    <a:pt x="251" y="309"/>
                  </a:lnTo>
                  <a:lnTo>
                    <a:pt x="259" y="293"/>
                  </a:lnTo>
                  <a:lnTo>
                    <a:pt x="268" y="278"/>
                  </a:lnTo>
                  <a:lnTo>
                    <a:pt x="279" y="264"/>
                  </a:lnTo>
                  <a:lnTo>
                    <a:pt x="291" y="251"/>
                  </a:lnTo>
                  <a:lnTo>
                    <a:pt x="304" y="237"/>
                  </a:lnTo>
                  <a:lnTo>
                    <a:pt x="319" y="225"/>
                  </a:lnTo>
                  <a:lnTo>
                    <a:pt x="337" y="212"/>
                  </a:lnTo>
                  <a:lnTo>
                    <a:pt x="353" y="202"/>
                  </a:lnTo>
                  <a:lnTo>
                    <a:pt x="368" y="195"/>
                  </a:lnTo>
                  <a:lnTo>
                    <a:pt x="384" y="190"/>
                  </a:lnTo>
                  <a:lnTo>
                    <a:pt x="398" y="186"/>
                  </a:lnTo>
                  <a:lnTo>
                    <a:pt x="410" y="183"/>
                  </a:lnTo>
                  <a:lnTo>
                    <a:pt x="421" y="182"/>
                  </a:lnTo>
                  <a:lnTo>
                    <a:pt x="431" y="181"/>
                  </a:lnTo>
                  <a:lnTo>
                    <a:pt x="448" y="182"/>
                  </a:lnTo>
                  <a:lnTo>
                    <a:pt x="464" y="186"/>
                  </a:lnTo>
                  <a:lnTo>
                    <a:pt x="480" y="190"/>
                  </a:lnTo>
                  <a:lnTo>
                    <a:pt x="493" y="195"/>
                  </a:lnTo>
                  <a:lnTo>
                    <a:pt x="504" y="201"/>
                  </a:lnTo>
                  <a:lnTo>
                    <a:pt x="513" y="206"/>
                  </a:lnTo>
                  <a:lnTo>
                    <a:pt x="521" y="212"/>
                  </a:lnTo>
                  <a:lnTo>
                    <a:pt x="527" y="217"/>
                  </a:lnTo>
                  <a:lnTo>
                    <a:pt x="538" y="227"/>
                  </a:lnTo>
                  <a:lnTo>
                    <a:pt x="547" y="237"/>
                  </a:lnTo>
                  <a:lnTo>
                    <a:pt x="555" y="248"/>
                  </a:lnTo>
                  <a:lnTo>
                    <a:pt x="561" y="259"/>
                  </a:lnTo>
                  <a:lnTo>
                    <a:pt x="567" y="270"/>
                  </a:lnTo>
                  <a:lnTo>
                    <a:pt x="572" y="281"/>
                  </a:lnTo>
                  <a:lnTo>
                    <a:pt x="575" y="293"/>
                  </a:lnTo>
                  <a:lnTo>
                    <a:pt x="578" y="306"/>
                  </a:lnTo>
                  <a:lnTo>
                    <a:pt x="584" y="331"/>
                  </a:lnTo>
                  <a:lnTo>
                    <a:pt x="586" y="358"/>
                  </a:lnTo>
                  <a:lnTo>
                    <a:pt x="587" y="384"/>
                  </a:lnTo>
                  <a:lnTo>
                    <a:pt x="588" y="412"/>
                  </a:lnTo>
                  <a:lnTo>
                    <a:pt x="588" y="1000"/>
                  </a:lnTo>
                  <a:lnTo>
                    <a:pt x="798" y="1000"/>
                  </a:lnTo>
                  <a:lnTo>
                    <a:pt x="798" y="339"/>
                  </a:lnTo>
                  <a:lnTo>
                    <a:pt x="798" y="333"/>
                  </a:lnTo>
                  <a:lnTo>
                    <a:pt x="797" y="323"/>
                  </a:lnTo>
                  <a:lnTo>
                    <a:pt x="796" y="311"/>
                  </a:lnTo>
                  <a:lnTo>
                    <a:pt x="795" y="296"/>
                  </a:lnTo>
                  <a:lnTo>
                    <a:pt x="794" y="281"/>
                  </a:lnTo>
                  <a:lnTo>
                    <a:pt x="792" y="264"/>
                  </a:lnTo>
                  <a:lnTo>
                    <a:pt x="789" y="247"/>
                  </a:lnTo>
                  <a:lnTo>
                    <a:pt x="785" y="230"/>
                  </a:lnTo>
                  <a:lnTo>
                    <a:pt x="780" y="213"/>
                  </a:lnTo>
                  <a:lnTo>
                    <a:pt x="775" y="198"/>
                  </a:lnTo>
                  <a:lnTo>
                    <a:pt x="770" y="184"/>
                  </a:lnTo>
                  <a:lnTo>
                    <a:pt x="766" y="171"/>
                  </a:lnTo>
                  <a:lnTo>
                    <a:pt x="761" y="161"/>
                  </a:lnTo>
                  <a:lnTo>
                    <a:pt x="756" y="151"/>
                  </a:lnTo>
                  <a:lnTo>
                    <a:pt x="753" y="143"/>
                  </a:lnTo>
                  <a:lnTo>
                    <a:pt x="749" y="137"/>
                  </a:lnTo>
                  <a:lnTo>
                    <a:pt x="742" y="125"/>
                  </a:lnTo>
                  <a:lnTo>
                    <a:pt x="735" y="113"/>
                  </a:lnTo>
                  <a:lnTo>
                    <a:pt x="726" y="102"/>
                  </a:lnTo>
                  <a:lnTo>
                    <a:pt x="717" y="91"/>
                  </a:lnTo>
                  <a:lnTo>
                    <a:pt x="708" y="81"/>
                  </a:lnTo>
                  <a:lnTo>
                    <a:pt x="699" y="71"/>
                  </a:lnTo>
                  <a:lnTo>
                    <a:pt x="689" y="62"/>
                  </a:lnTo>
                  <a:lnTo>
                    <a:pt x="678" y="54"/>
                  </a:lnTo>
                  <a:lnTo>
                    <a:pt x="666" y="47"/>
                  </a:lnTo>
                  <a:lnTo>
                    <a:pt x="652" y="38"/>
                  </a:lnTo>
                  <a:lnTo>
                    <a:pt x="635" y="30"/>
                  </a:lnTo>
                  <a:lnTo>
                    <a:pt x="614" y="21"/>
                  </a:lnTo>
                  <a:lnTo>
                    <a:pt x="592" y="13"/>
                  </a:lnTo>
                  <a:lnTo>
                    <a:pt x="565" y="6"/>
                  </a:lnTo>
                  <a:lnTo>
                    <a:pt x="551" y="4"/>
                  </a:lnTo>
                  <a:lnTo>
                    <a:pt x="536" y="2"/>
                  </a:lnTo>
                  <a:lnTo>
                    <a:pt x="520" y="0"/>
                  </a:lnTo>
                  <a:lnTo>
                    <a:pt x="503" y="0"/>
                  </a:lnTo>
                  <a:lnTo>
                    <a:pt x="489" y="0"/>
                  </a:lnTo>
                  <a:lnTo>
                    <a:pt x="475" y="1"/>
                  </a:lnTo>
                  <a:lnTo>
                    <a:pt x="462" y="2"/>
                  </a:lnTo>
                  <a:lnTo>
                    <a:pt x="450" y="4"/>
                  </a:lnTo>
                  <a:lnTo>
                    <a:pt x="425" y="9"/>
                  </a:lnTo>
                  <a:lnTo>
                    <a:pt x="403" y="15"/>
                  </a:lnTo>
                  <a:lnTo>
                    <a:pt x="382" y="24"/>
                  </a:lnTo>
                  <a:lnTo>
                    <a:pt x="363" y="33"/>
                  </a:lnTo>
                  <a:lnTo>
                    <a:pt x="345" y="43"/>
                  </a:lnTo>
                  <a:lnTo>
                    <a:pt x="330" y="54"/>
                  </a:lnTo>
                  <a:lnTo>
                    <a:pt x="314" y="65"/>
                  </a:lnTo>
                  <a:lnTo>
                    <a:pt x="302" y="78"/>
                  </a:lnTo>
                  <a:lnTo>
                    <a:pt x="290" y="89"/>
                  </a:lnTo>
                  <a:lnTo>
                    <a:pt x="280" y="101"/>
                  </a:lnTo>
                  <a:lnTo>
                    <a:pt x="261" y="124"/>
                  </a:lnTo>
                  <a:lnTo>
                    <a:pt x="248" y="144"/>
                  </a:lnTo>
                  <a:lnTo>
                    <a:pt x="242" y="154"/>
                  </a:lnTo>
                  <a:lnTo>
                    <a:pt x="236" y="165"/>
                  </a:lnTo>
                  <a:lnTo>
                    <a:pt x="229" y="176"/>
                  </a:lnTo>
                  <a:lnTo>
                    <a:pt x="222" y="189"/>
                  </a:lnTo>
                  <a:lnTo>
                    <a:pt x="216" y="200"/>
                  </a:lnTo>
                  <a:lnTo>
                    <a:pt x="211" y="211"/>
                  </a:lnTo>
                  <a:lnTo>
                    <a:pt x="206" y="222"/>
                  </a:lnTo>
                  <a:lnTo>
                    <a:pt x="201" y="232"/>
                  </a:lnTo>
                  <a:lnTo>
                    <a:pt x="20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58"/>
            <p:cNvSpPr>
              <a:spLocks/>
            </p:cNvSpPr>
            <p:nvPr userDrawn="1"/>
          </p:nvSpPr>
          <p:spPr bwMode="auto">
            <a:xfrm>
              <a:off x="5604" y="349"/>
              <a:ext cx="27" cy="63"/>
            </a:xfrm>
            <a:custGeom>
              <a:avLst/>
              <a:gdLst>
                <a:gd name="T0" fmla="*/ 0 w 538"/>
                <a:gd name="T1" fmla="*/ 0 h 1259"/>
                <a:gd name="T2" fmla="*/ 0 w 538"/>
                <a:gd name="T3" fmla="*/ 0 h 1259"/>
                <a:gd name="T4" fmla="*/ 0 w 538"/>
                <a:gd name="T5" fmla="*/ 0 h 1259"/>
                <a:gd name="T6" fmla="*/ 0 w 538"/>
                <a:gd name="T7" fmla="*/ 0 h 1259"/>
                <a:gd name="T8" fmla="*/ 0 w 538"/>
                <a:gd name="T9" fmla="*/ 0 h 1259"/>
                <a:gd name="T10" fmla="*/ 0 w 538"/>
                <a:gd name="T11" fmla="*/ 0 h 1259"/>
                <a:gd name="T12" fmla="*/ 0 w 538"/>
                <a:gd name="T13" fmla="*/ 0 h 1259"/>
                <a:gd name="T14" fmla="*/ 0 w 538"/>
                <a:gd name="T15" fmla="*/ 0 h 1259"/>
                <a:gd name="T16" fmla="*/ 0 w 538"/>
                <a:gd name="T17" fmla="*/ 0 h 1259"/>
                <a:gd name="T18" fmla="*/ 0 w 538"/>
                <a:gd name="T19" fmla="*/ 0 h 1259"/>
                <a:gd name="T20" fmla="*/ 0 w 538"/>
                <a:gd name="T21" fmla="*/ 0 h 1259"/>
                <a:gd name="T22" fmla="*/ 0 w 538"/>
                <a:gd name="T23" fmla="*/ 0 h 1259"/>
                <a:gd name="T24" fmla="*/ 0 w 538"/>
                <a:gd name="T25" fmla="*/ 0 h 1259"/>
                <a:gd name="T26" fmla="*/ 0 w 538"/>
                <a:gd name="T27" fmla="*/ 0 h 1259"/>
                <a:gd name="T28" fmla="*/ 0 w 538"/>
                <a:gd name="T29" fmla="*/ 0 h 1259"/>
                <a:gd name="T30" fmla="*/ 0 w 538"/>
                <a:gd name="T31" fmla="*/ 0 h 1259"/>
                <a:gd name="T32" fmla="*/ 0 w 538"/>
                <a:gd name="T33" fmla="*/ 0 h 1259"/>
                <a:gd name="T34" fmla="*/ 0 w 538"/>
                <a:gd name="T35" fmla="*/ 0 h 1259"/>
                <a:gd name="T36" fmla="*/ 0 w 538"/>
                <a:gd name="T37" fmla="*/ 0 h 1259"/>
                <a:gd name="T38" fmla="*/ 0 w 538"/>
                <a:gd name="T39" fmla="*/ 0 h 1259"/>
                <a:gd name="T40" fmla="*/ 0 w 538"/>
                <a:gd name="T41" fmla="*/ 0 h 1259"/>
                <a:gd name="T42" fmla="*/ 0 w 538"/>
                <a:gd name="T43" fmla="*/ 0 h 1259"/>
                <a:gd name="T44" fmla="*/ 0 w 538"/>
                <a:gd name="T45" fmla="*/ 0 h 1259"/>
                <a:gd name="T46" fmla="*/ 0 w 538"/>
                <a:gd name="T47" fmla="*/ 0 h 1259"/>
                <a:gd name="T48" fmla="*/ 0 w 538"/>
                <a:gd name="T49" fmla="*/ 0 h 1259"/>
                <a:gd name="T50" fmla="*/ 0 w 538"/>
                <a:gd name="T51" fmla="*/ 0 h 1259"/>
                <a:gd name="T52" fmla="*/ 0 w 538"/>
                <a:gd name="T53" fmla="*/ 0 h 1259"/>
                <a:gd name="T54" fmla="*/ 0 w 538"/>
                <a:gd name="T55" fmla="*/ 0 h 1259"/>
                <a:gd name="T56" fmla="*/ 0 w 538"/>
                <a:gd name="T57" fmla="*/ 0 h 1259"/>
                <a:gd name="T58" fmla="*/ 0 w 538"/>
                <a:gd name="T59" fmla="*/ 0 h 1259"/>
                <a:gd name="T60" fmla="*/ 0 w 538"/>
                <a:gd name="T61" fmla="*/ 0 h 1259"/>
                <a:gd name="T62" fmla="*/ 0 w 538"/>
                <a:gd name="T63" fmla="*/ 0 h 1259"/>
                <a:gd name="T64" fmla="*/ 0 w 538"/>
                <a:gd name="T65" fmla="*/ 0 h 12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8" h="1259">
                  <a:moveTo>
                    <a:pt x="0" y="276"/>
                  </a:moveTo>
                  <a:lnTo>
                    <a:pt x="0" y="457"/>
                  </a:lnTo>
                  <a:lnTo>
                    <a:pt x="118" y="457"/>
                  </a:lnTo>
                  <a:lnTo>
                    <a:pt x="118" y="996"/>
                  </a:lnTo>
                  <a:lnTo>
                    <a:pt x="121" y="1025"/>
                  </a:lnTo>
                  <a:lnTo>
                    <a:pt x="125" y="1051"/>
                  </a:lnTo>
                  <a:lnTo>
                    <a:pt x="130" y="1077"/>
                  </a:lnTo>
                  <a:lnTo>
                    <a:pt x="136" y="1101"/>
                  </a:lnTo>
                  <a:lnTo>
                    <a:pt x="140" y="1114"/>
                  </a:lnTo>
                  <a:lnTo>
                    <a:pt x="146" y="1126"/>
                  </a:lnTo>
                  <a:lnTo>
                    <a:pt x="151" y="1137"/>
                  </a:lnTo>
                  <a:lnTo>
                    <a:pt x="157" y="1148"/>
                  </a:lnTo>
                  <a:lnTo>
                    <a:pt x="164" y="1159"/>
                  </a:lnTo>
                  <a:lnTo>
                    <a:pt x="172" y="1171"/>
                  </a:lnTo>
                  <a:lnTo>
                    <a:pt x="181" y="1181"/>
                  </a:lnTo>
                  <a:lnTo>
                    <a:pt x="190" y="1191"/>
                  </a:lnTo>
                  <a:lnTo>
                    <a:pt x="202" y="1202"/>
                  </a:lnTo>
                  <a:lnTo>
                    <a:pt x="212" y="1211"/>
                  </a:lnTo>
                  <a:lnTo>
                    <a:pt x="223" y="1219"/>
                  </a:lnTo>
                  <a:lnTo>
                    <a:pt x="235" y="1227"/>
                  </a:lnTo>
                  <a:lnTo>
                    <a:pt x="248" y="1233"/>
                  </a:lnTo>
                  <a:lnTo>
                    <a:pt x="260" y="1239"/>
                  </a:lnTo>
                  <a:lnTo>
                    <a:pt x="272" y="1243"/>
                  </a:lnTo>
                  <a:lnTo>
                    <a:pt x="285" y="1247"/>
                  </a:lnTo>
                  <a:lnTo>
                    <a:pt x="299" y="1250"/>
                  </a:lnTo>
                  <a:lnTo>
                    <a:pt x="313" y="1253"/>
                  </a:lnTo>
                  <a:lnTo>
                    <a:pt x="327" y="1255"/>
                  </a:lnTo>
                  <a:lnTo>
                    <a:pt x="341" y="1256"/>
                  </a:lnTo>
                  <a:lnTo>
                    <a:pt x="371" y="1258"/>
                  </a:lnTo>
                  <a:lnTo>
                    <a:pt x="402" y="1259"/>
                  </a:lnTo>
                  <a:lnTo>
                    <a:pt x="418" y="1259"/>
                  </a:lnTo>
                  <a:lnTo>
                    <a:pt x="435" y="1258"/>
                  </a:lnTo>
                  <a:lnTo>
                    <a:pt x="452" y="1258"/>
                  </a:lnTo>
                  <a:lnTo>
                    <a:pt x="469" y="1257"/>
                  </a:lnTo>
                  <a:lnTo>
                    <a:pt x="485" y="1256"/>
                  </a:lnTo>
                  <a:lnTo>
                    <a:pt x="503" y="1255"/>
                  </a:lnTo>
                  <a:lnTo>
                    <a:pt x="519" y="1254"/>
                  </a:lnTo>
                  <a:lnTo>
                    <a:pt x="536" y="1253"/>
                  </a:lnTo>
                  <a:lnTo>
                    <a:pt x="538" y="1074"/>
                  </a:lnTo>
                  <a:lnTo>
                    <a:pt x="515" y="1076"/>
                  </a:lnTo>
                  <a:lnTo>
                    <a:pt x="491" y="1077"/>
                  </a:lnTo>
                  <a:lnTo>
                    <a:pt x="467" y="1078"/>
                  </a:lnTo>
                  <a:lnTo>
                    <a:pt x="442" y="1076"/>
                  </a:lnTo>
                  <a:lnTo>
                    <a:pt x="431" y="1075"/>
                  </a:lnTo>
                  <a:lnTo>
                    <a:pt x="420" y="1072"/>
                  </a:lnTo>
                  <a:lnTo>
                    <a:pt x="409" y="1069"/>
                  </a:lnTo>
                  <a:lnTo>
                    <a:pt x="399" y="1065"/>
                  </a:lnTo>
                  <a:lnTo>
                    <a:pt x="388" y="1060"/>
                  </a:lnTo>
                  <a:lnTo>
                    <a:pt x="378" y="1054"/>
                  </a:lnTo>
                  <a:lnTo>
                    <a:pt x="370" y="1046"/>
                  </a:lnTo>
                  <a:lnTo>
                    <a:pt x="362" y="1038"/>
                  </a:lnTo>
                  <a:lnTo>
                    <a:pt x="356" y="1030"/>
                  </a:lnTo>
                  <a:lnTo>
                    <a:pt x="351" y="1022"/>
                  </a:lnTo>
                  <a:lnTo>
                    <a:pt x="347" y="1013"/>
                  </a:lnTo>
                  <a:lnTo>
                    <a:pt x="342" y="1003"/>
                  </a:lnTo>
                  <a:lnTo>
                    <a:pt x="339" y="991"/>
                  </a:lnTo>
                  <a:lnTo>
                    <a:pt x="337" y="978"/>
                  </a:lnTo>
                  <a:lnTo>
                    <a:pt x="335" y="963"/>
                  </a:lnTo>
                  <a:lnTo>
                    <a:pt x="333" y="945"/>
                  </a:lnTo>
                  <a:lnTo>
                    <a:pt x="333" y="455"/>
                  </a:lnTo>
                  <a:lnTo>
                    <a:pt x="527" y="455"/>
                  </a:lnTo>
                  <a:lnTo>
                    <a:pt x="527" y="274"/>
                  </a:lnTo>
                  <a:lnTo>
                    <a:pt x="331" y="274"/>
                  </a:lnTo>
                  <a:lnTo>
                    <a:pt x="331" y="0"/>
                  </a:lnTo>
                  <a:lnTo>
                    <a:pt x="156" y="13"/>
                  </a:lnTo>
                  <a:lnTo>
                    <a:pt x="131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59"/>
            <p:cNvSpPr>
              <a:spLocks noEditPoints="1"/>
            </p:cNvSpPr>
            <p:nvPr userDrawn="1"/>
          </p:nvSpPr>
          <p:spPr bwMode="auto">
            <a:xfrm>
              <a:off x="5635" y="362"/>
              <a:ext cx="44" cy="50"/>
            </a:xfrm>
            <a:custGeom>
              <a:avLst/>
              <a:gdLst>
                <a:gd name="T0" fmla="*/ 0 w 873"/>
                <a:gd name="T1" fmla="*/ 0 h 1017"/>
                <a:gd name="T2" fmla="*/ 0 w 873"/>
                <a:gd name="T3" fmla="*/ 0 h 1017"/>
                <a:gd name="T4" fmla="*/ 0 w 873"/>
                <a:gd name="T5" fmla="*/ 0 h 1017"/>
                <a:gd name="T6" fmla="*/ 0 w 873"/>
                <a:gd name="T7" fmla="*/ 0 h 1017"/>
                <a:gd name="T8" fmla="*/ 0 w 873"/>
                <a:gd name="T9" fmla="*/ 0 h 1017"/>
                <a:gd name="T10" fmla="*/ 0 w 873"/>
                <a:gd name="T11" fmla="*/ 0 h 1017"/>
                <a:gd name="T12" fmla="*/ 0 w 873"/>
                <a:gd name="T13" fmla="*/ 0 h 1017"/>
                <a:gd name="T14" fmla="*/ 0 w 873"/>
                <a:gd name="T15" fmla="*/ 0 h 1017"/>
                <a:gd name="T16" fmla="*/ 0 w 873"/>
                <a:gd name="T17" fmla="*/ 0 h 1017"/>
                <a:gd name="T18" fmla="*/ 0 w 873"/>
                <a:gd name="T19" fmla="*/ 0 h 1017"/>
                <a:gd name="T20" fmla="*/ 0 w 873"/>
                <a:gd name="T21" fmla="*/ 0 h 1017"/>
                <a:gd name="T22" fmla="*/ 0 w 873"/>
                <a:gd name="T23" fmla="*/ 0 h 1017"/>
                <a:gd name="T24" fmla="*/ 0 w 873"/>
                <a:gd name="T25" fmla="*/ 0 h 1017"/>
                <a:gd name="T26" fmla="*/ 0 w 873"/>
                <a:gd name="T27" fmla="*/ 0 h 1017"/>
                <a:gd name="T28" fmla="*/ 0 w 873"/>
                <a:gd name="T29" fmla="*/ 0 h 1017"/>
                <a:gd name="T30" fmla="*/ 0 w 873"/>
                <a:gd name="T31" fmla="*/ 0 h 1017"/>
                <a:gd name="T32" fmla="*/ 0 w 873"/>
                <a:gd name="T33" fmla="*/ 0 h 1017"/>
                <a:gd name="T34" fmla="*/ 0 w 873"/>
                <a:gd name="T35" fmla="*/ 0 h 1017"/>
                <a:gd name="T36" fmla="*/ 0 w 873"/>
                <a:gd name="T37" fmla="*/ 0 h 1017"/>
                <a:gd name="T38" fmla="*/ 0 w 873"/>
                <a:gd name="T39" fmla="*/ 0 h 1017"/>
                <a:gd name="T40" fmla="*/ 0 w 873"/>
                <a:gd name="T41" fmla="*/ 0 h 1017"/>
                <a:gd name="T42" fmla="*/ 0 w 873"/>
                <a:gd name="T43" fmla="*/ 0 h 1017"/>
                <a:gd name="T44" fmla="*/ 0 w 873"/>
                <a:gd name="T45" fmla="*/ 0 h 1017"/>
                <a:gd name="T46" fmla="*/ 0 w 873"/>
                <a:gd name="T47" fmla="*/ 0 h 1017"/>
                <a:gd name="T48" fmla="*/ 0 w 873"/>
                <a:gd name="T49" fmla="*/ 0 h 1017"/>
                <a:gd name="T50" fmla="*/ 0 w 873"/>
                <a:gd name="T51" fmla="*/ 0 h 1017"/>
                <a:gd name="T52" fmla="*/ 0 w 873"/>
                <a:gd name="T53" fmla="*/ 0 h 1017"/>
                <a:gd name="T54" fmla="*/ 0 w 873"/>
                <a:gd name="T55" fmla="*/ 0 h 1017"/>
                <a:gd name="T56" fmla="*/ 0 w 873"/>
                <a:gd name="T57" fmla="*/ 0 h 1017"/>
                <a:gd name="T58" fmla="*/ 0 w 873"/>
                <a:gd name="T59" fmla="*/ 0 h 1017"/>
                <a:gd name="T60" fmla="*/ 0 w 873"/>
                <a:gd name="T61" fmla="*/ 0 h 1017"/>
                <a:gd name="T62" fmla="*/ 0 w 873"/>
                <a:gd name="T63" fmla="*/ 0 h 1017"/>
                <a:gd name="T64" fmla="*/ 0 w 873"/>
                <a:gd name="T65" fmla="*/ 0 h 1017"/>
                <a:gd name="T66" fmla="*/ 0 w 873"/>
                <a:gd name="T67" fmla="*/ 0 h 1017"/>
                <a:gd name="T68" fmla="*/ 0 w 873"/>
                <a:gd name="T69" fmla="*/ 0 h 1017"/>
                <a:gd name="T70" fmla="*/ 0 w 873"/>
                <a:gd name="T71" fmla="*/ 0 h 1017"/>
                <a:gd name="T72" fmla="*/ 0 w 873"/>
                <a:gd name="T73" fmla="*/ 0 h 1017"/>
                <a:gd name="T74" fmla="*/ 0 w 873"/>
                <a:gd name="T75" fmla="*/ 0 h 1017"/>
                <a:gd name="T76" fmla="*/ 0 w 873"/>
                <a:gd name="T77" fmla="*/ 0 h 1017"/>
                <a:gd name="T78" fmla="*/ 0 w 873"/>
                <a:gd name="T79" fmla="*/ 0 h 1017"/>
                <a:gd name="T80" fmla="*/ 0 w 873"/>
                <a:gd name="T81" fmla="*/ 0 h 1017"/>
                <a:gd name="T82" fmla="*/ 0 w 873"/>
                <a:gd name="T83" fmla="*/ 0 h 1017"/>
                <a:gd name="T84" fmla="*/ 0 w 873"/>
                <a:gd name="T85" fmla="*/ 0 h 1017"/>
                <a:gd name="T86" fmla="*/ 0 w 873"/>
                <a:gd name="T87" fmla="*/ 0 h 1017"/>
                <a:gd name="T88" fmla="*/ 0 w 873"/>
                <a:gd name="T89" fmla="*/ 0 h 1017"/>
                <a:gd name="T90" fmla="*/ 0 w 873"/>
                <a:gd name="T91" fmla="*/ 0 h 1017"/>
                <a:gd name="T92" fmla="*/ 0 w 873"/>
                <a:gd name="T93" fmla="*/ 0 h 1017"/>
                <a:gd name="T94" fmla="*/ 0 w 873"/>
                <a:gd name="T95" fmla="*/ 0 h 1017"/>
                <a:gd name="T96" fmla="*/ 0 w 873"/>
                <a:gd name="T97" fmla="*/ 0 h 1017"/>
                <a:gd name="T98" fmla="*/ 0 w 873"/>
                <a:gd name="T99" fmla="*/ 0 h 1017"/>
                <a:gd name="T100" fmla="*/ 0 w 873"/>
                <a:gd name="T101" fmla="*/ 0 h 1017"/>
                <a:gd name="T102" fmla="*/ 0 w 873"/>
                <a:gd name="T103" fmla="*/ 0 h 1017"/>
                <a:gd name="T104" fmla="*/ 0 w 873"/>
                <a:gd name="T105" fmla="*/ 0 h 1017"/>
                <a:gd name="T106" fmla="*/ 0 w 873"/>
                <a:gd name="T107" fmla="*/ 0 h 1017"/>
                <a:gd name="T108" fmla="*/ 0 w 873"/>
                <a:gd name="T109" fmla="*/ 0 h 1017"/>
                <a:gd name="T110" fmla="*/ 0 w 873"/>
                <a:gd name="T111" fmla="*/ 0 h 1017"/>
                <a:gd name="T112" fmla="*/ 0 w 873"/>
                <a:gd name="T113" fmla="*/ 0 h 1017"/>
                <a:gd name="T114" fmla="*/ 0 w 873"/>
                <a:gd name="T115" fmla="*/ 0 h 1017"/>
                <a:gd name="T116" fmla="*/ 0 w 873"/>
                <a:gd name="T117" fmla="*/ 0 h 1017"/>
                <a:gd name="T118" fmla="*/ 0 w 873"/>
                <a:gd name="T119" fmla="*/ 0 h 1017"/>
                <a:gd name="T120" fmla="*/ 0 w 873"/>
                <a:gd name="T121" fmla="*/ 0 h 1017"/>
                <a:gd name="T122" fmla="*/ 0 w 873"/>
                <a:gd name="T123" fmla="*/ 0 h 1017"/>
                <a:gd name="T124" fmla="*/ 0 w 873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3" h="1017">
                  <a:moveTo>
                    <a:pt x="873" y="537"/>
                  </a:moveTo>
                  <a:lnTo>
                    <a:pt x="873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70" y="423"/>
                  </a:lnTo>
                  <a:lnTo>
                    <a:pt x="867" y="394"/>
                  </a:lnTo>
                  <a:lnTo>
                    <a:pt x="863" y="366"/>
                  </a:lnTo>
                  <a:lnTo>
                    <a:pt x="859" y="338"/>
                  </a:lnTo>
                  <a:lnTo>
                    <a:pt x="853" y="311"/>
                  </a:lnTo>
                  <a:lnTo>
                    <a:pt x="849" y="301"/>
                  </a:lnTo>
                  <a:lnTo>
                    <a:pt x="845" y="287"/>
                  </a:lnTo>
                  <a:lnTo>
                    <a:pt x="839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6" y="219"/>
                  </a:lnTo>
                  <a:lnTo>
                    <a:pt x="804" y="199"/>
                  </a:lnTo>
                  <a:lnTo>
                    <a:pt x="791" y="178"/>
                  </a:lnTo>
                  <a:lnTo>
                    <a:pt x="780" y="163"/>
                  </a:lnTo>
                  <a:lnTo>
                    <a:pt x="769" y="150"/>
                  </a:lnTo>
                  <a:lnTo>
                    <a:pt x="758" y="137"/>
                  </a:lnTo>
                  <a:lnTo>
                    <a:pt x="747" y="124"/>
                  </a:lnTo>
                  <a:lnTo>
                    <a:pt x="735" y="112"/>
                  </a:lnTo>
                  <a:lnTo>
                    <a:pt x="723" y="102"/>
                  </a:lnTo>
                  <a:lnTo>
                    <a:pt x="711" y="92"/>
                  </a:lnTo>
                  <a:lnTo>
                    <a:pt x="700" y="82"/>
                  </a:lnTo>
                  <a:lnTo>
                    <a:pt x="687" y="74"/>
                  </a:lnTo>
                  <a:lnTo>
                    <a:pt x="675" y="65"/>
                  </a:lnTo>
                  <a:lnTo>
                    <a:pt x="663" y="57"/>
                  </a:lnTo>
                  <a:lnTo>
                    <a:pt x="651" y="51"/>
                  </a:lnTo>
                  <a:lnTo>
                    <a:pt x="626" y="39"/>
                  </a:lnTo>
                  <a:lnTo>
                    <a:pt x="602" y="29"/>
                  </a:lnTo>
                  <a:lnTo>
                    <a:pt x="578" y="21"/>
                  </a:lnTo>
                  <a:lnTo>
                    <a:pt x="556" y="13"/>
                  </a:lnTo>
                  <a:lnTo>
                    <a:pt x="533" y="8"/>
                  </a:lnTo>
                  <a:lnTo>
                    <a:pt x="513" y="5"/>
                  </a:lnTo>
                  <a:lnTo>
                    <a:pt x="494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5" y="0"/>
                  </a:lnTo>
                  <a:lnTo>
                    <a:pt x="426" y="0"/>
                  </a:lnTo>
                  <a:lnTo>
                    <a:pt x="408" y="1"/>
                  </a:lnTo>
                  <a:lnTo>
                    <a:pt x="390" y="3"/>
                  </a:lnTo>
                  <a:lnTo>
                    <a:pt x="372" y="5"/>
                  </a:lnTo>
                  <a:lnTo>
                    <a:pt x="354" y="8"/>
                  </a:lnTo>
                  <a:lnTo>
                    <a:pt x="338" y="12"/>
                  </a:lnTo>
                  <a:lnTo>
                    <a:pt x="320" y="17"/>
                  </a:lnTo>
                  <a:lnTo>
                    <a:pt x="304" y="22"/>
                  </a:lnTo>
                  <a:lnTo>
                    <a:pt x="288" y="28"/>
                  </a:lnTo>
                  <a:lnTo>
                    <a:pt x="271" y="34"/>
                  </a:lnTo>
                  <a:lnTo>
                    <a:pt x="256" y="41"/>
                  </a:lnTo>
                  <a:lnTo>
                    <a:pt x="241" y="48"/>
                  </a:lnTo>
                  <a:lnTo>
                    <a:pt x="225" y="56"/>
                  </a:lnTo>
                  <a:lnTo>
                    <a:pt x="211" y="65"/>
                  </a:lnTo>
                  <a:lnTo>
                    <a:pt x="198" y="75"/>
                  </a:lnTo>
                  <a:lnTo>
                    <a:pt x="184" y="84"/>
                  </a:lnTo>
                  <a:lnTo>
                    <a:pt x="170" y="95"/>
                  </a:lnTo>
                  <a:lnTo>
                    <a:pt x="158" y="105"/>
                  </a:lnTo>
                  <a:lnTo>
                    <a:pt x="146" y="117"/>
                  </a:lnTo>
                  <a:lnTo>
                    <a:pt x="134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1" y="168"/>
                  </a:lnTo>
                  <a:lnTo>
                    <a:pt x="91" y="181"/>
                  </a:lnTo>
                  <a:lnTo>
                    <a:pt x="81" y="196"/>
                  </a:lnTo>
                  <a:lnTo>
                    <a:pt x="71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8" y="258"/>
                  </a:lnTo>
                  <a:lnTo>
                    <a:pt x="41" y="275"/>
                  </a:lnTo>
                  <a:lnTo>
                    <a:pt x="35" y="291"/>
                  </a:lnTo>
                  <a:lnTo>
                    <a:pt x="29" y="309"/>
                  </a:lnTo>
                  <a:lnTo>
                    <a:pt x="19" y="341"/>
                  </a:lnTo>
                  <a:lnTo>
                    <a:pt x="13" y="373"/>
                  </a:lnTo>
                  <a:lnTo>
                    <a:pt x="8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7" y="627"/>
                  </a:lnTo>
                  <a:lnTo>
                    <a:pt x="11" y="648"/>
                  </a:lnTo>
                  <a:lnTo>
                    <a:pt x="14" y="668"/>
                  </a:lnTo>
                  <a:lnTo>
                    <a:pt x="18" y="688"/>
                  </a:lnTo>
                  <a:lnTo>
                    <a:pt x="23" y="706"/>
                  </a:lnTo>
                  <a:lnTo>
                    <a:pt x="29" y="723"/>
                  </a:lnTo>
                  <a:lnTo>
                    <a:pt x="34" y="739"/>
                  </a:lnTo>
                  <a:lnTo>
                    <a:pt x="40" y="756"/>
                  </a:lnTo>
                  <a:lnTo>
                    <a:pt x="46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7" y="814"/>
                  </a:lnTo>
                  <a:lnTo>
                    <a:pt x="75" y="827"/>
                  </a:lnTo>
                  <a:lnTo>
                    <a:pt x="83" y="839"/>
                  </a:lnTo>
                  <a:lnTo>
                    <a:pt x="91" y="850"/>
                  </a:lnTo>
                  <a:lnTo>
                    <a:pt x="100" y="862"/>
                  </a:lnTo>
                  <a:lnTo>
                    <a:pt x="117" y="882"/>
                  </a:lnTo>
                  <a:lnTo>
                    <a:pt x="136" y="900"/>
                  </a:lnTo>
                  <a:lnTo>
                    <a:pt x="154" y="918"/>
                  </a:lnTo>
                  <a:lnTo>
                    <a:pt x="173" y="932"/>
                  </a:lnTo>
                  <a:lnTo>
                    <a:pt x="193" y="945"/>
                  </a:lnTo>
                  <a:lnTo>
                    <a:pt x="212" y="957"/>
                  </a:lnTo>
                  <a:lnTo>
                    <a:pt x="230" y="967"/>
                  </a:lnTo>
                  <a:lnTo>
                    <a:pt x="247" y="976"/>
                  </a:lnTo>
                  <a:lnTo>
                    <a:pt x="264" y="983"/>
                  </a:lnTo>
                  <a:lnTo>
                    <a:pt x="282" y="990"/>
                  </a:lnTo>
                  <a:lnTo>
                    <a:pt x="298" y="995"/>
                  </a:lnTo>
                  <a:lnTo>
                    <a:pt x="314" y="1000"/>
                  </a:lnTo>
                  <a:lnTo>
                    <a:pt x="329" y="1004"/>
                  </a:lnTo>
                  <a:lnTo>
                    <a:pt x="345" y="1007"/>
                  </a:lnTo>
                  <a:lnTo>
                    <a:pt x="372" y="1012"/>
                  </a:lnTo>
                  <a:lnTo>
                    <a:pt x="398" y="1015"/>
                  </a:lnTo>
                  <a:lnTo>
                    <a:pt x="419" y="1016"/>
                  </a:lnTo>
                  <a:lnTo>
                    <a:pt x="438" y="1017"/>
                  </a:lnTo>
                  <a:lnTo>
                    <a:pt x="464" y="1016"/>
                  </a:lnTo>
                  <a:lnTo>
                    <a:pt x="491" y="1014"/>
                  </a:lnTo>
                  <a:lnTo>
                    <a:pt x="517" y="1010"/>
                  </a:lnTo>
                  <a:lnTo>
                    <a:pt x="543" y="1005"/>
                  </a:lnTo>
                  <a:lnTo>
                    <a:pt x="568" y="999"/>
                  </a:lnTo>
                  <a:lnTo>
                    <a:pt x="593" y="991"/>
                  </a:lnTo>
                  <a:lnTo>
                    <a:pt x="617" y="982"/>
                  </a:lnTo>
                  <a:lnTo>
                    <a:pt x="641" y="972"/>
                  </a:lnTo>
                  <a:lnTo>
                    <a:pt x="664" y="959"/>
                  </a:lnTo>
                  <a:lnTo>
                    <a:pt x="685" y="946"/>
                  </a:lnTo>
                  <a:lnTo>
                    <a:pt x="707" y="932"/>
                  </a:lnTo>
                  <a:lnTo>
                    <a:pt x="727" y="916"/>
                  </a:lnTo>
                  <a:lnTo>
                    <a:pt x="747" y="898"/>
                  </a:lnTo>
                  <a:lnTo>
                    <a:pt x="765" y="880"/>
                  </a:lnTo>
                  <a:lnTo>
                    <a:pt x="782" y="861"/>
                  </a:lnTo>
                  <a:lnTo>
                    <a:pt x="798" y="839"/>
                  </a:lnTo>
                  <a:lnTo>
                    <a:pt x="810" y="821"/>
                  </a:lnTo>
                  <a:lnTo>
                    <a:pt x="820" y="802"/>
                  </a:lnTo>
                  <a:lnTo>
                    <a:pt x="830" y="783"/>
                  </a:lnTo>
                  <a:lnTo>
                    <a:pt x="839" y="765"/>
                  </a:lnTo>
                  <a:lnTo>
                    <a:pt x="848" y="748"/>
                  </a:lnTo>
                  <a:lnTo>
                    <a:pt x="854" y="733"/>
                  </a:lnTo>
                  <a:lnTo>
                    <a:pt x="859" y="722"/>
                  </a:lnTo>
                  <a:lnTo>
                    <a:pt x="862" y="715"/>
                  </a:lnTo>
                  <a:lnTo>
                    <a:pt x="661" y="683"/>
                  </a:lnTo>
                  <a:lnTo>
                    <a:pt x="658" y="692"/>
                  </a:lnTo>
                  <a:lnTo>
                    <a:pt x="655" y="700"/>
                  </a:lnTo>
                  <a:lnTo>
                    <a:pt x="652" y="708"/>
                  </a:lnTo>
                  <a:lnTo>
                    <a:pt x="649" y="715"/>
                  </a:lnTo>
                  <a:lnTo>
                    <a:pt x="646" y="723"/>
                  </a:lnTo>
                  <a:lnTo>
                    <a:pt x="642" y="730"/>
                  </a:lnTo>
                  <a:lnTo>
                    <a:pt x="638" y="737"/>
                  </a:lnTo>
                  <a:lnTo>
                    <a:pt x="632" y="746"/>
                  </a:lnTo>
                  <a:lnTo>
                    <a:pt x="624" y="757"/>
                  </a:lnTo>
                  <a:lnTo>
                    <a:pt x="616" y="767"/>
                  </a:lnTo>
                  <a:lnTo>
                    <a:pt x="607" y="776"/>
                  </a:lnTo>
                  <a:lnTo>
                    <a:pt x="597" y="786"/>
                  </a:lnTo>
                  <a:lnTo>
                    <a:pt x="587" y="794"/>
                  </a:lnTo>
                  <a:lnTo>
                    <a:pt x="575" y="803"/>
                  </a:lnTo>
                  <a:lnTo>
                    <a:pt x="564" y="810"/>
                  </a:lnTo>
                  <a:lnTo>
                    <a:pt x="553" y="817"/>
                  </a:lnTo>
                  <a:lnTo>
                    <a:pt x="541" y="823"/>
                  </a:lnTo>
                  <a:lnTo>
                    <a:pt x="528" y="828"/>
                  </a:lnTo>
                  <a:lnTo>
                    <a:pt x="516" y="832"/>
                  </a:lnTo>
                  <a:lnTo>
                    <a:pt x="504" y="836"/>
                  </a:lnTo>
                  <a:lnTo>
                    <a:pt x="491" y="839"/>
                  </a:lnTo>
                  <a:lnTo>
                    <a:pt x="477" y="841"/>
                  </a:lnTo>
                  <a:lnTo>
                    <a:pt x="464" y="842"/>
                  </a:lnTo>
                  <a:lnTo>
                    <a:pt x="451" y="842"/>
                  </a:lnTo>
                  <a:lnTo>
                    <a:pt x="440" y="842"/>
                  </a:lnTo>
                  <a:lnTo>
                    <a:pt x="426" y="841"/>
                  </a:lnTo>
                  <a:lnTo>
                    <a:pt x="412" y="839"/>
                  </a:lnTo>
                  <a:lnTo>
                    <a:pt x="396" y="835"/>
                  </a:lnTo>
                  <a:lnTo>
                    <a:pt x="388" y="833"/>
                  </a:lnTo>
                  <a:lnTo>
                    <a:pt x="379" y="829"/>
                  </a:lnTo>
                  <a:lnTo>
                    <a:pt x="371" y="826"/>
                  </a:lnTo>
                  <a:lnTo>
                    <a:pt x="362" y="821"/>
                  </a:lnTo>
                  <a:lnTo>
                    <a:pt x="353" y="816"/>
                  </a:lnTo>
                  <a:lnTo>
                    <a:pt x="344" y="810"/>
                  </a:lnTo>
                  <a:lnTo>
                    <a:pt x="335" y="803"/>
                  </a:lnTo>
                  <a:lnTo>
                    <a:pt x="325" y="794"/>
                  </a:lnTo>
                  <a:lnTo>
                    <a:pt x="311" y="781"/>
                  </a:lnTo>
                  <a:lnTo>
                    <a:pt x="298" y="767"/>
                  </a:lnTo>
                  <a:lnTo>
                    <a:pt x="287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2" y="708"/>
                  </a:lnTo>
                  <a:lnTo>
                    <a:pt x="256" y="694"/>
                  </a:lnTo>
                  <a:lnTo>
                    <a:pt x="251" y="679"/>
                  </a:lnTo>
                  <a:lnTo>
                    <a:pt x="247" y="666"/>
                  </a:lnTo>
                  <a:lnTo>
                    <a:pt x="244" y="653"/>
                  </a:lnTo>
                  <a:lnTo>
                    <a:pt x="241" y="641"/>
                  </a:lnTo>
                  <a:lnTo>
                    <a:pt x="239" y="629"/>
                  </a:lnTo>
                  <a:lnTo>
                    <a:pt x="237" y="609"/>
                  </a:lnTo>
                  <a:lnTo>
                    <a:pt x="235" y="594"/>
                  </a:lnTo>
                  <a:lnTo>
                    <a:pt x="234" y="587"/>
                  </a:lnTo>
                  <a:lnTo>
                    <a:pt x="234" y="580"/>
                  </a:lnTo>
                  <a:lnTo>
                    <a:pt x="233" y="572"/>
                  </a:lnTo>
                  <a:lnTo>
                    <a:pt x="233" y="565"/>
                  </a:lnTo>
                  <a:lnTo>
                    <a:pt x="232" y="559"/>
                  </a:lnTo>
                  <a:lnTo>
                    <a:pt x="232" y="552"/>
                  </a:lnTo>
                  <a:lnTo>
                    <a:pt x="231" y="546"/>
                  </a:lnTo>
                  <a:lnTo>
                    <a:pt x="231" y="540"/>
                  </a:lnTo>
                  <a:lnTo>
                    <a:pt x="873" y="537"/>
                  </a:lnTo>
                  <a:close/>
                  <a:moveTo>
                    <a:pt x="225" y="397"/>
                  </a:moveTo>
                  <a:lnTo>
                    <a:pt x="227" y="380"/>
                  </a:lnTo>
                  <a:lnTo>
                    <a:pt x="230" y="365"/>
                  </a:lnTo>
                  <a:lnTo>
                    <a:pt x="232" y="353"/>
                  </a:lnTo>
                  <a:lnTo>
                    <a:pt x="234" y="342"/>
                  </a:lnTo>
                  <a:lnTo>
                    <a:pt x="236" y="332"/>
                  </a:lnTo>
                  <a:lnTo>
                    <a:pt x="239" y="323"/>
                  </a:lnTo>
                  <a:lnTo>
                    <a:pt x="242" y="315"/>
                  </a:lnTo>
                  <a:lnTo>
                    <a:pt x="246" y="306"/>
                  </a:lnTo>
                  <a:lnTo>
                    <a:pt x="252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3" y="253"/>
                  </a:lnTo>
                  <a:lnTo>
                    <a:pt x="281" y="243"/>
                  </a:lnTo>
                  <a:lnTo>
                    <a:pt x="289" y="232"/>
                  </a:lnTo>
                  <a:lnTo>
                    <a:pt x="297" y="223"/>
                  </a:lnTo>
                  <a:lnTo>
                    <a:pt x="305" y="215"/>
                  </a:lnTo>
                  <a:lnTo>
                    <a:pt x="321" y="201"/>
                  </a:lnTo>
                  <a:lnTo>
                    <a:pt x="338" y="190"/>
                  </a:lnTo>
                  <a:lnTo>
                    <a:pt x="352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5" y="165"/>
                  </a:lnTo>
                  <a:lnTo>
                    <a:pt x="394" y="162"/>
                  </a:lnTo>
                  <a:lnTo>
                    <a:pt x="404" y="160"/>
                  </a:lnTo>
                  <a:lnTo>
                    <a:pt x="416" y="157"/>
                  </a:lnTo>
                  <a:lnTo>
                    <a:pt x="428" y="156"/>
                  </a:lnTo>
                  <a:lnTo>
                    <a:pt x="442" y="155"/>
                  </a:lnTo>
                  <a:lnTo>
                    <a:pt x="451" y="155"/>
                  </a:lnTo>
                  <a:lnTo>
                    <a:pt x="462" y="156"/>
                  </a:lnTo>
                  <a:lnTo>
                    <a:pt x="474" y="158"/>
                  </a:lnTo>
                  <a:lnTo>
                    <a:pt x="489" y="162"/>
                  </a:lnTo>
                  <a:lnTo>
                    <a:pt x="504" y="167"/>
                  </a:lnTo>
                  <a:lnTo>
                    <a:pt x="520" y="174"/>
                  </a:lnTo>
                  <a:lnTo>
                    <a:pt x="538" y="185"/>
                  </a:lnTo>
                  <a:lnTo>
                    <a:pt x="556" y="197"/>
                  </a:lnTo>
                  <a:lnTo>
                    <a:pt x="568" y="207"/>
                  </a:lnTo>
                  <a:lnTo>
                    <a:pt x="580" y="217"/>
                  </a:lnTo>
                  <a:lnTo>
                    <a:pt x="590" y="227"/>
                  </a:lnTo>
                  <a:lnTo>
                    <a:pt x="599" y="238"/>
                  </a:lnTo>
                  <a:lnTo>
                    <a:pt x="607" y="250"/>
                  </a:lnTo>
                  <a:lnTo>
                    <a:pt x="614" y="261"/>
                  </a:lnTo>
                  <a:lnTo>
                    <a:pt x="621" y="273"/>
                  </a:lnTo>
                  <a:lnTo>
                    <a:pt x="626" y="285"/>
                  </a:lnTo>
                  <a:lnTo>
                    <a:pt x="631" y="299"/>
                  </a:lnTo>
                  <a:lnTo>
                    <a:pt x="635" y="311"/>
                  </a:lnTo>
                  <a:lnTo>
                    <a:pt x="640" y="324"/>
                  </a:lnTo>
                  <a:lnTo>
                    <a:pt x="643" y="338"/>
                  </a:lnTo>
                  <a:lnTo>
                    <a:pt x="649" y="367"/>
                  </a:lnTo>
                  <a:lnTo>
                    <a:pt x="654" y="397"/>
                  </a:lnTo>
                  <a:lnTo>
                    <a:pt x="225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Rectangle 60"/>
            <p:cNvSpPr>
              <a:spLocks noChangeArrowheads="1"/>
            </p:cNvSpPr>
            <p:nvPr userDrawn="1"/>
          </p:nvSpPr>
          <p:spPr bwMode="auto">
            <a:xfrm>
              <a:off x="5688" y="345"/>
              <a:ext cx="12" cy="66"/>
            </a:xfrm>
            <a:prstGeom prst="rect">
              <a:avLst/>
            </a:pr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3" name="Rectangle 61"/>
            <p:cNvSpPr>
              <a:spLocks noChangeArrowheads="1"/>
            </p:cNvSpPr>
            <p:nvPr userDrawn="1"/>
          </p:nvSpPr>
          <p:spPr bwMode="auto">
            <a:xfrm>
              <a:off x="5712" y="345"/>
              <a:ext cx="11" cy="66"/>
            </a:xfrm>
            <a:prstGeom prst="rect">
              <a:avLst/>
            </a:pr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4" name="Freeform 62"/>
            <p:cNvSpPr>
              <a:spLocks noEditPoints="1"/>
            </p:cNvSpPr>
            <p:nvPr userDrawn="1"/>
          </p:nvSpPr>
          <p:spPr bwMode="auto">
            <a:xfrm>
              <a:off x="5734" y="346"/>
              <a:ext cx="12" cy="65"/>
            </a:xfrm>
            <a:custGeom>
              <a:avLst/>
              <a:gdLst>
                <a:gd name="T0" fmla="*/ 0 w 223"/>
                <a:gd name="T1" fmla="*/ 0 h 1313"/>
                <a:gd name="T2" fmla="*/ 0 w 223"/>
                <a:gd name="T3" fmla="*/ 0 h 1313"/>
                <a:gd name="T4" fmla="*/ 0 w 223"/>
                <a:gd name="T5" fmla="*/ 0 h 1313"/>
                <a:gd name="T6" fmla="*/ 0 w 223"/>
                <a:gd name="T7" fmla="*/ 0 h 1313"/>
                <a:gd name="T8" fmla="*/ 0 w 223"/>
                <a:gd name="T9" fmla="*/ 0 h 1313"/>
                <a:gd name="T10" fmla="*/ 0 w 223"/>
                <a:gd name="T11" fmla="*/ 0 h 1313"/>
                <a:gd name="T12" fmla="*/ 0 w 223"/>
                <a:gd name="T13" fmla="*/ 0 h 1313"/>
                <a:gd name="T14" fmla="*/ 0 w 223"/>
                <a:gd name="T15" fmla="*/ 0 h 1313"/>
                <a:gd name="T16" fmla="*/ 0 w 223"/>
                <a:gd name="T17" fmla="*/ 0 h 1313"/>
                <a:gd name="T18" fmla="*/ 0 w 223"/>
                <a:gd name="T19" fmla="*/ 0 h 13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3" h="1313">
                  <a:moveTo>
                    <a:pt x="0" y="339"/>
                  </a:moveTo>
                  <a:lnTo>
                    <a:pt x="0" y="1313"/>
                  </a:lnTo>
                  <a:lnTo>
                    <a:pt x="223" y="1313"/>
                  </a:lnTo>
                  <a:lnTo>
                    <a:pt x="223" y="339"/>
                  </a:lnTo>
                  <a:lnTo>
                    <a:pt x="0" y="339"/>
                  </a:lnTo>
                  <a:close/>
                  <a:moveTo>
                    <a:pt x="6" y="0"/>
                  </a:moveTo>
                  <a:lnTo>
                    <a:pt x="6" y="232"/>
                  </a:lnTo>
                  <a:lnTo>
                    <a:pt x="221" y="232"/>
                  </a:lnTo>
                  <a:lnTo>
                    <a:pt x="22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63"/>
            <p:cNvSpPr>
              <a:spLocks noEditPoints="1"/>
            </p:cNvSpPr>
            <p:nvPr userDrawn="1"/>
          </p:nvSpPr>
          <p:spPr bwMode="auto">
            <a:xfrm>
              <a:off x="5754" y="353"/>
              <a:ext cx="49" cy="75"/>
            </a:xfrm>
            <a:custGeom>
              <a:avLst/>
              <a:gdLst>
                <a:gd name="T0" fmla="*/ 0 w 977"/>
                <a:gd name="T1" fmla="*/ 0 h 1500"/>
                <a:gd name="T2" fmla="*/ 0 w 977"/>
                <a:gd name="T3" fmla="*/ 0 h 1500"/>
                <a:gd name="T4" fmla="*/ 0 w 977"/>
                <a:gd name="T5" fmla="*/ 0 h 1500"/>
                <a:gd name="T6" fmla="*/ 0 w 977"/>
                <a:gd name="T7" fmla="*/ 0 h 1500"/>
                <a:gd name="T8" fmla="*/ 0 w 977"/>
                <a:gd name="T9" fmla="*/ 0 h 1500"/>
                <a:gd name="T10" fmla="*/ 0 w 977"/>
                <a:gd name="T11" fmla="*/ 0 h 1500"/>
                <a:gd name="T12" fmla="*/ 0 w 977"/>
                <a:gd name="T13" fmla="*/ 0 h 1500"/>
                <a:gd name="T14" fmla="*/ 0 w 977"/>
                <a:gd name="T15" fmla="*/ 0 h 1500"/>
                <a:gd name="T16" fmla="*/ 0 w 977"/>
                <a:gd name="T17" fmla="*/ 0 h 1500"/>
                <a:gd name="T18" fmla="*/ 0 w 977"/>
                <a:gd name="T19" fmla="*/ 0 h 1500"/>
                <a:gd name="T20" fmla="*/ 0 w 977"/>
                <a:gd name="T21" fmla="*/ 0 h 1500"/>
                <a:gd name="T22" fmla="*/ 0 w 977"/>
                <a:gd name="T23" fmla="*/ 0 h 1500"/>
                <a:gd name="T24" fmla="*/ 0 w 977"/>
                <a:gd name="T25" fmla="*/ 0 h 1500"/>
                <a:gd name="T26" fmla="*/ 0 w 977"/>
                <a:gd name="T27" fmla="*/ 0 h 1500"/>
                <a:gd name="T28" fmla="*/ 0 w 977"/>
                <a:gd name="T29" fmla="*/ 0 h 1500"/>
                <a:gd name="T30" fmla="*/ 0 w 977"/>
                <a:gd name="T31" fmla="*/ 0 h 1500"/>
                <a:gd name="T32" fmla="*/ 0 w 977"/>
                <a:gd name="T33" fmla="*/ 0 h 1500"/>
                <a:gd name="T34" fmla="*/ 0 w 977"/>
                <a:gd name="T35" fmla="*/ 0 h 1500"/>
                <a:gd name="T36" fmla="*/ 0 w 977"/>
                <a:gd name="T37" fmla="*/ 0 h 1500"/>
                <a:gd name="T38" fmla="*/ 0 w 977"/>
                <a:gd name="T39" fmla="*/ 0 h 1500"/>
                <a:gd name="T40" fmla="*/ 0 w 977"/>
                <a:gd name="T41" fmla="*/ 0 h 1500"/>
                <a:gd name="T42" fmla="*/ 0 w 977"/>
                <a:gd name="T43" fmla="*/ 0 h 1500"/>
                <a:gd name="T44" fmla="*/ 0 w 977"/>
                <a:gd name="T45" fmla="*/ 0 h 1500"/>
                <a:gd name="T46" fmla="*/ 0 w 977"/>
                <a:gd name="T47" fmla="*/ 0 h 1500"/>
                <a:gd name="T48" fmla="*/ 0 w 977"/>
                <a:gd name="T49" fmla="*/ 0 h 1500"/>
                <a:gd name="T50" fmla="*/ 0 w 977"/>
                <a:gd name="T51" fmla="*/ 0 h 1500"/>
                <a:gd name="T52" fmla="*/ 0 w 977"/>
                <a:gd name="T53" fmla="*/ 0 h 1500"/>
                <a:gd name="T54" fmla="*/ 0 w 977"/>
                <a:gd name="T55" fmla="*/ 0 h 1500"/>
                <a:gd name="T56" fmla="*/ 0 w 977"/>
                <a:gd name="T57" fmla="*/ 0 h 1500"/>
                <a:gd name="T58" fmla="*/ 0 w 977"/>
                <a:gd name="T59" fmla="*/ 0 h 1500"/>
                <a:gd name="T60" fmla="*/ 0 w 977"/>
                <a:gd name="T61" fmla="*/ 0 h 1500"/>
                <a:gd name="T62" fmla="*/ 0 w 977"/>
                <a:gd name="T63" fmla="*/ 0 h 1500"/>
                <a:gd name="T64" fmla="*/ 0 w 977"/>
                <a:gd name="T65" fmla="*/ 0 h 1500"/>
                <a:gd name="T66" fmla="*/ 0 w 977"/>
                <a:gd name="T67" fmla="*/ 0 h 1500"/>
                <a:gd name="T68" fmla="*/ 0 w 977"/>
                <a:gd name="T69" fmla="*/ 0 h 1500"/>
                <a:gd name="T70" fmla="*/ 0 w 977"/>
                <a:gd name="T71" fmla="*/ 0 h 1500"/>
                <a:gd name="T72" fmla="*/ 0 w 977"/>
                <a:gd name="T73" fmla="*/ 0 h 1500"/>
                <a:gd name="T74" fmla="*/ 0 w 977"/>
                <a:gd name="T75" fmla="*/ 0 h 1500"/>
                <a:gd name="T76" fmla="*/ 0 w 977"/>
                <a:gd name="T77" fmla="*/ 0 h 1500"/>
                <a:gd name="T78" fmla="*/ 0 w 977"/>
                <a:gd name="T79" fmla="*/ 0 h 1500"/>
                <a:gd name="T80" fmla="*/ 0 w 977"/>
                <a:gd name="T81" fmla="*/ 0 h 1500"/>
                <a:gd name="T82" fmla="*/ 0 w 977"/>
                <a:gd name="T83" fmla="*/ 0 h 1500"/>
                <a:gd name="T84" fmla="*/ 0 w 977"/>
                <a:gd name="T85" fmla="*/ 0 h 1500"/>
                <a:gd name="T86" fmla="*/ 0 w 977"/>
                <a:gd name="T87" fmla="*/ 0 h 1500"/>
                <a:gd name="T88" fmla="*/ 0 w 977"/>
                <a:gd name="T89" fmla="*/ 0 h 1500"/>
                <a:gd name="T90" fmla="*/ 0 w 977"/>
                <a:gd name="T91" fmla="*/ 0 h 1500"/>
                <a:gd name="T92" fmla="*/ 0 w 977"/>
                <a:gd name="T93" fmla="*/ 0 h 1500"/>
                <a:gd name="T94" fmla="*/ 0 w 977"/>
                <a:gd name="T95" fmla="*/ 0 h 1500"/>
                <a:gd name="T96" fmla="*/ 0 w 977"/>
                <a:gd name="T97" fmla="*/ 0 h 1500"/>
                <a:gd name="T98" fmla="*/ 0 w 977"/>
                <a:gd name="T99" fmla="*/ 0 h 1500"/>
                <a:gd name="T100" fmla="*/ 0 w 977"/>
                <a:gd name="T101" fmla="*/ 0 h 1500"/>
                <a:gd name="T102" fmla="*/ 0 w 977"/>
                <a:gd name="T103" fmla="*/ 0 h 1500"/>
                <a:gd name="T104" fmla="*/ 0 w 977"/>
                <a:gd name="T105" fmla="*/ 0 h 1500"/>
                <a:gd name="T106" fmla="*/ 0 w 977"/>
                <a:gd name="T107" fmla="*/ 0 h 1500"/>
                <a:gd name="T108" fmla="*/ 0 w 977"/>
                <a:gd name="T109" fmla="*/ 0 h 1500"/>
                <a:gd name="T110" fmla="*/ 0 w 977"/>
                <a:gd name="T111" fmla="*/ 0 h 1500"/>
                <a:gd name="T112" fmla="*/ 0 w 977"/>
                <a:gd name="T113" fmla="*/ 0 h 1500"/>
                <a:gd name="T114" fmla="*/ 0 w 977"/>
                <a:gd name="T115" fmla="*/ 0 h 1500"/>
                <a:gd name="T116" fmla="*/ 0 w 977"/>
                <a:gd name="T117" fmla="*/ 0 h 1500"/>
                <a:gd name="T118" fmla="*/ 0 w 977"/>
                <a:gd name="T119" fmla="*/ 0 h 1500"/>
                <a:gd name="T120" fmla="*/ 0 w 977"/>
                <a:gd name="T121" fmla="*/ 0 h 1500"/>
                <a:gd name="T122" fmla="*/ 0 w 977"/>
                <a:gd name="T123" fmla="*/ 0 h 1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77" h="1500">
                  <a:moveTo>
                    <a:pt x="977" y="1"/>
                  </a:moveTo>
                  <a:lnTo>
                    <a:pt x="933" y="0"/>
                  </a:lnTo>
                  <a:lnTo>
                    <a:pt x="894" y="1"/>
                  </a:lnTo>
                  <a:lnTo>
                    <a:pt x="861" y="3"/>
                  </a:lnTo>
                  <a:lnTo>
                    <a:pt x="834" y="7"/>
                  </a:lnTo>
                  <a:lnTo>
                    <a:pt x="821" y="9"/>
                  </a:lnTo>
                  <a:lnTo>
                    <a:pt x="809" y="12"/>
                  </a:lnTo>
                  <a:lnTo>
                    <a:pt x="798" y="16"/>
                  </a:lnTo>
                  <a:lnTo>
                    <a:pt x="788" y="21"/>
                  </a:lnTo>
                  <a:lnTo>
                    <a:pt x="778" y="25"/>
                  </a:lnTo>
                  <a:lnTo>
                    <a:pt x="769" y="30"/>
                  </a:lnTo>
                  <a:lnTo>
                    <a:pt x="759" y="36"/>
                  </a:lnTo>
                  <a:lnTo>
                    <a:pt x="750" y="42"/>
                  </a:lnTo>
                  <a:lnTo>
                    <a:pt x="740" y="50"/>
                  </a:lnTo>
                  <a:lnTo>
                    <a:pt x="732" y="58"/>
                  </a:lnTo>
                  <a:lnTo>
                    <a:pt x="724" y="66"/>
                  </a:lnTo>
                  <a:lnTo>
                    <a:pt x="717" y="75"/>
                  </a:lnTo>
                  <a:lnTo>
                    <a:pt x="710" y="83"/>
                  </a:lnTo>
                  <a:lnTo>
                    <a:pt x="704" y="92"/>
                  </a:lnTo>
                  <a:lnTo>
                    <a:pt x="699" y="101"/>
                  </a:lnTo>
                  <a:lnTo>
                    <a:pt x="694" y="109"/>
                  </a:lnTo>
                  <a:lnTo>
                    <a:pt x="685" y="128"/>
                  </a:lnTo>
                  <a:lnTo>
                    <a:pt x="678" y="149"/>
                  </a:lnTo>
                  <a:lnTo>
                    <a:pt x="671" y="170"/>
                  </a:lnTo>
                  <a:lnTo>
                    <a:pt x="664" y="193"/>
                  </a:lnTo>
                  <a:lnTo>
                    <a:pt x="638" y="187"/>
                  </a:lnTo>
                  <a:lnTo>
                    <a:pt x="616" y="182"/>
                  </a:lnTo>
                  <a:lnTo>
                    <a:pt x="593" y="178"/>
                  </a:lnTo>
                  <a:lnTo>
                    <a:pt x="572" y="174"/>
                  </a:lnTo>
                  <a:lnTo>
                    <a:pt x="550" y="171"/>
                  </a:lnTo>
                  <a:lnTo>
                    <a:pt x="528" y="169"/>
                  </a:lnTo>
                  <a:lnTo>
                    <a:pt x="503" y="168"/>
                  </a:lnTo>
                  <a:lnTo>
                    <a:pt x="478" y="168"/>
                  </a:lnTo>
                  <a:lnTo>
                    <a:pt x="438" y="168"/>
                  </a:lnTo>
                  <a:lnTo>
                    <a:pt x="399" y="171"/>
                  </a:lnTo>
                  <a:lnTo>
                    <a:pt x="380" y="173"/>
                  </a:lnTo>
                  <a:lnTo>
                    <a:pt x="361" y="175"/>
                  </a:lnTo>
                  <a:lnTo>
                    <a:pt x="341" y="179"/>
                  </a:lnTo>
                  <a:lnTo>
                    <a:pt x="322" y="182"/>
                  </a:lnTo>
                  <a:lnTo>
                    <a:pt x="302" y="188"/>
                  </a:lnTo>
                  <a:lnTo>
                    <a:pt x="284" y="193"/>
                  </a:lnTo>
                  <a:lnTo>
                    <a:pt x="266" y="199"/>
                  </a:lnTo>
                  <a:lnTo>
                    <a:pt x="247" y="206"/>
                  </a:lnTo>
                  <a:lnTo>
                    <a:pt x="230" y="214"/>
                  </a:lnTo>
                  <a:lnTo>
                    <a:pt x="214" y="222"/>
                  </a:lnTo>
                  <a:lnTo>
                    <a:pt x="196" y="232"/>
                  </a:lnTo>
                  <a:lnTo>
                    <a:pt x="181" y="243"/>
                  </a:lnTo>
                  <a:lnTo>
                    <a:pt x="168" y="253"/>
                  </a:lnTo>
                  <a:lnTo>
                    <a:pt x="157" y="264"/>
                  </a:lnTo>
                  <a:lnTo>
                    <a:pt x="145" y="275"/>
                  </a:lnTo>
                  <a:lnTo>
                    <a:pt x="134" y="287"/>
                  </a:lnTo>
                  <a:lnTo>
                    <a:pt x="125" y="300"/>
                  </a:lnTo>
                  <a:lnTo>
                    <a:pt x="116" y="312"/>
                  </a:lnTo>
                  <a:lnTo>
                    <a:pt x="108" y="325"/>
                  </a:lnTo>
                  <a:lnTo>
                    <a:pt x="100" y="339"/>
                  </a:lnTo>
                  <a:lnTo>
                    <a:pt x="94" y="352"/>
                  </a:lnTo>
                  <a:lnTo>
                    <a:pt x="88" y="368"/>
                  </a:lnTo>
                  <a:lnTo>
                    <a:pt x="83" y="382"/>
                  </a:lnTo>
                  <a:lnTo>
                    <a:pt x="79" y="397"/>
                  </a:lnTo>
                  <a:lnTo>
                    <a:pt x="76" y="413"/>
                  </a:lnTo>
                  <a:lnTo>
                    <a:pt x="74" y="428"/>
                  </a:lnTo>
                  <a:lnTo>
                    <a:pt x="73" y="444"/>
                  </a:lnTo>
                  <a:lnTo>
                    <a:pt x="72" y="460"/>
                  </a:lnTo>
                  <a:lnTo>
                    <a:pt x="72" y="473"/>
                  </a:lnTo>
                  <a:lnTo>
                    <a:pt x="73" y="485"/>
                  </a:lnTo>
                  <a:lnTo>
                    <a:pt x="75" y="497"/>
                  </a:lnTo>
                  <a:lnTo>
                    <a:pt x="76" y="508"/>
                  </a:lnTo>
                  <a:lnTo>
                    <a:pt x="81" y="530"/>
                  </a:lnTo>
                  <a:lnTo>
                    <a:pt x="88" y="550"/>
                  </a:lnTo>
                  <a:lnTo>
                    <a:pt x="95" y="568"/>
                  </a:lnTo>
                  <a:lnTo>
                    <a:pt x="105" y="585"/>
                  </a:lnTo>
                  <a:lnTo>
                    <a:pt x="115" y="601"/>
                  </a:lnTo>
                  <a:lnTo>
                    <a:pt x="125" y="615"/>
                  </a:lnTo>
                  <a:lnTo>
                    <a:pt x="136" y="628"/>
                  </a:lnTo>
                  <a:lnTo>
                    <a:pt x="147" y="640"/>
                  </a:lnTo>
                  <a:lnTo>
                    <a:pt x="159" y="651"/>
                  </a:lnTo>
                  <a:lnTo>
                    <a:pt x="170" y="660"/>
                  </a:lnTo>
                  <a:lnTo>
                    <a:pt x="189" y="675"/>
                  </a:lnTo>
                  <a:lnTo>
                    <a:pt x="206" y="687"/>
                  </a:lnTo>
                  <a:lnTo>
                    <a:pt x="186" y="699"/>
                  </a:lnTo>
                  <a:lnTo>
                    <a:pt x="167" y="711"/>
                  </a:lnTo>
                  <a:lnTo>
                    <a:pt x="148" y="724"/>
                  </a:lnTo>
                  <a:lnTo>
                    <a:pt x="130" y="737"/>
                  </a:lnTo>
                  <a:lnTo>
                    <a:pt x="114" y="752"/>
                  </a:lnTo>
                  <a:lnTo>
                    <a:pt x="98" y="767"/>
                  </a:lnTo>
                  <a:lnTo>
                    <a:pt x="91" y="776"/>
                  </a:lnTo>
                  <a:lnTo>
                    <a:pt x="84" y="784"/>
                  </a:lnTo>
                  <a:lnTo>
                    <a:pt x="78" y="793"/>
                  </a:lnTo>
                  <a:lnTo>
                    <a:pt x="72" y="803"/>
                  </a:lnTo>
                  <a:lnTo>
                    <a:pt x="69" y="808"/>
                  </a:lnTo>
                  <a:lnTo>
                    <a:pt x="66" y="815"/>
                  </a:lnTo>
                  <a:lnTo>
                    <a:pt x="62" y="823"/>
                  </a:lnTo>
                  <a:lnTo>
                    <a:pt x="58" y="832"/>
                  </a:lnTo>
                  <a:lnTo>
                    <a:pt x="55" y="842"/>
                  </a:lnTo>
                  <a:lnTo>
                    <a:pt x="53" y="853"/>
                  </a:lnTo>
                  <a:lnTo>
                    <a:pt x="51" y="867"/>
                  </a:lnTo>
                  <a:lnTo>
                    <a:pt x="49" y="880"/>
                  </a:lnTo>
                  <a:lnTo>
                    <a:pt x="51" y="893"/>
                  </a:lnTo>
                  <a:lnTo>
                    <a:pt x="52" y="905"/>
                  </a:lnTo>
                  <a:lnTo>
                    <a:pt x="54" y="918"/>
                  </a:lnTo>
                  <a:lnTo>
                    <a:pt x="57" y="929"/>
                  </a:lnTo>
                  <a:lnTo>
                    <a:pt x="60" y="939"/>
                  </a:lnTo>
                  <a:lnTo>
                    <a:pt x="65" y="950"/>
                  </a:lnTo>
                  <a:lnTo>
                    <a:pt x="70" y="960"/>
                  </a:lnTo>
                  <a:lnTo>
                    <a:pt x="75" y="970"/>
                  </a:lnTo>
                  <a:lnTo>
                    <a:pt x="87" y="989"/>
                  </a:lnTo>
                  <a:lnTo>
                    <a:pt x="102" y="1007"/>
                  </a:lnTo>
                  <a:lnTo>
                    <a:pt x="118" y="1026"/>
                  </a:lnTo>
                  <a:lnTo>
                    <a:pt x="134" y="1045"/>
                  </a:lnTo>
                  <a:lnTo>
                    <a:pt x="109" y="1061"/>
                  </a:lnTo>
                  <a:lnTo>
                    <a:pt x="87" y="1076"/>
                  </a:lnTo>
                  <a:lnTo>
                    <a:pt x="69" y="1091"/>
                  </a:lnTo>
                  <a:lnTo>
                    <a:pt x="55" y="1104"/>
                  </a:lnTo>
                  <a:lnTo>
                    <a:pt x="42" y="1117"/>
                  </a:lnTo>
                  <a:lnTo>
                    <a:pt x="32" y="1130"/>
                  </a:lnTo>
                  <a:lnTo>
                    <a:pt x="24" y="1145"/>
                  </a:lnTo>
                  <a:lnTo>
                    <a:pt x="16" y="1161"/>
                  </a:lnTo>
                  <a:lnTo>
                    <a:pt x="11" y="1174"/>
                  </a:lnTo>
                  <a:lnTo>
                    <a:pt x="6" y="1186"/>
                  </a:lnTo>
                  <a:lnTo>
                    <a:pt x="4" y="1198"/>
                  </a:lnTo>
                  <a:lnTo>
                    <a:pt x="2" y="1208"/>
                  </a:lnTo>
                  <a:lnTo>
                    <a:pt x="0" y="1218"/>
                  </a:lnTo>
                  <a:lnTo>
                    <a:pt x="0" y="1227"/>
                  </a:lnTo>
                  <a:lnTo>
                    <a:pt x="0" y="1234"/>
                  </a:lnTo>
                  <a:lnTo>
                    <a:pt x="0" y="1241"/>
                  </a:lnTo>
                  <a:lnTo>
                    <a:pt x="1" y="1263"/>
                  </a:lnTo>
                  <a:lnTo>
                    <a:pt x="3" y="1283"/>
                  </a:lnTo>
                  <a:lnTo>
                    <a:pt x="8" y="1302"/>
                  </a:lnTo>
                  <a:lnTo>
                    <a:pt x="14" y="1320"/>
                  </a:lnTo>
                  <a:lnTo>
                    <a:pt x="21" y="1336"/>
                  </a:lnTo>
                  <a:lnTo>
                    <a:pt x="29" y="1351"/>
                  </a:lnTo>
                  <a:lnTo>
                    <a:pt x="38" y="1366"/>
                  </a:lnTo>
                  <a:lnTo>
                    <a:pt x="48" y="1378"/>
                  </a:lnTo>
                  <a:lnTo>
                    <a:pt x="58" y="1389"/>
                  </a:lnTo>
                  <a:lnTo>
                    <a:pt x="69" y="1399"/>
                  </a:lnTo>
                  <a:lnTo>
                    <a:pt x="79" y="1409"/>
                  </a:lnTo>
                  <a:lnTo>
                    <a:pt x="88" y="1417"/>
                  </a:lnTo>
                  <a:lnTo>
                    <a:pt x="107" y="1430"/>
                  </a:lnTo>
                  <a:lnTo>
                    <a:pt x="121" y="1438"/>
                  </a:lnTo>
                  <a:lnTo>
                    <a:pt x="134" y="1445"/>
                  </a:lnTo>
                  <a:lnTo>
                    <a:pt x="147" y="1451"/>
                  </a:lnTo>
                  <a:lnTo>
                    <a:pt x="160" y="1457"/>
                  </a:lnTo>
                  <a:lnTo>
                    <a:pt x="171" y="1461"/>
                  </a:lnTo>
                  <a:lnTo>
                    <a:pt x="181" y="1465"/>
                  </a:lnTo>
                  <a:lnTo>
                    <a:pt x="190" y="1467"/>
                  </a:lnTo>
                  <a:lnTo>
                    <a:pt x="198" y="1470"/>
                  </a:lnTo>
                  <a:lnTo>
                    <a:pt x="206" y="1471"/>
                  </a:lnTo>
                  <a:lnTo>
                    <a:pt x="225" y="1477"/>
                  </a:lnTo>
                  <a:lnTo>
                    <a:pt x="249" y="1481"/>
                  </a:lnTo>
                  <a:lnTo>
                    <a:pt x="278" y="1486"/>
                  </a:lnTo>
                  <a:lnTo>
                    <a:pt x="310" y="1490"/>
                  </a:lnTo>
                  <a:lnTo>
                    <a:pt x="345" y="1494"/>
                  </a:lnTo>
                  <a:lnTo>
                    <a:pt x="384" y="1497"/>
                  </a:lnTo>
                  <a:lnTo>
                    <a:pt x="426" y="1499"/>
                  </a:lnTo>
                  <a:lnTo>
                    <a:pt x="470" y="1500"/>
                  </a:lnTo>
                  <a:lnTo>
                    <a:pt x="503" y="1500"/>
                  </a:lnTo>
                  <a:lnTo>
                    <a:pt x="535" y="1499"/>
                  </a:lnTo>
                  <a:lnTo>
                    <a:pt x="565" y="1497"/>
                  </a:lnTo>
                  <a:lnTo>
                    <a:pt x="592" y="1494"/>
                  </a:lnTo>
                  <a:lnTo>
                    <a:pt x="619" y="1492"/>
                  </a:lnTo>
                  <a:lnTo>
                    <a:pt x="643" y="1488"/>
                  </a:lnTo>
                  <a:lnTo>
                    <a:pt x="667" y="1484"/>
                  </a:lnTo>
                  <a:lnTo>
                    <a:pt x="688" y="1479"/>
                  </a:lnTo>
                  <a:lnTo>
                    <a:pt x="708" y="1474"/>
                  </a:lnTo>
                  <a:lnTo>
                    <a:pt x="729" y="1468"/>
                  </a:lnTo>
                  <a:lnTo>
                    <a:pt x="747" y="1462"/>
                  </a:lnTo>
                  <a:lnTo>
                    <a:pt x="765" y="1456"/>
                  </a:lnTo>
                  <a:lnTo>
                    <a:pt x="781" y="1449"/>
                  </a:lnTo>
                  <a:lnTo>
                    <a:pt x="796" y="1442"/>
                  </a:lnTo>
                  <a:lnTo>
                    <a:pt x="810" y="1435"/>
                  </a:lnTo>
                  <a:lnTo>
                    <a:pt x="825" y="1427"/>
                  </a:lnTo>
                  <a:lnTo>
                    <a:pt x="848" y="1412"/>
                  </a:lnTo>
                  <a:lnTo>
                    <a:pt x="869" y="1398"/>
                  </a:lnTo>
                  <a:lnTo>
                    <a:pt x="887" y="1383"/>
                  </a:lnTo>
                  <a:lnTo>
                    <a:pt x="903" y="1368"/>
                  </a:lnTo>
                  <a:lnTo>
                    <a:pt x="916" y="1352"/>
                  </a:lnTo>
                  <a:lnTo>
                    <a:pt x="929" y="1336"/>
                  </a:lnTo>
                  <a:lnTo>
                    <a:pt x="940" y="1321"/>
                  </a:lnTo>
                  <a:lnTo>
                    <a:pt x="948" y="1305"/>
                  </a:lnTo>
                  <a:lnTo>
                    <a:pt x="955" y="1288"/>
                  </a:lnTo>
                  <a:lnTo>
                    <a:pt x="961" y="1273"/>
                  </a:lnTo>
                  <a:lnTo>
                    <a:pt x="966" y="1258"/>
                  </a:lnTo>
                  <a:lnTo>
                    <a:pt x="970" y="1242"/>
                  </a:lnTo>
                  <a:lnTo>
                    <a:pt x="973" y="1228"/>
                  </a:lnTo>
                  <a:lnTo>
                    <a:pt x="974" y="1214"/>
                  </a:lnTo>
                  <a:lnTo>
                    <a:pt x="975" y="1201"/>
                  </a:lnTo>
                  <a:lnTo>
                    <a:pt x="975" y="1188"/>
                  </a:lnTo>
                  <a:lnTo>
                    <a:pt x="975" y="1170"/>
                  </a:lnTo>
                  <a:lnTo>
                    <a:pt x="972" y="1152"/>
                  </a:lnTo>
                  <a:lnTo>
                    <a:pt x="969" y="1133"/>
                  </a:lnTo>
                  <a:lnTo>
                    <a:pt x="963" y="1116"/>
                  </a:lnTo>
                  <a:lnTo>
                    <a:pt x="957" y="1100"/>
                  </a:lnTo>
                  <a:lnTo>
                    <a:pt x="950" y="1084"/>
                  </a:lnTo>
                  <a:lnTo>
                    <a:pt x="941" y="1068"/>
                  </a:lnTo>
                  <a:lnTo>
                    <a:pt x="932" y="1053"/>
                  </a:lnTo>
                  <a:lnTo>
                    <a:pt x="921" y="1039"/>
                  </a:lnTo>
                  <a:lnTo>
                    <a:pt x="909" y="1026"/>
                  </a:lnTo>
                  <a:lnTo>
                    <a:pt x="896" y="1013"/>
                  </a:lnTo>
                  <a:lnTo>
                    <a:pt x="882" y="1001"/>
                  </a:lnTo>
                  <a:lnTo>
                    <a:pt x="868" y="990"/>
                  </a:lnTo>
                  <a:lnTo>
                    <a:pt x="852" y="980"/>
                  </a:lnTo>
                  <a:lnTo>
                    <a:pt x="836" y="971"/>
                  </a:lnTo>
                  <a:lnTo>
                    <a:pt x="820" y="962"/>
                  </a:lnTo>
                  <a:lnTo>
                    <a:pt x="806" y="957"/>
                  </a:lnTo>
                  <a:lnTo>
                    <a:pt x="793" y="952"/>
                  </a:lnTo>
                  <a:lnTo>
                    <a:pt x="779" y="948"/>
                  </a:lnTo>
                  <a:lnTo>
                    <a:pt x="763" y="945"/>
                  </a:lnTo>
                  <a:lnTo>
                    <a:pt x="730" y="938"/>
                  </a:lnTo>
                  <a:lnTo>
                    <a:pt x="693" y="934"/>
                  </a:lnTo>
                  <a:lnTo>
                    <a:pt x="651" y="930"/>
                  </a:lnTo>
                  <a:lnTo>
                    <a:pt x="604" y="927"/>
                  </a:lnTo>
                  <a:lnTo>
                    <a:pt x="553" y="925"/>
                  </a:lnTo>
                  <a:lnTo>
                    <a:pt x="496" y="923"/>
                  </a:lnTo>
                  <a:lnTo>
                    <a:pt x="462" y="923"/>
                  </a:lnTo>
                  <a:lnTo>
                    <a:pt x="431" y="923"/>
                  </a:lnTo>
                  <a:lnTo>
                    <a:pt x="405" y="923"/>
                  </a:lnTo>
                  <a:lnTo>
                    <a:pt x="384" y="922"/>
                  </a:lnTo>
                  <a:lnTo>
                    <a:pt x="364" y="920"/>
                  </a:lnTo>
                  <a:lnTo>
                    <a:pt x="345" y="917"/>
                  </a:lnTo>
                  <a:lnTo>
                    <a:pt x="327" y="913"/>
                  </a:lnTo>
                  <a:lnTo>
                    <a:pt x="309" y="906"/>
                  </a:lnTo>
                  <a:lnTo>
                    <a:pt x="298" y="902"/>
                  </a:lnTo>
                  <a:lnTo>
                    <a:pt x="289" y="897"/>
                  </a:lnTo>
                  <a:lnTo>
                    <a:pt x="281" y="892"/>
                  </a:lnTo>
                  <a:lnTo>
                    <a:pt x="274" y="887"/>
                  </a:lnTo>
                  <a:lnTo>
                    <a:pt x="268" y="882"/>
                  </a:lnTo>
                  <a:lnTo>
                    <a:pt x="262" y="876"/>
                  </a:lnTo>
                  <a:lnTo>
                    <a:pt x="257" y="870"/>
                  </a:lnTo>
                  <a:lnTo>
                    <a:pt x="252" y="864"/>
                  </a:lnTo>
                  <a:lnTo>
                    <a:pt x="249" y="859"/>
                  </a:lnTo>
                  <a:lnTo>
                    <a:pt x="246" y="852"/>
                  </a:lnTo>
                  <a:lnTo>
                    <a:pt x="244" y="846"/>
                  </a:lnTo>
                  <a:lnTo>
                    <a:pt x="242" y="840"/>
                  </a:lnTo>
                  <a:lnTo>
                    <a:pt x="240" y="829"/>
                  </a:lnTo>
                  <a:lnTo>
                    <a:pt x="239" y="818"/>
                  </a:lnTo>
                  <a:lnTo>
                    <a:pt x="239" y="811"/>
                  </a:lnTo>
                  <a:lnTo>
                    <a:pt x="240" y="804"/>
                  </a:lnTo>
                  <a:lnTo>
                    <a:pt x="242" y="797"/>
                  </a:lnTo>
                  <a:lnTo>
                    <a:pt x="243" y="791"/>
                  </a:lnTo>
                  <a:lnTo>
                    <a:pt x="248" y="780"/>
                  </a:lnTo>
                  <a:lnTo>
                    <a:pt x="255" y="770"/>
                  </a:lnTo>
                  <a:lnTo>
                    <a:pt x="261" y="763"/>
                  </a:lnTo>
                  <a:lnTo>
                    <a:pt x="267" y="756"/>
                  </a:lnTo>
                  <a:lnTo>
                    <a:pt x="273" y="751"/>
                  </a:lnTo>
                  <a:lnTo>
                    <a:pt x="277" y="747"/>
                  </a:lnTo>
                  <a:lnTo>
                    <a:pt x="279" y="745"/>
                  </a:lnTo>
                  <a:lnTo>
                    <a:pt x="281" y="742"/>
                  </a:lnTo>
                  <a:lnTo>
                    <a:pt x="284" y="740"/>
                  </a:lnTo>
                  <a:lnTo>
                    <a:pt x="286" y="738"/>
                  </a:lnTo>
                  <a:lnTo>
                    <a:pt x="289" y="736"/>
                  </a:lnTo>
                  <a:lnTo>
                    <a:pt x="292" y="733"/>
                  </a:lnTo>
                  <a:lnTo>
                    <a:pt x="294" y="731"/>
                  </a:lnTo>
                  <a:lnTo>
                    <a:pt x="297" y="728"/>
                  </a:lnTo>
                  <a:lnTo>
                    <a:pt x="331" y="736"/>
                  </a:lnTo>
                  <a:lnTo>
                    <a:pt x="361" y="742"/>
                  </a:lnTo>
                  <a:lnTo>
                    <a:pt x="385" y="748"/>
                  </a:lnTo>
                  <a:lnTo>
                    <a:pt x="408" y="752"/>
                  </a:lnTo>
                  <a:lnTo>
                    <a:pt x="428" y="754"/>
                  </a:lnTo>
                  <a:lnTo>
                    <a:pt x="447" y="755"/>
                  </a:lnTo>
                  <a:lnTo>
                    <a:pt x="467" y="756"/>
                  </a:lnTo>
                  <a:lnTo>
                    <a:pt x="487" y="756"/>
                  </a:lnTo>
                  <a:lnTo>
                    <a:pt x="515" y="756"/>
                  </a:lnTo>
                  <a:lnTo>
                    <a:pt x="541" y="754"/>
                  </a:lnTo>
                  <a:lnTo>
                    <a:pt x="567" y="751"/>
                  </a:lnTo>
                  <a:lnTo>
                    <a:pt x="590" y="747"/>
                  </a:lnTo>
                  <a:lnTo>
                    <a:pt x="614" y="741"/>
                  </a:lnTo>
                  <a:lnTo>
                    <a:pt x="635" y="735"/>
                  </a:lnTo>
                  <a:lnTo>
                    <a:pt x="656" y="729"/>
                  </a:lnTo>
                  <a:lnTo>
                    <a:pt x="676" y="722"/>
                  </a:lnTo>
                  <a:lnTo>
                    <a:pt x="694" y="714"/>
                  </a:lnTo>
                  <a:lnTo>
                    <a:pt x="710" y="707"/>
                  </a:lnTo>
                  <a:lnTo>
                    <a:pt x="727" y="699"/>
                  </a:lnTo>
                  <a:lnTo>
                    <a:pt x="741" y="691"/>
                  </a:lnTo>
                  <a:lnTo>
                    <a:pt x="766" y="675"/>
                  </a:lnTo>
                  <a:lnTo>
                    <a:pt x="785" y="661"/>
                  </a:lnTo>
                  <a:lnTo>
                    <a:pt x="800" y="647"/>
                  </a:lnTo>
                  <a:lnTo>
                    <a:pt x="814" y="634"/>
                  </a:lnTo>
                  <a:lnTo>
                    <a:pt x="826" y="619"/>
                  </a:lnTo>
                  <a:lnTo>
                    <a:pt x="837" y="605"/>
                  </a:lnTo>
                  <a:lnTo>
                    <a:pt x="846" y="590"/>
                  </a:lnTo>
                  <a:lnTo>
                    <a:pt x="853" y="575"/>
                  </a:lnTo>
                  <a:lnTo>
                    <a:pt x="860" y="561"/>
                  </a:lnTo>
                  <a:lnTo>
                    <a:pt x="865" y="547"/>
                  </a:lnTo>
                  <a:lnTo>
                    <a:pt x="870" y="534"/>
                  </a:lnTo>
                  <a:lnTo>
                    <a:pt x="874" y="520"/>
                  </a:lnTo>
                  <a:lnTo>
                    <a:pt x="877" y="507"/>
                  </a:lnTo>
                  <a:lnTo>
                    <a:pt x="879" y="496"/>
                  </a:lnTo>
                  <a:lnTo>
                    <a:pt x="881" y="474"/>
                  </a:lnTo>
                  <a:lnTo>
                    <a:pt x="881" y="456"/>
                  </a:lnTo>
                  <a:lnTo>
                    <a:pt x="881" y="441"/>
                  </a:lnTo>
                  <a:lnTo>
                    <a:pt x="880" y="427"/>
                  </a:lnTo>
                  <a:lnTo>
                    <a:pt x="878" y="413"/>
                  </a:lnTo>
                  <a:lnTo>
                    <a:pt x="876" y="400"/>
                  </a:lnTo>
                  <a:lnTo>
                    <a:pt x="873" y="387"/>
                  </a:lnTo>
                  <a:lnTo>
                    <a:pt x="870" y="376"/>
                  </a:lnTo>
                  <a:lnTo>
                    <a:pt x="865" y="365"/>
                  </a:lnTo>
                  <a:lnTo>
                    <a:pt x="861" y="355"/>
                  </a:lnTo>
                  <a:lnTo>
                    <a:pt x="853" y="335"/>
                  </a:lnTo>
                  <a:lnTo>
                    <a:pt x="844" y="320"/>
                  </a:lnTo>
                  <a:lnTo>
                    <a:pt x="835" y="307"/>
                  </a:lnTo>
                  <a:lnTo>
                    <a:pt x="827" y="298"/>
                  </a:lnTo>
                  <a:lnTo>
                    <a:pt x="820" y="289"/>
                  </a:lnTo>
                  <a:lnTo>
                    <a:pt x="812" y="282"/>
                  </a:lnTo>
                  <a:lnTo>
                    <a:pt x="805" y="276"/>
                  </a:lnTo>
                  <a:lnTo>
                    <a:pt x="798" y="270"/>
                  </a:lnTo>
                  <a:lnTo>
                    <a:pt x="791" y="264"/>
                  </a:lnTo>
                  <a:lnTo>
                    <a:pt x="783" y="258"/>
                  </a:lnTo>
                  <a:lnTo>
                    <a:pt x="775" y="252"/>
                  </a:lnTo>
                  <a:lnTo>
                    <a:pt x="767" y="245"/>
                  </a:lnTo>
                  <a:lnTo>
                    <a:pt x="770" y="238"/>
                  </a:lnTo>
                  <a:lnTo>
                    <a:pt x="774" y="231"/>
                  </a:lnTo>
                  <a:lnTo>
                    <a:pt x="778" y="225"/>
                  </a:lnTo>
                  <a:lnTo>
                    <a:pt x="781" y="219"/>
                  </a:lnTo>
                  <a:lnTo>
                    <a:pt x="786" y="213"/>
                  </a:lnTo>
                  <a:lnTo>
                    <a:pt x="790" y="208"/>
                  </a:lnTo>
                  <a:lnTo>
                    <a:pt x="795" y="203"/>
                  </a:lnTo>
                  <a:lnTo>
                    <a:pt x="800" y="198"/>
                  </a:lnTo>
                  <a:lnTo>
                    <a:pt x="808" y="192"/>
                  </a:lnTo>
                  <a:lnTo>
                    <a:pt x="818" y="187"/>
                  </a:lnTo>
                  <a:lnTo>
                    <a:pt x="827" y="182"/>
                  </a:lnTo>
                  <a:lnTo>
                    <a:pt x="837" y="178"/>
                  </a:lnTo>
                  <a:lnTo>
                    <a:pt x="848" y="175"/>
                  </a:lnTo>
                  <a:lnTo>
                    <a:pt x="859" y="173"/>
                  </a:lnTo>
                  <a:lnTo>
                    <a:pt x="871" y="171"/>
                  </a:lnTo>
                  <a:lnTo>
                    <a:pt x="883" y="169"/>
                  </a:lnTo>
                  <a:lnTo>
                    <a:pt x="907" y="167"/>
                  </a:lnTo>
                  <a:lnTo>
                    <a:pt x="931" y="167"/>
                  </a:lnTo>
                  <a:lnTo>
                    <a:pt x="954" y="167"/>
                  </a:lnTo>
                  <a:lnTo>
                    <a:pt x="977" y="168"/>
                  </a:lnTo>
                  <a:lnTo>
                    <a:pt x="977" y="1"/>
                  </a:lnTo>
                  <a:close/>
                  <a:moveTo>
                    <a:pt x="232" y="1101"/>
                  </a:moveTo>
                  <a:lnTo>
                    <a:pt x="284" y="1110"/>
                  </a:lnTo>
                  <a:lnTo>
                    <a:pt x="330" y="1117"/>
                  </a:lnTo>
                  <a:lnTo>
                    <a:pt x="372" y="1121"/>
                  </a:lnTo>
                  <a:lnTo>
                    <a:pt x="411" y="1124"/>
                  </a:lnTo>
                  <a:lnTo>
                    <a:pt x="449" y="1125"/>
                  </a:lnTo>
                  <a:lnTo>
                    <a:pt x="491" y="1126"/>
                  </a:lnTo>
                  <a:lnTo>
                    <a:pt x="538" y="1126"/>
                  </a:lnTo>
                  <a:lnTo>
                    <a:pt x="592" y="1127"/>
                  </a:lnTo>
                  <a:lnTo>
                    <a:pt x="622" y="1128"/>
                  </a:lnTo>
                  <a:lnTo>
                    <a:pt x="647" y="1130"/>
                  </a:lnTo>
                  <a:lnTo>
                    <a:pt x="670" y="1134"/>
                  </a:lnTo>
                  <a:lnTo>
                    <a:pt x="688" y="1139"/>
                  </a:lnTo>
                  <a:lnTo>
                    <a:pt x="705" y="1145"/>
                  </a:lnTo>
                  <a:lnTo>
                    <a:pt x="720" y="1152"/>
                  </a:lnTo>
                  <a:lnTo>
                    <a:pt x="732" y="1160"/>
                  </a:lnTo>
                  <a:lnTo>
                    <a:pt x="744" y="1170"/>
                  </a:lnTo>
                  <a:lnTo>
                    <a:pt x="752" y="1179"/>
                  </a:lnTo>
                  <a:lnTo>
                    <a:pt x="758" y="1188"/>
                  </a:lnTo>
                  <a:lnTo>
                    <a:pt x="763" y="1197"/>
                  </a:lnTo>
                  <a:lnTo>
                    <a:pt x="767" y="1205"/>
                  </a:lnTo>
                  <a:lnTo>
                    <a:pt x="769" y="1212"/>
                  </a:lnTo>
                  <a:lnTo>
                    <a:pt x="770" y="1219"/>
                  </a:lnTo>
                  <a:lnTo>
                    <a:pt x="771" y="1225"/>
                  </a:lnTo>
                  <a:lnTo>
                    <a:pt x="771" y="1230"/>
                  </a:lnTo>
                  <a:lnTo>
                    <a:pt x="770" y="1240"/>
                  </a:lnTo>
                  <a:lnTo>
                    <a:pt x="769" y="1250"/>
                  </a:lnTo>
                  <a:lnTo>
                    <a:pt x="766" y="1259"/>
                  </a:lnTo>
                  <a:lnTo>
                    <a:pt x="762" y="1267"/>
                  </a:lnTo>
                  <a:lnTo>
                    <a:pt x="758" y="1275"/>
                  </a:lnTo>
                  <a:lnTo>
                    <a:pt x="753" y="1283"/>
                  </a:lnTo>
                  <a:lnTo>
                    <a:pt x="748" y="1290"/>
                  </a:lnTo>
                  <a:lnTo>
                    <a:pt x="742" y="1297"/>
                  </a:lnTo>
                  <a:lnTo>
                    <a:pt x="735" y="1303"/>
                  </a:lnTo>
                  <a:lnTo>
                    <a:pt x="728" y="1310"/>
                  </a:lnTo>
                  <a:lnTo>
                    <a:pt x="721" y="1316"/>
                  </a:lnTo>
                  <a:lnTo>
                    <a:pt x="712" y="1321"/>
                  </a:lnTo>
                  <a:lnTo>
                    <a:pt x="696" y="1330"/>
                  </a:lnTo>
                  <a:lnTo>
                    <a:pt x="678" y="1337"/>
                  </a:lnTo>
                  <a:lnTo>
                    <a:pt x="667" y="1341"/>
                  </a:lnTo>
                  <a:lnTo>
                    <a:pt x="655" y="1344"/>
                  </a:lnTo>
                  <a:lnTo>
                    <a:pt x="643" y="1346"/>
                  </a:lnTo>
                  <a:lnTo>
                    <a:pt x="631" y="1349"/>
                  </a:lnTo>
                  <a:lnTo>
                    <a:pt x="605" y="1352"/>
                  </a:lnTo>
                  <a:lnTo>
                    <a:pt x="582" y="1355"/>
                  </a:lnTo>
                  <a:lnTo>
                    <a:pt x="559" y="1356"/>
                  </a:lnTo>
                  <a:lnTo>
                    <a:pt x="541" y="1357"/>
                  </a:lnTo>
                  <a:lnTo>
                    <a:pt x="527" y="1357"/>
                  </a:lnTo>
                  <a:lnTo>
                    <a:pt x="519" y="1357"/>
                  </a:lnTo>
                  <a:lnTo>
                    <a:pt x="489" y="1357"/>
                  </a:lnTo>
                  <a:lnTo>
                    <a:pt x="461" y="1356"/>
                  </a:lnTo>
                  <a:lnTo>
                    <a:pt x="433" y="1354"/>
                  </a:lnTo>
                  <a:lnTo>
                    <a:pt x="408" y="1351"/>
                  </a:lnTo>
                  <a:lnTo>
                    <a:pt x="384" y="1348"/>
                  </a:lnTo>
                  <a:lnTo>
                    <a:pt x="362" y="1343"/>
                  </a:lnTo>
                  <a:lnTo>
                    <a:pt x="340" y="1339"/>
                  </a:lnTo>
                  <a:lnTo>
                    <a:pt x="321" y="1333"/>
                  </a:lnTo>
                  <a:lnTo>
                    <a:pt x="302" y="1327"/>
                  </a:lnTo>
                  <a:lnTo>
                    <a:pt x="286" y="1320"/>
                  </a:lnTo>
                  <a:lnTo>
                    <a:pt x="271" y="1312"/>
                  </a:lnTo>
                  <a:lnTo>
                    <a:pt x="258" y="1303"/>
                  </a:lnTo>
                  <a:lnTo>
                    <a:pt x="244" y="1294"/>
                  </a:lnTo>
                  <a:lnTo>
                    <a:pt x="233" y="1284"/>
                  </a:lnTo>
                  <a:lnTo>
                    <a:pt x="223" y="1273"/>
                  </a:lnTo>
                  <a:lnTo>
                    <a:pt x="215" y="1262"/>
                  </a:lnTo>
                  <a:lnTo>
                    <a:pt x="212" y="1258"/>
                  </a:lnTo>
                  <a:lnTo>
                    <a:pt x="208" y="1252"/>
                  </a:lnTo>
                  <a:lnTo>
                    <a:pt x="204" y="1244"/>
                  </a:lnTo>
                  <a:lnTo>
                    <a:pt x="199" y="1235"/>
                  </a:lnTo>
                  <a:lnTo>
                    <a:pt x="196" y="1225"/>
                  </a:lnTo>
                  <a:lnTo>
                    <a:pt x="193" y="1213"/>
                  </a:lnTo>
                  <a:lnTo>
                    <a:pt x="191" y="1201"/>
                  </a:lnTo>
                  <a:lnTo>
                    <a:pt x="190" y="1187"/>
                  </a:lnTo>
                  <a:lnTo>
                    <a:pt x="191" y="1173"/>
                  </a:lnTo>
                  <a:lnTo>
                    <a:pt x="193" y="1161"/>
                  </a:lnTo>
                  <a:lnTo>
                    <a:pt x="196" y="1150"/>
                  </a:lnTo>
                  <a:lnTo>
                    <a:pt x="201" y="1140"/>
                  </a:lnTo>
                  <a:lnTo>
                    <a:pt x="208" y="1130"/>
                  </a:lnTo>
                  <a:lnTo>
                    <a:pt x="215" y="1121"/>
                  </a:lnTo>
                  <a:lnTo>
                    <a:pt x="223" y="1111"/>
                  </a:lnTo>
                  <a:lnTo>
                    <a:pt x="232" y="1101"/>
                  </a:lnTo>
                  <a:close/>
                  <a:moveTo>
                    <a:pt x="299" y="443"/>
                  </a:moveTo>
                  <a:lnTo>
                    <a:pt x="301" y="434"/>
                  </a:lnTo>
                  <a:lnTo>
                    <a:pt x="303" y="424"/>
                  </a:lnTo>
                  <a:lnTo>
                    <a:pt x="307" y="413"/>
                  </a:lnTo>
                  <a:lnTo>
                    <a:pt x="311" y="401"/>
                  </a:lnTo>
                  <a:lnTo>
                    <a:pt x="316" y="389"/>
                  </a:lnTo>
                  <a:lnTo>
                    <a:pt x="323" y="378"/>
                  </a:lnTo>
                  <a:lnTo>
                    <a:pt x="330" y="366"/>
                  </a:lnTo>
                  <a:lnTo>
                    <a:pt x="339" y="355"/>
                  </a:lnTo>
                  <a:lnTo>
                    <a:pt x="350" y="343"/>
                  </a:lnTo>
                  <a:lnTo>
                    <a:pt x="363" y="334"/>
                  </a:lnTo>
                  <a:lnTo>
                    <a:pt x="376" y="325"/>
                  </a:lnTo>
                  <a:lnTo>
                    <a:pt x="392" y="317"/>
                  </a:lnTo>
                  <a:lnTo>
                    <a:pt x="400" y="313"/>
                  </a:lnTo>
                  <a:lnTo>
                    <a:pt x="410" y="310"/>
                  </a:lnTo>
                  <a:lnTo>
                    <a:pt x="420" y="308"/>
                  </a:lnTo>
                  <a:lnTo>
                    <a:pt x="430" y="306"/>
                  </a:lnTo>
                  <a:lnTo>
                    <a:pt x="440" y="304"/>
                  </a:lnTo>
                  <a:lnTo>
                    <a:pt x="451" y="302"/>
                  </a:lnTo>
                  <a:lnTo>
                    <a:pt x="464" y="302"/>
                  </a:lnTo>
                  <a:lnTo>
                    <a:pt x="476" y="301"/>
                  </a:lnTo>
                  <a:lnTo>
                    <a:pt x="488" y="302"/>
                  </a:lnTo>
                  <a:lnTo>
                    <a:pt x="501" y="302"/>
                  </a:lnTo>
                  <a:lnTo>
                    <a:pt x="513" y="304"/>
                  </a:lnTo>
                  <a:lnTo>
                    <a:pt x="524" y="305"/>
                  </a:lnTo>
                  <a:lnTo>
                    <a:pt x="543" y="310"/>
                  </a:lnTo>
                  <a:lnTo>
                    <a:pt x="561" y="315"/>
                  </a:lnTo>
                  <a:lnTo>
                    <a:pt x="575" y="322"/>
                  </a:lnTo>
                  <a:lnTo>
                    <a:pt x="587" y="328"/>
                  </a:lnTo>
                  <a:lnTo>
                    <a:pt x="597" y="335"/>
                  </a:lnTo>
                  <a:lnTo>
                    <a:pt x="605" y="342"/>
                  </a:lnTo>
                  <a:lnTo>
                    <a:pt x="614" y="349"/>
                  </a:lnTo>
                  <a:lnTo>
                    <a:pt x="621" y="358"/>
                  </a:lnTo>
                  <a:lnTo>
                    <a:pt x="627" y="366"/>
                  </a:lnTo>
                  <a:lnTo>
                    <a:pt x="633" y="375"/>
                  </a:lnTo>
                  <a:lnTo>
                    <a:pt x="638" y="383"/>
                  </a:lnTo>
                  <a:lnTo>
                    <a:pt x="642" y="392"/>
                  </a:lnTo>
                  <a:lnTo>
                    <a:pt x="645" y="401"/>
                  </a:lnTo>
                  <a:lnTo>
                    <a:pt x="648" y="410"/>
                  </a:lnTo>
                  <a:lnTo>
                    <a:pt x="652" y="426"/>
                  </a:lnTo>
                  <a:lnTo>
                    <a:pt x="654" y="441"/>
                  </a:lnTo>
                  <a:lnTo>
                    <a:pt x="655" y="454"/>
                  </a:lnTo>
                  <a:lnTo>
                    <a:pt x="655" y="464"/>
                  </a:lnTo>
                  <a:lnTo>
                    <a:pt x="655" y="476"/>
                  </a:lnTo>
                  <a:lnTo>
                    <a:pt x="654" y="489"/>
                  </a:lnTo>
                  <a:lnTo>
                    <a:pt x="651" y="502"/>
                  </a:lnTo>
                  <a:lnTo>
                    <a:pt x="648" y="515"/>
                  </a:lnTo>
                  <a:lnTo>
                    <a:pt x="644" y="530"/>
                  </a:lnTo>
                  <a:lnTo>
                    <a:pt x="638" y="543"/>
                  </a:lnTo>
                  <a:lnTo>
                    <a:pt x="631" y="556"/>
                  </a:lnTo>
                  <a:lnTo>
                    <a:pt x="622" y="568"/>
                  </a:lnTo>
                  <a:lnTo>
                    <a:pt x="610" y="581"/>
                  </a:lnTo>
                  <a:lnTo>
                    <a:pt x="598" y="592"/>
                  </a:lnTo>
                  <a:lnTo>
                    <a:pt x="591" y="597"/>
                  </a:lnTo>
                  <a:lnTo>
                    <a:pt x="584" y="602"/>
                  </a:lnTo>
                  <a:lnTo>
                    <a:pt x="576" y="606"/>
                  </a:lnTo>
                  <a:lnTo>
                    <a:pt x="567" y="610"/>
                  </a:lnTo>
                  <a:lnTo>
                    <a:pt x="557" y="614"/>
                  </a:lnTo>
                  <a:lnTo>
                    <a:pt x="548" y="617"/>
                  </a:lnTo>
                  <a:lnTo>
                    <a:pt x="538" y="620"/>
                  </a:lnTo>
                  <a:lnTo>
                    <a:pt x="527" y="622"/>
                  </a:lnTo>
                  <a:lnTo>
                    <a:pt x="516" y="624"/>
                  </a:lnTo>
                  <a:lnTo>
                    <a:pt x="503" y="626"/>
                  </a:lnTo>
                  <a:lnTo>
                    <a:pt x="491" y="626"/>
                  </a:lnTo>
                  <a:lnTo>
                    <a:pt x="478" y="627"/>
                  </a:lnTo>
                  <a:lnTo>
                    <a:pt x="463" y="626"/>
                  </a:lnTo>
                  <a:lnTo>
                    <a:pt x="447" y="625"/>
                  </a:lnTo>
                  <a:lnTo>
                    <a:pt x="433" y="623"/>
                  </a:lnTo>
                  <a:lnTo>
                    <a:pt x="420" y="620"/>
                  </a:lnTo>
                  <a:lnTo>
                    <a:pt x="406" y="616"/>
                  </a:lnTo>
                  <a:lnTo>
                    <a:pt x="393" y="611"/>
                  </a:lnTo>
                  <a:lnTo>
                    <a:pt x="381" y="606"/>
                  </a:lnTo>
                  <a:lnTo>
                    <a:pt x="370" y="599"/>
                  </a:lnTo>
                  <a:lnTo>
                    <a:pt x="359" y="592"/>
                  </a:lnTo>
                  <a:lnTo>
                    <a:pt x="348" y="584"/>
                  </a:lnTo>
                  <a:lnTo>
                    <a:pt x="338" y="574"/>
                  </a:lnTo>
                  <a:lnTo>
                    <a:pt x="330" y="564"/>
                  </a:lnTo>
                  <a:lnTo>
                    <a:pt x="322" y="554"/>
                  </a:lnTo>
                  <a:lnTo>
                    <a:pt x="316" y="542"/>
                  </a:lnTo>
                  <a:lnTo>
                    <a:pt x="310" y="530"/>
                  </a:lnTo>
                  <a:lnTo>
                    <a:pt x="304" y="516"/>
                  </a:lnTo>
                  <a:lnTo>
                    <a:pt x="301" y="504"/>
                  </a:lnTo>
                  <a:lnTo>
                    <a:pt x="299" y="494"/>
                  </a:lnTo>
                  <a:lnTo>
                    <a:pt x="298" y="483"/>
                  </a:lnTo>
                  <a:lnTo>
                    <a:pt x="298" y="474"/>
                  </a:lnTo>
                  <a:lnTo>
                    <a:pt x="297" y="464"/>
                  </a:lnTo>
                  <a:lnTo>
                    <a:pt x="298" y="456"/>
                  </a:lnTo>
                  <a:lnTo>
                    <a:pt x="298" y="449"/>
                  </a:lnTo>
                  <a:lnTo>
                    <a:pt x="299" y="44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64"/>
            <p:cNvSpPr>
              <a:spLocks noEditPoints="1"/>
            </p:cNvSpPr>
            <p:nvPr userDrawn="1"/>
          </p:nvSpPr>
          <p:spPr bwMode="auto">
            <a:xfrm>
              <a:off x="5808" y="362"/>
              <a:ext cx="43" cy="50"/>
            </a:xfrm>
            <a:custGeom>
              <a:avLst/>
              <a:gdLst>
                <a:gd name="T0" fmla="*/ 0 w 873"/>
                <a:gd name="T1" fmla="*/ 0 h 1017"/>
                <a:gd name="T2" fmla="*/ 0 w 873"/>
                <a:gd name="T3" fmla="*/ 0 h 1017"/>
                <a:gd name="T4" fmla="*/ 0 w 873"/>
                <a:gd name="T5" fmla="*/ 0 h 1017"/>
                <a:gd name="T6" fmla="*/ 0 w 873"/>
                <a:gd name="T7" fmla="*/ 0 h 1017"/>
                <a:gd name="T8" fmla="*/ 0 w 873"/>
                <a:gd name="T9" fmla="*/ 0 h 1017"/>
                <a:gd name="T10" fmla="*/ 0 w 873"/>
                <a:gd name="T11" fmla="*/ 0 h 1017"/>
                <a:gd name="T12" fmla="*/ 0 w 873"/>
                <a:gd name="T13" fmla="*/ 0 h 1017"/>
                <a:gd name="T14" fmla="*/ 0 w 873"/>
                <a:gd name="T15" fmla="*/ 0 h 1017"/>
                <a:gd name="T16" fmla="*/ 0 w 873"/>
                <a:gd name="T17" fmla="*/ 0 h 1017"/>
                <a:gd name="T18" fmla="*/ 0 w 873"/>
                <a:gd name="T19" fmla="*/ 0 h 1017"/>
                <a:gd name="T20" fmla="*/ 0 w 873"/>
                <a:gd name="T21" fmla="*/ 0 h 1017"/>
                <a:gd name="T22" fmla="*/ 0 w 873"/>
                <a:gd name="T23" fmla="*/ 0 h 1017"/>
                <a:gd name="T24" fmla="*/ 0 w 873"/>
                <a:gd name="T25" fmla="*/ 0 h 1017"/>
                <a:gd name="T26" fmla="*/ 0 w 873"/>
                <a:gd name="T27" fmla="*/ 0 h 1017"/>
                <a:gd name="T28" fmla="*/ 0 w 873"/>
                <a:gd name="T29" fmla="*/ 0 h 1017"/>
                <a:gd name="T30" fmla="*/ 0 w 873"/>
                <a:gd name="T31" fmla="*/ 0 h 1017"/>
                <a:gd name="T32" fmla="*/ 0 w 873"/>
                <a:gd name="T33" fmla="*/ 0 h 1017"/>
                <a:gd name="T34" fmla="*/ 0 w 873"/>
                <a:gd name="T35" fmla="*/ 0 h 1017"/>
                <a:gd name="T36" fmla="*/ 0 w 873"/>
                <a:gd name="T37" fmla="*/ 0 h 1017"/>
                <a:gd name="T38" fmla="*/ 0 w 873"/>
                <a:gd name="T39" fmla="*/ 0 h 1017"/>
                <a:gd name="T40" fmla="*/ 0 w 873"/>
                <a:gd name="T41" fmla="*/ 0 h 1017"/>
                <a:gd name="T42" fmla="*/ 0 w 873"/>
                <a:gd name="T43" fmla="*/ 0 h 1017"/>
                <a:gd name="T44" fmla="*/ 0 w 873"/>
                <a:gd name="T45" fmla="*/ 0 h 1017"/>
                <a:gd name="T46" fmla="*/ 0 w 873"/>
                <a:gd name="T47" fmla="*/ 0 h 1017"/>
                <a:gd name="T48" fmla="*/ 0 w 873"/>
                <a:gd name="T49" fmla="*/ 0 h 1017"/>
                <a:gd name="T50" fmla="*/ 0 w 873"/>
                <a:gd name="T51" fmla="*/ 0 h 1017"/>
                <a:gd name="T52" fmla="*/ 0 w 873"/>
                <a:gd name="T53" fmla="*/ 0 h 1017"/>
                <a:gd name="T54" fmla="*/ 0 w 873"/>
                <a:gd name="T55" fmla="*/ 0 h 1017"/>
                <a:gd name="T56" fmla="*/ 0 w 873"/>
                <a:gd name="T57" fmla="*/ 0 h 1017"/>
                <a:gd name="T58" fmla="*/ 0 w 873"/>
                <a:gd name="T59" fmla="*/ 0 h 1017"/>
                <a:gd name="T60" fmla="*/ 0 w 873"/>
                <a:gd name="T61" fmla="*/ 0 h 1017"/>
                <a:gd name="T62" fmla="*/ 0 w 873"/>
                <a:gd name="T63" fmla="*/ 0 h 1017"/>
                <a:gd name="T64" fmla="*/ 0 w 873"/>
                <a:gd name="T65" fmla="*/ 0 h 1017"/>
                <a:gd name="T66" fmla="*/ 0 w 873"/>
                <a:gd name="T67" fmla="*/ 0 h 1017"/>
                <a:gd name="T68" fmla="*/ 0 w 873"/>
                <a:gd name="T69" fmla="*/ 0 h 1017"/>
                <a:gd name="T70" fmla="*/ 0 w 873"/>
                <a:gd name="T71" fmla="*/ 0 h 1017"/>
                <a:gd name="T72" fmla="*/ 0 w 873"/>
                <a:gd name="T73" fmla="*/ 0 h 1017"/>
                <a:gd name="T74" fmla="*/ 0 w 873"/>
                <a:gd name="T75" fmla="*/ 0 h 1017"/>
                <a:gd name="T76" fmla="*/ 0 w 873"/>
                <a:gd name="T77" fmla="*/ 0 h 1017"/>
                <a:gd name="T78" fmla="*/ 0 w 873"/>
                <a:gd name="T79" fmla="*/ 0 h 1017"/>
                <a:gd name="T80" fmla="*/ 0 w 873"/>
                <a:gd name="T81" fmla="*/ 0 h 1017"/>
                <a:gd name="T82" fmla="*/ 0 w 873"/>
                <a:gd name="T83" fmla="*/ 0 h 1017"/>
                <a:gd name="T84" fmla="*/ 0 w 873"/>
                <a:gd name="T85" fmla="*/ 0 h 1017"/>
                <a:gd name="T86" fmla="*/ 0 w 873"/>
                <a:gd name="T87" fmla="*/ 0 h 1017"/>
                <a:gd name="T88" fmla="*/ 0 w 873"/>
                <a:gd name="T89" fmla="*/ 0 h 1017"/>
                <a:gd name="T90" fmla="*/ 0 w 873"/>
                <a:gd name="T91" fmla="*/ 0 h 1017"/>
                <a:gd name="T92" fmla="*/ 0 w 873"/>
                <a:gd name="T93" fmla="*/ 0 h 1017"/>
                <a:gd name="T94" fmla="*/ 0 w 873"/>
                <a:gd name="T95" fmla="*/ 0 h 1017"/>
                <a:gd name="T96" fmla="*/ 0 w 873"/>
                <a:gd name="T97" fmla="*/ 0 h 1017"/>
                <a:gd name="T98" fmla="*/ 0 w 873"/>
                <a:gd name="T99" fmla="*/ 0 h 1017"/>
                <a:gd name="T100" fmla="*/ 0 w 873"/>
                <a:gd name="T101" fmla="*/ 0 h 1017"/>
                <a:gd name="T102" fmla="*/ 0 w 873"/>
                <a:gd name="T103" fmla="*/ 0 h 1017"/>
                <a:gd name="T104" fmla="*/ 0 w 873"/>
                <a:gd name="T105" fmla="*/ 0 h 1017"/>
                <a:gd name="T106" fmla="*/ 0 w 873"/>
                <a:gd name="T107" fmla="*/ 0 h 1017"/>
                <a:gd name="T108" fmla="*/ 0 w 873"/>
                <a:gd name="T109" fmla="*/ 0 h 1017"/>
                <a:gd name="T110" fmla="*/ 0 w 873"/>
                <a:gd name="T111" fmla="*/ 0 h 1017"/>
                <a:gd name="T112" fmla="*/ 0 w 873"/>
                <a:gd name="T113" fmla="*/ 0 h 1017"/>
                <a:gd name="T114" fmla="*/ 0 w 873"/>
                <a:gd name="T115" fmla="*/ 0 h 1017"/>
                <a:gd name="T116" fmla="*/ 0 w 873"/>
                <a:gd name="T117" fmla="*/ 0 h 1017"/>
                <a:gd name="T118" fmla="*/ 0 w 873"/>
                <a:gd name="T119" fmla="*/ 0 h 1017"/>
                <a:gd name="T120" fmla="*/ 0 w 873"/>
                <a:gd name="T121" fmla="*/ 0 h 1017"/>
                <a:gd name="T122" fmla="*/ 0 w 873"/>
                <a:gd name="T123" fmla="*/ 0 h 1017"/>
                <a:gd name="T124" fmla="*/ 0 w 873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3" h="1017">
                  <a:moveTo>
                    <a:pt x="873" y="537"/>
                  </a:moveTo>
                  <a:lnTo>
                    <a:pt x="873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69" y="423"/>
                  </a:lnTo>
                  <a:lnTo>
                    <a:pt x="867" y="394"/>
                  </a:lnTo>
                  <a:lnTo>
                    <a:pt x="863" y="366"/>
                  </a:lnTo>
                  <a:lnTo>
                    <a:pt x="857" y="338"/>
                  </a:lnTo>
                  <a:lnTo>
                    <a:pt x="851" y="311"/>
                  </a:lnTo>
                  <a:lnTo>
                    <a:pt x="848" y="301"/>
                  </a:lnTo>
                  <a:lnTo>
                    <a:pt x="844" y="287"/>
                  </a:lnTo>
                  <a:lnTo>
                    <a:pt x="839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5" y="219"/>
                  </a:lnTo>
                  <a:lnTo>
                    <a:pt x="803" y="199"/>
                  </a:lnTo>
                  <a:lnTo>
                    <a:pt x="790" y="178"/>
                  </a:lnTo>
                  <a:lnTo>
                    <a:pt x="779" y="163"/>
                  </a:lnTo>
                  <a:lnTo>
                    <a:pt x="769" y="150"/>
                  </a:lnTo>
                  <a:lnTo>
                    <a:pt x="757" y="137"/>
                  </a:lnTo>
                  <a:lnTo>
                    <a:pt x="746" y="124"/>
                  </a:lnTo>
                  <a:lnTo>
                    <a:pt x="734" y="112"/>
                  </a:lnTo>
                  <a:lnTo>
                    <a:pt x="723" y="102"/>
                  </a:lnTo>
                  <a:lnTo>
                    <a:pt x="711" y="92"/>
                  </a:lnTo>
                  <a:lnTo>
                    <a:pt x="699" y="82"/>
                  </a:lnTo>
                  <a:lnTo>
                    <a:pt x="687" y="74"/>
                  </a:lnTo>
                  <a:lnTo>
                    <a:pt x="675" y="65"/>
                  </a:lnTo>
                  <a:lnTo>
                    <a:pt x="663" y="57"/>
                  </a:lnTo>
                  <a:lnTo>
                    <a:pt x="650" y="51"/>
                  </a:lnTo>
                  <a:lnTo>
                    <a:pt x="626" y="39"/>
                  </a:lnTo>
                  <a:lnTo>
                    <a:pt x="601" y="29"/>
                  </a:lnTo>
                  <a:lnTo>
                    <a:pt x="578" y="21"/>
                  </a:lnTo>
                  <a:lnTo>
                    <a:pt x="555" y="13"/>
                  </a:lnTo>
                  <a:lnTo>
                    <a:pt x="533" y="8"/>
                  </a:lnTo>
                  <a:lnTo>
                    <a:pt x="512" y="5"/>
                  </a:lnTo>
                  <a:lnTo>
                    <a:pt x="492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4" y="0"/>
                  </a:lnTo>
                  <a:lnTo>
                    <a:pt x="426" y="0"/>
                  </a:lnTo>
                  <a:lnTo>
                    <a:pt x="408" y="1"/>
                  </a:lnTo>
                  <a:lnTo>
                    <a:pt x="389" y="3"/>
                  </a:lnTo>
                  <a:lnTo>
                    <a:pt x="371" y="5"/>
                  </a:lnTo>
                  <a:lnTo>
                    <a:pt x="354" y="8"/>
                  </a:lnTo>
                  <a:lnTo>
                    <a:pt x="336" y="12"/>
                  </a:lnTo>
                  <a:lnTo>
                    <a:pt x="320" y="17"/>
                  </a:lnTo>
                  <a:lnTo>
                    <a:pt x="304" y="22"/>
                  </a:lnTo>
                  <a:lnTo>
                    <a:pt x="287" y="28"/>
                  </a:lnTo>
                  <a:lnTo>
                    <a:pt x="271" y="34"/>
                  </a:lnTo>
                  <a:lnTo>
                    <a:pt x="256" y="41"/>
                  </a:lnTo>
                  <a:lnTo>
                    <a:pt x="240" y="48"/>
                  </a:lnTo>
                  <a:lnTo>
                    <a:pt x="225" y="56"/>
                  </a:lnTo>
                  <a:lnTo>
                    <a:pt x="211" y="65"/>
                  </a:lnTo>
                  <a:lnTo>
                    <a:pt x="196" y="75"/>
                  </a:lnTo>
                  <a:lnTo>
                    <a:pt x="183" y="84"/>
                  </a:lnTo>
                  <a:lnTo>
                    <a:pt x="170" y="95"/>
                  </a:lnTo>
                  <a:lnTo>
                    <a:pt x="158" y="105"/>
                  </a:lnTo>
                  <a:lnTo>
                    <a:pt x="144" y="117"/>
                  </a:lnTo>
                  <a:lnTo>
                    <a:pt x="133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0" y="168"/>
                  </a:lnTo>
                  <a:lnTo>
                    <a:pt x="90" y="181"/>
                  </a:lnTo>
                  <a:lnTo>
                    <a:pt x="80" y="196"/>
                  </a:lnTo>
                  <a:lnTo>
                    <a:pt x="71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8" y="258"/>
                  </a:lnTo>
                  <a:lnTo>
                    <a:pt x="40" y="275"/>
                  </a:lnTo>
                  <a:lnTo>
                    <a:pt x="33" y="291"/>
                  </a:lnTo>
                  <a:lnTo>
                    <a:pt x="28" y="309"/>
                  </a:lnTo>
                  <a:lnTo>
                    <a:pt x="19" y="341"/>
                  </a:lnTo>
                  <a:lnTo>
                    <a:pt x="12" y="373"/>
                  </a:lnTo>
                  <a:lnTo>
                    <a:pt x="7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7" y="627"/>
                  </a:lnTo>
                  <a:lnTo>
                    <a:pt x="11" y="648"/>
                  </a:lnTo>
                  <a:lnTo>
                    <a:pt x="14" y="668"/>
                  </a:lnTo>
                  <a:lnTo>
                    <a:pt x="18" y="688"/>
                  </a:lnTo>
                  <a:lnTo>
                    <a:pt x="23" y="706"/>
                  </a:lnTo>
                  <a:lnTo>
                    <a:pt x="28" y="723"/>
                  </a:lnTo>
                  <a:lnTo>
                    <a:pt x="33" y="739"/>
                  </a:lnTo>
                  <a:lnTo>
                    <a:pt x="39" y="756"/>
                  </a:lnTo>
                  <a:lnTo>
                    <a:pt x="45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7" y="814"/>
                  </a:lnTo>
                  <a:lnTo>
                    <a:pt x="75" y="827"/>
                  </a:lnTo>
                  <a:lnTo>
                    <a:pt x="82" y="839"/>
                  </a:lnTo>
                  <a:lnTo>
                    <a:pt x="90" y="850"/>
                  </a:lnTo>
                  <a:lnTo>
                    <a:pt x="100" y="862"/>
                  </a:lnTo>
                  <a:lnTo>
                    <a:pt x="117" y="882"/>
                  </a:lnTo>
                  <a:lnTo>
                    <a:pt x="135" y="900"/>
                  </a:lnTo>
                  <a:lnTo>
                    <a:pt x="154" y="918"/>
                  </a:lnTo>
                  <a:lnTo>
                    <a:pt x="173" y="932"/>
                  </a:lnTo>
                  <a:lnTo>
                    <a:pt x="192" y="945"/>
                  </a:lnTo>
                  <a:lnTo>
                    <a:pt x="212" y="957"/>
                  </a:lnTo>
                  <a:lnTo>
                    <a:pt x="229" y="967"/>
                  </a:lnTo>
                  <a:lnTo>
                    <a:pt x="246" y="976"/>
                  </a:lnTo>
                  <a:lnTo>
                    <a:pt x="264" y="983"/>
                  </a:lnTo>
                  <a:lnTo>
                    <a:pt x="281" y="990"/>
                  </a:lnTo>
                  <a:lnTo>
                    <a:pt x="297" y="995"/>
                  </a:lnTo>
                  <a:lnTo>
                    <a:pt x="314" y="1000"/>
                  </a:lnTo>
                  <a:lnTo>
                    <a:pt x="329" y="1004"/>
                  </a:lnTo>
                  <a:lnTo>
                    <a:pt x="344" y="1007"/>
                  </a:lnTo>
                  <a:lnTo>
                    <a:pt x="372" y="1012"/>
                  </a:lnTo>
                  <a:lnTo>
                    <a:pt x="397" y="1015"/>
                  </a:lnTo>
                  <a:lnTo>
                    <a:pt x="419" y="1016"/>
                  </a:lnTo>
                  <a:lnTo>
                    <a:pt x="437" y="1017"/>
                  </a:lnTo>
                  <a:lnTo>
                    <a:pt x="464" y="1016"/>
                  </a:lnTo>
                  <a:lnTo>
                    <a:pt x="490" y="1014"/>
                  </a:lnTo>
                  <a:lnTo>
                    <a:pt x="516" y="1010"/>
                  </a:lnTo>
                  <a:lnTo>
                    <a:pt x="542" y="1005"/>
                  </a:lnTo>
                  <a:lnTo>
                    <a:pt x="568" y="999"/>
                  </a:lnTo>
                  <a:lnTo>
                    <a:pt x="592" y="991"/>
                  </a:lnTo>
                  <a:lnTo>
                    <a:pt x="617" y="982"/>
                  </a:lnTo>
                  <a:lnTo>
                    <a:pt x="640" y="972"/>
                  </a:lnTo>
                  <a:lnTo>
                    <a:pt x="664" y="959"/>
                  </a:lnTo>
                  <a:lnTo>
                    <a:pt x="685" y="946"/>
                  </a:lnTo>
                  <a:lnTo>
                    <a:pt x="706" y="932"/>
                  </a:lnTo>
                  <a:lnTo>
                    <a:pt x="727" y="916"/>
                  </a:lnTo>
                  <a:lnTo>
                    <a:pt x="746" y="898"/>
                  </a:lnTo>
                  <a:lnTo>
                    <a:pt x="765" y="880"/>
                  </a:lnTo>
                  <a:lnTo>
                    <a:pt x="782" y="861"/>
                  </a:lnTo>
                  <a:lnTo>
                    <a:pt x="797" y="839"/>
                  </a:lnTo>
                  <a:lnTo>
                    <a:pt x="808" y="821"/>
                  </a:lnTo>
                  <a:lnTo>
                    <a:pt x="820" y="802"/>
                  </a:lnTo>
                  <a:lnTo>
                    <a:pt x="830" y="783"/>
                  </a:lnTo>
                  <a:lnTo>
                    <a:pt x="839" y="765"/>
                  </a:lnTo>
                  <a:lnTo>
                    <a:pt x="847" y="748"/>
                  </a:lnTo>
                  <a:lnTo>
                    <a:pt x="853" y="733"/>
                  </a:lnTo>
                  <a:lnTo>
                    <a:pt x="858" y="722"/>
                  </a:lnTo>
                  <a:lnTo>
                    <a:pt x="861" y="715"/>
                  </a:lnTo>
                  <a:lnTo>
                    <a:pt x="661" y="683"/>
                  </a:lnTo>
                  <a:lnTo>
                    <a:pt x="657" y="692"/>
                  </a:lnTo>
                  <a:lnTo>
                    <a:pt x="654" y="700"/>
                  </a:lnTo>
                  <a:lnTo>
                    <a:pt x="651" y="708"/>
                  </a:lnTo>
                  <a:lnTo>
                    <a:pt x="648" y="715"/>
                  </a:lnTo>
                  <a:lnTo>
                    <a:pt x="645" y="723"/>
                  </a:lnTo>
                  <a:lnTo>
                    <a:pt x="641" y="730"/>
                  </a:lnTo>
                  <a:lnTo>
                    <a:pt x="637" y="737"/>
                  </a:lnTo>
                  <a:lnTo>
                    <a:pt x="632" y="746"/>
                  </a:lnTo>
                  <a:lnTo>
                    <a:pt x="624" y="757"/>
                  </a:lnTo>
                  <a:lnTo>
                    <a:pt x="616" y="767"/>
                  </a:lnTo>
                  <a:lnTo>
                    <a:pt x="606" y="776"/>
                  </a:lnTo>
                  <a:lnTo>
                    <a:pt x="596" y="786"/>
                  </a:lnTo>
                  <a:lnTo>
                    <a:pt x="586" y="794"/>
                  </a:lnTo>
                  <a:lnTo>
                    <a:pt x="575" y="803"/>
                  </a:lnTo>
                  <a:lnTo>
                    <a:pt x="564" y="810"/>
                  </a:lnTo>
                  <a:lnTo>
                    <a:pt x="552" y="817"/>
                  </a:lnTo>
                  <a:lnTo>
                    <a:pt x="540" y="823"/>
                  </a:lnTo>
                  <a:lnTo>
                    <a:pt x="528" y="828"/>
                  </a:lnTo>
                  <a:lnTo>
                    <a:pt x="516" y="832"/>
                  </a:lnTo>
                  <a:lnTo>
                    <a:pt x="502" y="836"/>
                  </a:lnTo>
                  <a:lnTo>
                    <a:pt x="490" y="839"/>
                  </a:lnTo>
                  <a:lnTo>
                    <a:pt x="477" y="841"/>
                  </a:lnTo>
                  <a:lnTo>
                    <a:pt x="464" y="842"/>
                  </a:lnTo>
                  <a:lnTo>
                    <a:pt x="450" y="842"/>
                  </a:lnTo>
                  <a:lnTo>
                    <a:pt x="439" y="842"/>
                  </a:lnTo>
                  <a:lnTo>
                    <a:pt x="426" y="841"/>
                  </a:lnTo>
                  <a:lnTo>
                    <a:pt x="412" y="839"/>
                  </a:lnTo>
                  <a:lnTo>
                    <a:pt x="395" y="835"/>
                  </a:lnTo>
                  <a:lnTo>
                    <a:pt x="387" y="833"/>
                  </a:lnTo>
                  <a:lnTo>
                    <a:pt x="379" y="829"/>
                  </a:lnTo>
                  <a:lnTo>
                    <a:pt x="370" y="826"/>
                  </a:lnTo>
                  <a:lnTo>
                    <a:pt x="362" y="821"/>
                  </a:lnTo>
                  <a:lnTo>
                    <a:pt x="353" y="816"/>
                  </a:lnTo>
                  <a:lnTo>
                    <a:pt x="343" y="810"/>
                  </a:lnTo>
                  <a:lnTo>
                    <a:pt x="334" y="803"/>
                  </a:lnTo>
                  <a:lnTo>
                    <a:pt x="325" y="794"/>
                  </a:lnTo>
                  <a:lnTo>
                    <a:pt x="311" y="781"/>
                  </a:lnTo>
                  <a:lnTo>
                    <a:pt x="297" y="767"/>
                  </a:lnTo>
                  <a:lnTo>
                    <a:pt x="286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2" y="708"/>
                  </a:lnTo>
                  <a:lnTo>
                    <a:pt x="256" y="694"/>
                  </a:lnTo>
                  <a:lnTo>
                    <a:pt x="251" y="679"/>
                  </a:lnTo>
                  <a:lnTo>
                    <a:pt x="246" y="666"/>
                  </a:lnTo>
                  <a:lnTo>
                    <a:pt x="243" y="653"/>
                  </a:lnTo>
                  <a:lnTo>
                    <a:pt x="240" y="641"/>
                  </a:lnTo>
                  <a:lnTo>
                    <a:pt x="238" y="629"/>
                  </a:lnTo>
                  <a:lnTo>
                    <a:pt x="236" y="609"/>
                  </a:lnTo>
                  <a:lnTo>
                    <a:pt x="234" y="594"/>
                  </a:lnTo>
                  <a:lnTo>
                    <a:pt x="233" y="587"/>
                  </a:lnTo>
                  <a:lnTo>
                    <a:pt x="233" y="580"/>
                  </a:lnTo>
                  <a:lnTo>
                    <a:pt x="232" y="572"/>
                  </a:lnTo>
                  <a:lnTo>
                    <a:pt x="232" y="565"/>
                  </a:lnTo>
                  <a:lnTo>
                    <a:pt x="231" y="559"/>
                  </a:lnTo>
                  <a:lnTo>
                    <a:pt x="231" y="552"/>
                  </a:lnTo>
                  <a:lnTo>
                    <a:pt x="230" y="546"/>
                  </a:lnTo>
                  <a:lnTo>
                    <a:pt x="230" y="540"/>
                  </a:lnTo>
                  <a:lnTo>
                    <a:pt x="873" y="537"/>
                  </a:lnTo>
                  <a:close/>
                  <a:moveTo>
                    <a:pt x="225" y="397"/>
                  </a:moveTo>
                  <a:lnTo>
                    <a:pt x="227" y="380"/>
                  </a:lnTo>
                  <a:lnTo>
                    <a:pt x="229" y="365"/>
                  </a:lnTo>
                  <a:lnTo>
                    <a:pt x="231" y="353"/>
                  </a:lnTo>
                  <a:lnTo>
                    <a:pt x="233" y="342"/>
                  </a:lnTo>
                  <a:lnTo>
                    <a:pt x="235" y="332"/>
                  </a:lnTo>
                  <a:lnTo>
                    <a:pt x="238" y="323"/>
                  </a:lnTo>
                  <a:lnTo>
                    <a:pt x="241" y="315"/>
                  </a:lnTo>
                  <a:lnTo>
                    <a:pt x="245" y="306"/>
                  </a:lnTo>
                  <a:lnTo>
                    <a:pt x="252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2" y="253"/>
                  </a:lnTo>
                  <a:lnTo>
                    <a:pt x="280" y="243"/>
                  </a:lnTo>
                  <a:lnTo>
                    <a:pt x="288" y="232"/>
                  </a:lnTo>
                  <a:lnTo>
                    <a:pt x="296" y="223"/>
                  </a:lnTo>
                  <a:lnTo>
                    <a:pt x="305" y="215"/>
                  </a:lnTo>
                  <a:lnTo>
                    <a:pt x="321" y="201"/>
                  </a:lnTo>
                  <a:lnTo>
                    <a:pt x="337" y="190"/>
                  </a:lnTo>
                  <a:lnTo>
                    <a:pt x="351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4" y="165"/>
                  </a:lnTo>
                  <a:lnTo>
                    <a:pt x="393" y="162"/>
                  </a:lnTo>
                  <a:lnTo>
                    <a:pt x="404" y="160"/>
                  </a:lnTo>
                  <a:lnTo>
                    <a:pt x="415" y="157"/>
                  </a:lnTo>
                  <a:lnTo>
                    <a:pt x="428" y="156"/>
                  </a:lnTo>
                  <a:lnTo>
                    <a:pt x="441" y="155"/>
                  </a:lnTo>
                  <a:lnTo>
                    <a:pt x="450" y="155"/>
                  </a:lnTo>
                  <a:lnTo>
                    <a:pt x="462" y="156"/>
                  </a:lnTo>
                  <a:lnTo>
                    <a:pt x="474" y="158"/>
                  </a:lnTo>
                  <a:lnTo>
                    <a:pt x="488" y="162"/>
                  </a:lnTo>
                  <a:lnTo>
                    <a:pt x="503" y="167"/>
                  </a:lnTo>
                  <a:lnTo>
                    <a:pt x="520" y="174"/>
                  </a:lnTo>
                  <a:lnTo>
                    <a:pt x="537" y="185"/>
                  </a:lnTo>
                  <a:lnTo>
                    <a:pt x="555" y="197"/>
                  </a:lnTo>
                  <a:lnTo>
                    <a:pt x="568" y="207"/>
                  </a:lnTo>
                  <a:lnTo>
                    <a:pt x="579" y="217"/>
                  </a:lnTo>
                  <a:lnTo>
                    <a:pt x="589" y="227"/>
                  </a:lnTo>
                  <a:lnTo>
                    <a:pt x="598" y="238"/>
                  </a:lnTo>
                  <a:lnTo>
                    <a:pt x="606" y="250"/>
                  </a:lnTo>
                  <a:lnTo>
                    <a:pt x="614" y="261"/>
                  </a:lnTo>
                  <a:lnTo>
                    <a:pt x="620" y="273"/>
                  </a:lnTo>
                  <a:lnTo>
                    <a:pt x="626" y="285"/>
                  </a:lnTo>
                  <a:lnTo>
                    <a:pt x="631" y="299"/>
                  </a:lnTo>
                  <a:lnTo>
                    <a:pt x="635" y="311"/>
                  </a:lnTo>
                  <a:lnTo>
                    <a:pt x="639" y="324"/>
                  </a:lnTo>
                  <a:lnTo>
                    <a:pt x="642" y="338"/>
                  </a:lnTo>
                  <a:lnTo>
                    <a:pt x="647" y="367"/>
                  </a:lnTo>
                  <a:lnTo>
                    <a:pt x="652" y="397"/>
                  </a:lnTo>
                  <a:lnTo>
                    <a:pt x="225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65"/>
            <p:cNvSpPr>
              <a:spLocks/>
            </p:cNvSpPr>
            <p:nvPr userDrawn="1"/>
          </p:nvSpPr>
          <p:spPr bwMode="auto">
            <a:xfrm>
              <a:off x="5861" y="361"/>
              <a:ext cx="40" cy="50"/>
            </a:xfrm>
            <a:custGeom>
              <a:avLst/>
              <a:gdLst>
                <a:gd name="T0" fmla="*/ 0 w 798"/>
                <a:gd name="T1" fmla="*/ 0 h 1000"/>
                <a:gd name="T2" fmla="*/ 0 w 798"/>
                <a:gd name="T3" fmla="*/ 0 h 1000"/>
                <a:gd name="T4" fmla="*/ 0 w 798"/>
                <a:gd name="T5" fmla="*/ 0 h 1000"/>
                <a:gd name="T6" fmla="*/ 0 w 798"/>
                <a:gd name="T7" fmla="*/ 0 h 1000"/>
                <a:gd name="T8" fmla="*/ 0 w 798"/>
                <a:gd name="T9" fmla="*/ 0 h 1000"/>
                <a:gd name="T10" fmla="*/ 0 w 798"/>
                <a:gd name="T11" fmla="*/ 0 h 1000"/>
                <a:gd name="T12" fmla="*/ 0 w 798"/>
                <a:gd name="T13" fmla="*/ 0 h 1000"/>
                <a:gd name="T14" fmla="*/ 0 w 798"/>
                <a:gd name="T15" fmla="*/ 0 h 1000"/>
                <a:gd name="T16" fmla="*/ 0 w 798"/>
                <a:gd name="T17" fmla="*/ 0 h 1000"/>
                <a:gd name="T18" fmla="*/ 0 w 798"/>
                <a:gd name="T19" fmla="*/ 0 h 1000"/>
                <a:gd name="T20" fmla="*/ 0 w 798"/>
                <a:gd name="T21" fmla="*/ 0 h 1000"/>
                <a:gd name="T22" fmla="*/ 0 w 798"/>
                <a:gd name="T23" fmla="*/ 0 h 1000"/>
                <a:gd name="T24" fmla="*/ 0 w 798"/>
                <a:gd name="T25" fmla="*/ 0 h 1000"/>
                <a:gd name="T26" fmla="*/ 0 w 798"/>
                <a:gd name="T27" fmla="*/ 0 h 1000"/>
                <a:gd name="T28" fmla="*/ 0 w 798"/>
                <a:gd name="T29" fmla="*/ 0 h 1000"/>
                <a:gd name="T30" fmla="*/ 0 w 798"/>
                <a:gd name="T31" fmla="*/ 0 h 1000"/>
                <a:gd name="T32" fmla="*/ 0 w 798"/>
                <a:gd name="T33" fmla="*/ 0 h 1000"/>
                <a:gd name="T34" fmla="*/ 0 w 798"/>
                <a:gd name="T35" fmla="*/ 0 h 1000"/>
                <a:gd name="T36" fmla="*/ 0 w 798"/>
                <a:gd name="T37" fmla="*/ 0 h 1000"/>
                <a:gd name="T38" fmla="*/ 0 w 798"/>
                <a:gd name="T39" fmla="*/ 0 h 1000"/>
                <a:gd name="T40" fmla="*/ 0 w 798"/>
                <a:gd name="T41" fmla="*/ 0 h 1000"/>
                <a:gd name="T42" fmla="*/ 0 w 798"/>
                <a:gd name="T43" fmla="*/ 0 h 1000"/>
                <a:gd name="T44" fmla="*/ 0 w 798"/>
                <a:gd name="T45" fmla="*/ 0 h 1000"/>
                <a:gd name="T46" fmla="*/ 0 w 798"/>
                <a:gd name="T47" fmla="*/ 0 h 1000"/>
                <a:gd name="T48" fmla="*/ 0 w 798"/>
                <a:gd name="T49" fmla="*/ 0 h 1000"/>
                <a:gd name="T50" fmla="*/ 0 w 798"/>
                <a:gd name="T51" fmla="*/ 0 h 1000"/>
                <a:gd name="T52" fmla="*/ 0 w 798"/>
                <a:gd name="T53" fmla="*/ 0 h 1000"/>
                <a:gd name="T54" fmla="*/ 0 w 798"/>
                <a:gd name="T55" fmla="*/ 0 h 1000"/>
                <a:gd name="T56" fmla="*/ 0 w 798"/>
                <a:gd name="T57" fmla="*/ 0 h 1000"/>
                <a:gd name="T58" fmla="*/ 0 w 798"/>
                <a:gd name="T59" fmla="*/ 0 h 1000"/>
                <a:gd name="T60" fmla="*/ 0 w 798"/>
                <a:gd name="T61" fmla="*/ 0 h 1000"/>
                <a:gd name="T62" fmla="*/ 0 w 798"/>
                <a:gd name="T63" fmla="*/ 0 h 1000"/>
                <a:gd name="T64" fmla="*/ 0 w 798"/>
                <a:gd name="T65" fmla="*/ 0 h 1000"/>
                <a:gd name="T66" fmla="*/ 0 w 798"/>
                <a:gd name="T67" fmla="*/ 0 h 1000"/>
                <a:gd name="T68" fmla="*/ 0 w 798"/>
                <a:gd name="T69" fmla="*/ 0 h 1000"/>
                <a:gd name="T70" fmla="*/ 0 w 798"/>
                <a:gd name="T71" fmla="*/ 0 h 1000"/>
                <a:gd name="T72" fmla="*/ 0 w 798"/>
                <a:gd name="T73" fmla="*/ 0 h 1000"/>
                <a:gd name="T74" fmla="*/ 0 w 798"/>
                <a:gd name="T75" fmla="*/ 0 h 1000"/>
                <a:gd name="T76" fmla="*/ 0 w 798"/>
                <a:gd name="T77" fmla="*/ 0 h 1000"/>
                <a:gd name="T78" fmla="*/ 0 w 798"/>
                <a:gd name="T79" fmla="*/ 0 h 1000"/>
                <a:gd name="T80" fmla="*/ 0 w 798"/>
                <a:gd name="T81" fmla="*/ 0 h 1000"/>
                <a:gd name="T82" fmla="*/ 0 w 798"/>
                <a:gd name="T83" fmla="*/ 0 h 1000"/>
                <a:gd name="T84" fmla="*/ 0 w 798"/>
                <a:gd name="T85" fmla="*/ 0 h 1000"/>
                <a:gd name="T86" fmla="*/ 0 w 798"/>
                <a:gd name="T87" fmla="*/ 0 h 1000"/>
                <a:gd name="T88" fmla="*/ 0 w 798"/>
                <a:gd name="T89" fmla="*/ 0 h 1000"/>
                <a:gd name="T90" fmla="*/ 0 w 798"/>
                <a:gd name="T91" fmla="*/ 0 h 1000"/>
                <a:gd name="T92" fmla="*/ 0 w 798"/>
                <a:gd name="T93" fmla="*/ 0 h 1000"/>
                <a:gd name="T94" fmla="*/ 0 w 798"/>
                <a:gd name="T95" fmla="*/ 0 h 1000"/>
                <a:gd name="T96" fmla="*/ 0 w 798"/>
                <a:gd name="T97" fmla="*/ 0 h 1000"/>
                <a:gd name="T98" fmla="*/ 0 w 798"/>
                <a:gd name="T99" fmla="*/ 0 h 1000"/>
                <a:gd name="T100" fmla="*/ 0 w 798"/>
                <a:gd name="T101" fmla="*/ 0 h 1000"/>
                <a:gd name="T102" fmla="*/ 0 w 798"/>
                <a:gd name="T103" fmla="*/ 0 h 1000"/>
                <a:gd name="T104" fmla="*/ 0 w 798"/>
                <a:gd name="T105" fmla="*/ 0 h 1000"/>
                <a:gd name="T106" fmla="*/ 0 w 798"/>
                <a:gd name="T107" fmla="*/ 0 h 1000"/>
                <a:gd name="T108" fmla="*/ 0 w 798"/>
                <a:gd name="T109" fmla="*/ 0 h 10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98" h="1000">
                  <a:moveTo>
                    <a:pt x="0" y="23"/>
                  </a:moveTo>
                  <a:lnTo>
                    <a:pt x="0" y="993"/>
                  </a:lnTo>
                  <a:lnTo>
                    <a:pt x="220" y="1000"/>
                  </a:lnTo>
                  <a:lnTo>
                    <a:pt x="220" y="483"/>
                  </a:lnTo>
                  <a:lnTo>
                    <a:pt x="222" y="446"/>
                  </a:lnTo>
                  <a:lnTo>
                    <a:pt x="225" y="410"/>
                  </a:lnTo>
                  <a:lnTo>
                    <a:pt x="228" y="391"/>
                  </a:lnTo>
                  <a:lnTo>
                    <a:pt x="231" y="374"/>
                  </a:lnTo>
                  <a:lnTo>
                    <a:pt x="234" y="358"/>
                  </a:lnTo>
                  <a:lnTo>
                    <a:pt x="239" y="340"/>
                  </a:lnTo>
                  <a:lnTo>
                    <a:pt x="244" y="324"/>
                  </a:lnTo>
                  <a:lnTo>
                    <a:pt x="251" y="309"/>
                  </a:lnTo>
                  <a:lnTo>
                    <a:pt x="259" y="293"/>
                  </a:lnTo>
                  <a:lnTo>
                    <a:pt x="268" y="278"/>
                  </a:lnTo>
                  <a:lnTo>
                    <a:pt x="278" y="264"/>
                  </a:lnTo>
                  <a:lnTo>
                    <a:pt x="290" y="251"/>
                  </a:lnTo>
                  <a:lnTo>
                    <a:pt x="303" y="237"/>
                  </a:lnTo>
                  <a:lnTo>
                    <a:pt x="319" y="225"/>
                  </a:lnTo>
                  <a:lnTo>
                    <a:pt x="328" y="218"/>
                  </a:lnTo>
                  <a:lnTo>
                    <a:pt x="336" y="212"/>
                  </a:lnTo>
                  <a:lnTo>
                    <a:pt x="344" y="207"/>
                  </a:lnTo>
                  <a:lnTo>
                    <a:pt x="352" y="202"/>
                  </a:lnTo>
                  <a:lnTo>
                    <a:pt x="369" y="195"/>
                  </a:lnTo>
                  <a:lnTo>
                    <a:pt x="384" y="190"/>
                  </a:lnTo>
                  <a:lnTo>
                    <a:pt x="397" y="186"/>
                  </a:lnTo>
                  <a:lnTo>
                    <a:pt x="411" y="183"/>
                  </a:lnTo>
                  <a:lnTo>
                    <a:pt x="421" y="182"/>
                  </a:lnTo>
                  <a:lnTo>
                    <a:pt x="430" y="181"/>
                  </a:lnTo>
                  <a:lnTo>
                    <a:pt x="448" y="182"/>
                  </a:lnTo>
                  <a:lnTo>
                    <a:pt x="465" y="186"/>
                  </a:lnTo>
                  <a:lnTo>
                    <a:pt x="479" y="190"/>
                  </a:lnTo>
                  <a:lnTo>
                    <a:pt x="492" y="195"/>
                  </a:lnTo>
                  <a:lnTo>
                    <a:pt x="503" y="201"/>
                  </a:lnTo>
                  <a:lnTo>
                    <a:pt x="514" y="206"/>
                  </a:lnTo>
                  <a:lnTo>
                    <a:pt x="521" y="212"/>
                  </a:lnTo>
                  <a:lnTo>
                    <a:pt x="528" y="217"/>
                  </a:lnTo>
                  <a:lnTo>
                    <a:pt x="538" y="227"/>
                  </a:lnTo>
                  <a:lnTo>
                    <a:pt x="546" y="237"/>
                  </a:lnTo>
                  <a:lnTo>
                    <a:pt x="554" y="248"/>
                  </a:lnTo>
                  <a:lnTo>
                    <a:pt x="561" y="259"/>
                  </a:lnTo>
                  <a:lnTo>
                    <a:pt x="567" y="270"/>
                  </a:lnTo>
                  <a:lnTo>
                    <a:pt x="572" y="281"/>
                  </a:lnTo>
                  <a:lnTo>
                    <a:pt x="576" y="293"/>
                  </a:lnTo>
                  <a:lnTo>
                    <a:pt x="579" y="306"/>
                  </a:lnTo>
                  <a:lnTo>
                    <a:pt x="583" y="331"/>
                  </a:lnTo>
                  <a:lnTo>
                    <a:pt x="585" y="358"/>
                  </a:lnTo>
                  <a:lnTo>
                    <a:pt x="587" y="384"/>
                  </a:lnTo>
                  <a:lnTo>
                    <a:pt x="587" y="412"/>
                  </a:lnTo>
                  <a:lnTo>
                    <a:pt x="587" y="1000"/>
                  </a:lnTo>
                  <a:lnTo>
                    <a:pt x="798" y="1000"/>
                  </a:lnTo>
                  <a:lnTo>
                    <a:pt x="798" y="339"/>
                  </a:lnTo>
                  <a:lnTo>
                    <a:pt x="797" y="333"/>
                  </a:lnTo>
                  <a:lnTo>
                    <a:pt x="796" y="323"/>
                  </a:lnTo>
                  <a:lnTo>
                    <a:pt x="796" y="311"/>
                  </a:lnTo>
                  <a:lnTo>
                    <a:pt x="795" y="296"/>
                  </a:lnTo>
                  <a:lnTo>
                    <a:pt x="793" y="281"/>
                  </a:lnTo>
                  <a:lnTo>
                    <a:pt x="791" y="264"/>
                  </a:lnTo>
                  <a:lnTo>
                    <a:pt x="788" y="247"/>
                  </a:lnTo>
                  <a:lnTo>
                    <a:pt x="785" y="230"/>
                  </a:lnTo>
                  <a:lnTo>
                    <a:pt x="780" y="213"/>
                  </a:lnTo>
                  <a:lnTo>
                    <a:pt x="776" y="198"/>
                  </a:lnTo>
                  <a:lnTo>
                    <a:pt x="771" y="184"/>
                  </a:lnTo>
                  <a:lnTo>
                    <a:pt x="765" y="171"/>
                  </a:lnTo>
                  <a:lnTo>
                    <a:pt x="760" y="161"/>
                  </a:lnTo>
                  <a:lnTo>
                    <a:pt x="756" y="151"/>
                  </a:lnTo>
                  <a:lnTo>
                    <a:pt x="752" y="143"/>
                  </a:lnTo>
                  <a:lnTo>
                    <a:pt x="749" y="137"/>
                  </a:lnTo>
                  <a:lnTo>
                    <a:pt x="742" y="125"/>
                  </a:lnTo>
                  <a:lnTo>
                    <a:pt x="734" y="113"/>
                  </a:lnTo>
                  <a:lnTo>
                    <a:pt x="726" y="102"/>
                  </a:lnTo>
                  <a:lnTo>
                    <a:pt x="717" y="91"/>
                  </a:lnTo>
                  <a:lnTo>
                    <a:pt x="707" y="81"/>
                  </a:lnTo>
                  <a:lnTo>
                    <a:pt x="698" y="71"/>
                  </a:lnTo>
                  <a:lnTo>
                    <a:pt x="688" y="62"/>
                  </a:lnTo>
                  <a:lnTo>
                    <a:pt x="678" y="54"/>
                  </a:lnTo>
                  <a:lnTo>
                    <a:pt x="667" y="47"/>
                  </a:lnTo>
                  <a:lnTo>
                    <a:pt x="652" y="38"/>
                  </a:lnTo>
                  <a:lnTo>
                    <a:pt x="635" y="30"/>
                  </a:lnTo>
                  <a:lnTo>
                    <a:pt x="615" y="21"/>
                  </a:lnTo>
                  <a:lnTo>
                    <a:pt x="591" y="13"/>
                  </a:lnTo>
                  <a:lnTo>
                    <a:pt x="565" y="6"/>
                  </a:lnTo>
                  <a:lnTo>
                    <a:pt x="550" y="4"/>
                  </a:lnTo>
                  <a:lnTo>
                    <a:pt x="535" y="2"/>
                  </a:lnTo>
                  <a:lnTo>
                    <a:pt x="520" y="0"/>
                  </a:lnTo>
                  <a:lnTo>
                    <a:pt x="503" y="0"/>
                  </a:lnTo>
                  <a:lnTo>
                    <a:pt x="489" y="0"/>
                  </a:lnTo>
                  <a:lnTo>
                    <a:pt x="475" y="1"/>
                  </a:lnTo>
                  <a:lnTo>
                    <a:pt x="462" y="2"/>
                  </a:lnTo>
                  <a:lnTo>
                    <a:pt x="449" y="4"/>
                  </a:lnTo>
                  <a:lnTo>
                    <a:pt x="425" y="9"/>
                  </a:lnTo>
                  <a:lnTo>
                    <a:pt x="402" y="15"/>
                  </a:lnTo>
                  <a:lnTo>
                    <a:pt x="382" y="24"/>
                  </a:lnTo>
                  <a:lnTo>
                    <a:pt x="363" y="33"/>
                  </a:lnTo>
                  <a:lnTo>
                    <a:pt x="345" y="43"/>
                  </a:lnTo>
                  <a:lnTo>
                    <a:pt x="329" y="54"/>
                  </a:lnTo>
                  <a:lnTo>
                    <a:pt x="315" y="65"/>
                  </a:lnTo>
                  <a:lnTo>
                    <a:pt x="301" y="78"/>
                  </a:lnTo>
                  <a:lnTo>
                    <a:pt x="289" y="89"/>
                  </a:lnTo>
                  <a:lnTo>
                    <a:pt x="279" y="101"/>
                  </a:lnTo>
                  <a:lnTo>
                    <a:pt x="261" y="124"/>
                  </a:lnTo>
                  <a:lnTo>
                    <a:pt x="247" y="144"/>
                  </a:lnTo>
                  <a:lnTo>
                    <a:pt x="241" y="154"/>
                  </a:lnTo>
                  <a:lnTo>
                    <a:pt x="235" y="165"/>
                  </a:lnTo>
                  <a:lnTo>
                    <a:pt x="228" y="176"/>
                  </a:lnTo>
                  <a:lnTo>
                    <a:pt x="222" y="189"/>
                  </a:lnTo>
                  <a:lnTo>
                    <a:pt x="217" y="200"/>
                  </a:lnTo>
                  <a:lnTo>
                    <a:pt x="211" y="211"/>
                  </a:lnTo>
                  <a:lnTo>
                    <a:pt x="205" y="222"/>
                  </a:lnTo>
                  <a:lnTo>
                    <a:pt x="201" y="232"/>
                  </a:lnTo>
                  <a:lnTo>
                    <a:pt x="201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8" name="Freeform 66"/>
            <p:cNvSpPr>
              <a:spLocks/>
            </p:cNvSpPr>
            <p:nvPr userDrawn="1"/>
          </p:nvSpPr>
          <p:spPr bwMode="auto">
            <a:xfrm>
              <a:off x="5911" y="362"/>
              <a:ext cx="41" cy="50"/>
            </a:xfrm>
            <a:custGeom>
              <a:avLst/>
              <a:gdLst>
                <a:gd name="T0" fmla="*/ 0 w 817"/>
                <a:gd name="T1" fmla="*/ 0 h 1014"/>
                <a:gd name="T2" fmla="*/ 0 w 817"/>
                <a:gd name="T3" fmla="*/ 0 h 1014"/>
                <a:gd name="T4" fmla="*/ 0 w 817"/>
                <a:gd name="T5" fmla="*/ 0 h 1014"/>
                <a:gd name="T6" fmla="*/ 0 w 817"/>
                <a:gd name="T7" fmla="*/ 0 h 1014"/>
                <a:gd name="T8" fmla="*/ 0 w 817"/>
                <a:gd name="T9" fmla="*/ 0 h 1014"/>
                <a:gd name="T10" fmla="*/ 0 w 817"/>
                <a:gd name="T11" fmla="*/ 0 h 1014"/>
                <a:gd name="T12" fmla="*/ 0 w 817"/>
                <a:gd name="T13" fmla="*/ 0 h 1014"/>
                <a:gd name="T14" fmla="*/ 0 w 817"/>
                <a:gd name="T15" fmla="*/ 0 h 1014"/>
                <a:gd name="T16" fmla="*/ 0 w 817"/>
                <a:gd name="T17" fmla="*/ 0 h 1014"/>
                <a:gd name="T18" fmla="*/ 0 w 817"/>
                <a:gd name="T19" fmla="*/ 0 h 1014"/>
                <a:gd name="T20" fmla="*/ 0 w 817"/>
                <a:gd name="T21" fmla="*/ 0 h 1014"/>
                <a:gd name="T22" fmla="*/ 0 w 817"/>
                <a:gd name="T23" fmla="*/ 0 h 1014"/>
                <a:gd name="T24" fmla="*/ 0 w 817"/>
                <a:gd name="T25" fmla="*/ 0 h 1014"/>
                <a:gd name="T26" fmla="*/ 0 w 817"/>
                <a:gd name="T27" fmla="*/ 0 h 1014"/>
                <a:gd name="T28" fmla="*/ 0 w 817"/>
                <a:gd name="T29" fmla="*/ 0 h 1014"/>
                <a:gd name="T30" fmla="*/ 0 w 817"/>
                <a:gd name="T31" fmla="*/ 0 h 1014"/>
                <a:gd name="T32" fmla="*/ 0 w 817"/>
                <a:gd name="T33" fmla="*/ 0 h 1014"/>
                <a:gd name="T34" fmla="*/ 0 w 817"/>
                <a:gd name="T35" fmla="*/ 0 h 1014"/>
                <a:gd name="T36" fmla="*/ 0 w 817"/>
                <a:gd name="T37" fmla="*/ 0 h 1014"/>
                <a:gd name="T38" fmla="*/ 0 w 817"/>
                <a:gd name="T39" fmla="*/ 0 h 1014"/>
                <a:gd name="T40" fmla="*/ 0 w 817"/>
                <a:gd name="T41" fmla="*/ 0 h 1014"/>
                <a:gd name="T42" fmla="*/ 0 w 817"/>
                <a:gd name="T43" fmla="*/ 0 h 1014"/>
                <a:gd name="T44" fmla="*/ 0 w 817"/>
                <a:gd name="T45" fmla="*/ 0 h 1014"/>
                <a:gd name="T46" fmla="*/ 0 w 817"/>
                <a:gd name="T47" fmla="*/ 0 h 1014"/>
                <a:gd name="T48" fmla="*/ 0 w 817"/>
                <a:gd name="T49" fmla="*/ 0 h 1014"/>
                <a:gd name="T50" fmla="*/ 0 w 817"/>
                <a:gd name="T51" fmla="*/ 0 h 1014"/>
                <a:gd name="T52" fmla="*/ 0 w 817"/>
                <a:gd name="T53" fmla="*/ 0 h 1014"/>
                <a:gd name="T54" fmla="*/ 0 w 817"/>
                <a:gd name="T55" fmla="*/ 0 h 1014"/>
                <a:gd name="T56" fmla="*/ 0 w 817"/>
                <a:gd name="T57" fmla="*/ 0 h 1014"/>
                <a:gd name="T58" fmla="*/ 0 w 817"/>
                <a:gd name="T59" fmla="*/ 0 h 1014"/>
                <a:gd name="T60" fmla="*/ 0 w 817"/>
                <a:gd name="T61" fmla="*/ 0 h 1014"/>
                <a:gd name="T62" fmla="*/ 0 w 817"/>
                <a:gd name="T63" fmla="*/ 0 h 1014"/>
                <a:gd name="T64" fmla="*/ 0 w 817"/>
                <a:gd name="T65" fmla="*/ 0 h 1014"/>
                <a:gd name="T66" fmla="*/ 0 w 817"/>
                <a:gd name="T67" fmla="*/ 0 h 1014"/>
                <a:gd name="T68" fmla="*/ 0 w 817"/>
                <a:gd name="T69" fmla="*/ 0 h 1014"/>
                <a:gd name="T70" fmla="*/ 0 w 817"/>
                <a:gd name="T71" fmla="*/ 0 h 1014"/>
                <a:gd name="T72" fmla="*/ 0 w 817"/>
                <a:gd name="T73" fmla="*/ 0 h 1014"/>
                <a:gd name="T74" fmla="*/ 0 w 817"/>
                <a:gd name="T75" fmla="*/ 0 h 1014"/>
                <a:gd name="T76" fmla="*/ 0 w 817"/>
                <a:gd name="T77" fmla="*/ 0 h 1014"/>
                <a:gd name="T78" fmla="*/ 0 w 817"/>
                <a:gd name="T79" fmla="*/ 0 h 1014"/>
                <a:gd name="T80" fmla="*/ 0 w 817"/>
                <a:gd name="T81" fmla="*/ 0 h 1014"/>
                <a:gd name="T82" fmla="*/ 0 w 817"/>
                <a:gd name="T83" fmla="*/ 0 h 1014"/>
                <a:gd name="T84" fmla="*/ 0 w 817"/>
                <a:gd name="T85" fmla="*/ 0 h 1014"/>
                <a:gd name="T86" fmla="*/ 0 w 817"/>
                <a:gd name="T87" fmla="*/ 0 h 1014"/>
                <a:gd name="T88" fmla="*/ 0 w 817"/>
                <a:gd name="T89" fmla="*/ 0 h 1014"/>
                <a:gd name="T90" fmla="*/ 0 w 817"/>
                <a:gd name="T91" fmla="*/ 0 h 1014"/>
                <a:gd name="T92" fmla="*/ 0 w 817"/>
                <a:gd name="T93" fmla="*/ 0 h 1014"/>
                <a:gd name="T94" fmla="*/ 0 w 817"/>
                <a:gd name="T95" fmla="*/ 0 h 1014"/>
                <a:gd name="T96" fmla="*/ 0 w 817"/>
                <a:gd name="T97" fmla="*/ 0 h 1014"/>
                <a:gd name="T98" fmla="*/ 0 w 817"/>
                <a:gd name="T99" fmla="*/ 0 h 1014"/>
                <a:gd name="T100" fmla="*/ 0 w 817"/>
                <a:gd name="T101" fmla="*/ 0 h 1014"/>
                <a:gd name="T102" fmla="*/ 0 w 817"/>
                <a:gd name="T103" fmla="*/ 0 h 1014"/>
                <a:gd name="T104" fmla="*/ 0 w 817"/>
                <a:gd name="T105" fmla="*/ 0 h 1014"/>
                <a:gd name="T106" fmla="*/ 0 w 817"/>
                <a:gd name="T107" fmla="*/ 0 h 1014"/>
                <a:gd name="T108" fmla="*/ 0 w 817"/>
                <a:gd name="T109" fmla="*/ 0 h 1014"/>
                <a:gd name="T110" fmla="*/ 0 w 817"/>
                <a:gd name="T111" fmla="*/ 0 h 1014"/>
                <a:gd name="T112" fmla="*/ 0 w 817"/>
                <a:gd name="T113" fmla="*/ 0 h 1014"/>
                <a:gd name="T114" fmla="*/ 0 w 817"/>
                <a:gd name="T115" fmla="*/ 0 h 10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7" h="1014">
                  <a:moveTo>
                    <a:pt x="817" y="341"/>
                  </a:moveTo>
                  <a:lnTo>
                    <a:pt x="815" y="332"/>
                  </a:lnTo>
                  <a:lnTo>
                    <a:pt x="812" y="320"/>
                  </a:lnTo>
                  <a:lnTo>
                    <a:pt x="808" y="305"/>
                  </a:lnTo>
                  <a:lnTo>
                    <a:pt x="803" y="286"/>
                  </a:lnTo>
                  <a:lnTo>
                    <a:pt x="797" y="267"/>
                  </a:lnTo>
                  <a:lnTo>
                    <a:pt x="789" y="246"/>
                  </a:lnTo>
                  <a:lnTo>
                    <a:pt x="781" y="224"/>
                  </a:lnTo>
                  <a:lnTo>
                    <a:pt x="771" y="203"/>
                  </a:lnTo>
                  <a:lnTo>
                    <a:pt x="763" y="186"/>
                  </a:lnTo>
                  <a:lnTo>
                    <a:pt x="754" y="170"/>
                  </a:lnTo>
                  <a:lnTo>
                    <a:pt x="744" y="155"/>
                  </a:lnTo>
                  <a:lnTo>
                    <a:pt x="733" y="141"/>
                  </a:lnTo>
                  <a:lnTo>
                    <a:pt x="723" y="128"/>
                  </a:lnTo>
                  <a:lnTo>
                    <a:pt x="712" y="115"/>
                  </a:lnTo>
                  <a:lnTo>
                    <a:pt x="701" y="104"/>
                  </a:lnTo>
                  <a:lnTo>
                    <a:pt x="689" y="93"/>
                  </a:lnTo>
                  <a:lnTo>
                    <a:pt x="677" y="83"/>
                  </a:lnTo>
                  <a:lnTo>
                    <a:pt x="666" y="74"/>
                  </a:lnTo>
                  <a:lnTo>
                    <a:pt x="654" y="65"/>
                  </a:lnTo>
                  <a:lnTo>
                    <a:pt x="642" y="57"/>
                  </a:lnTo>
                  <a:lnTo>
                    <a:pt x="629" y="50"/>
                  </a:lnTo>
                  <a:lnTo>
                    <a:pt x="617" y="44"/>
                  </a:lnTo>
                  <a:lnTo>
                    <a:pt x="604" y="38"/>
                  </a:lnTo>
                  <a:lnTo>
                    <a:pt x="592" y="32"/>
                  </a:lnTo>
                  <a:lnTo>
                    <a:pt x="567" y="23"/>
                  </a:lnTo>
                  <a:lnTo>
                    <a:pt x="544" y="16"/>
                  </a:lnTo>
                  <a:lnTo>
                    <a:pt x="520" y="10"/>
                  </a:lnTo>
                  <a:lnTo>
                    <a:pt x="498" y="6"/>
                  </a:lnTo>
                  <a:lnTo>
                    <a:pt x="477" y="3"/>
                  </a:lnTo>
                  <a:lnTo>
                    <a:pt x="459" y="1"/>
                  </a:lnTo>
                  <a:lnTo>
                    <a:pt x="443" y="1"/>
                  </a:lnTo>
                  <a:lnTo>
                    <a:pt x="428" y="0"/>
                  </a:lnTo>
                  <a:lnTo>
                    <a:pt x="410" y="1"/>
                  </a:lnTo>
                  <a:lnTo>
                    <a:pt x="394" y="2"/>
                  </a:lnTo>
                  <a:lnTo>
                    <a:pt x="377" y="3"/>
                  </a:lnTo>
                  <a:lnTo>
                    <a:pt x="361" y="5"/>
                  </a:lnTo>
                  <a:lnTo>
                    <a:pt x="346" y="8"/>
                  </a:lnTo>
                  <a:lnTo>
                    <a:pt x="330" y="11"/>
                  </a:lnTo>
                  <a:lnTo>
                    <a:pt x="316" y="16"/>
                  </a:lnTo>
                  <a:lnTo>
                    <a:pt x="302" y="20"/>
                  </a:lnTo>
                  <a:lnTo>
                    <a:pt x="275" y="29"/>
                  </a:lnTo>
                  <a:lnTo>
                    <a:pt x="251" y="39"/>
                  </a:lnTo>
                  <a:lnTo>
                    <a:pt x="227" y="51"/>
                  </a:lnTo>
                  <a:lnTo>
                    <a:pt x="206" y="64"/>
                  </a:lnTo>
                  <a:lnTo>
                    <a:pt x="187" y="78"/>
                  </a:lnTo>
                  <a:lnTo>
                    <a:pt x="169" y="91"/>
                  </a:lnTo>
                  <a:lnTo>
                    <a:pt x="153" y="105"/>
                  </a:lnTo>
                  <a:lnTo>
                    <a:pt x="139" y="119"/>
                  </a:lnTo>
                  <a:lnTo>
                    <a:pt x="126" y="133"/>
                  </a:lnTo>
                  <a:lnTo>
                    <a:pt x="115" y="146"/>
                  </a:lnTo>
                  <a:lnTo>
                    <a:pt x="106" y="158"/>
                  </a:lnTo>
                  <a:lnTo>
                    <a:pt x="98" y="169"/>
                  </a:lnTo>
                  <a:lnTo>
                    <a:pt x="81" y="194"/>
                  </a:lnTo>
                  <a:lnTo>
                    <a:pt x="66" y="218"/>
                  </a:lnTo>
                  <a:lnTo>
                    <a:pt x="54" y="244"/>
                  </a:lnTo>
                  <a:lnTo>
                    <a:pt x="43" y="269"/>
                  </a:lnTo>
                  <a:lnTo>
                    <a:pt x="34" y="295"/>
                  </a:lnTo>
                  <a:lnTo>
                    <a:pt x="25" y="319"/>
                  </a:lnTo>
                  <a:lnTo>
                    <a:pt x="19" y="343"/>
                  </a:lnTo>
                  <a:lnTo>
                    <a:pt x="13" y="367"/>
                  </a:lnTo>
                  <a:lnTo>
                    <a:pt x="9" y="389"/>
                  </a:lnTo>
                  <a:lnTo>
                    <a:pt x="6" y="411"/>
                  </a:lnTo>
                  <a:lnTo>
                    <a:pt x="4" y="431"/>
                  </a:lnTo>
                  <a:lnTo>
                    <a:pt x="2" y="450"/>
                  </a:lnTo>
                  <a:lnTo>
                    <a:pt x="0" y="482"/>
                  </a:lnTo>
                  <a:lnTo>
                    <a:pt x="0" y="506"/>
                  </a:lnTo>
                  <a:lnTo>
                    <a:pt x="1" y="539"/>
                  </a:lnTo>
                  <a:lnTo>
                    <a:pt x="3" y="570"/>
                  </a:lnTo>
                  <a:lnTo>
                    <a:pt x="6" y="600"/>
                  </a:lnTo>
                  <a:lnTo>
                    <a:pt x="10" y="628"/>
                  </a:lnTo>
                  <a:lnTo>
                    <a:pt x="15" y="655"/>
                  </a:lnTo>
                  <a:lnTo>
                    <a:pt x="21" y="680"/>
                  </a:lnTo>
                  <a:lnTo>
                    <a:pt x="28" y="704"/>
                  </a:lnTo>
                  <a:lnTo>
                    <a:pt x="36" y="726"/>
                  </a:lnTo>
                  <a:lnTo>
                    <a:pt x="43" y="748"/>
                  </a:lnTo>
                  <a:lnTo>
                    <a:pt x="51" y="767"/>
                  </a:lnTo>
                  <a:lnTo>
                    <a:pt x="59" y="785"/>
                  </a:lnTo>
                  <a:lnTo>
                    <a:pt x="68" y="803"/>
                  </a:lnTo>
                  <a:lnTo>
                    <a:pt x="76" y="818"/>
                  </a:lnTo>
                  <a:lnTo>
                    <a:pt x="86" y="832"/>
                  </a:lnTo>
                  <a:lnTo>
                    <a:pt x="94" y="845"/>
                  </a:lnTo>
                  <a:lnTo>
                    <a:pt x="102" y="857"/>
                  </a:lnTo>
                  <a:lnTo>
                    <a:pt x="111" y="870"/>
                  </a:lnTo>
                  <a:lnTo>
                    <a:pt x="120" y="882"/>
                  </a:lnTo>
                  <a:lnTo>
                    <a:pt x="130" y="893"/>
                  </a:lnTo>
                  <a:lnTo>
                    <a:pt x="139" y="902"/>
                  </a:lnTo>
                  <a:lnTo>
                    <a:pt x="146" y="911"/>
                  </a:lnTo>
                  <a:lnTo>
                    <a:pt x="153" y="918"/>
                  </a:lnTo>
                  <a:lnTo>
                    <a:pt x="160" y="924"/>
                  </a:lnTo>
                  <a:lnTo>
                    <a:pt x="165" y="928"/>
                  </a:lnTo>
                  <a:lnTo>
                    <a:pt x="184" y="942"/>
                  </a:lnTo>
                  <a:lnTo>
                    <a:pt x="202" y="954"/>
                  </a:lnTo>
                  <a:lnTo>
                    <a:pt x="220" y="966"/>
                  </a:lnTo>
                  <a:lnTo>
                    <a:pt x="240" y="975"/>
                  </a:lnTo>
                  <a:lnTo>
                    <a:pt x="258" y="983"/>
                  </a:lnTo>
                  <a:lnTo>
                    <a:pt x="277" y="990"/>
                  </a:lnTo>
                  <a:lnTo>
                    <a:pt x="296" y="996"/>
                  </a:lnTo>
                  <a:lnTo>
                    <a:pt x="313" y="1000"/>
                  </a:lnTo>
                  <a:lnTo>
                    <a:pt x="330" y="1004"/>
                  </a:lnTo>
                  <a:lnTo>
                    <a:pt x="347" y="1007"/>
                  </a:lnTo>
                  <a:lnTo>
                    <a:pt x="362" y="1010"/>
                  </a:lnTo>
                  <a:lnTo>
                    <a:pt x="376" y="1011"/>
                  </a:lnTo>
                  <a:lnTo>
                    <a:pt x="402" y="1013"/>
                  </a:lnTo>
                  <a:lnTo>
                    <a:pt x="420" y="1014"/>
                  </a:lnTo>
                  <a:lnTo>
                    <a:pt x="442" y="1013"/>
                  </a:lnTo>
                  <a:lnTo>
                    <a:pt x="461" y="1012"/>
                  </a:lnTo>
                  <a:lnTo>
                    <a:pt x="480" y="1010"/>
                  </a:lnTo>
                  <a:lnTo>
                    <a:pt x="499" y="1007"/>
                  </a:lnTo>
                  <a:lnTo>
                    <a:pt x="516" y="1004"/>
                  </a:lnTo>
                  <a:lnTo>
                    <a:pt x="532" y="1000"/>
                  </a:lnTo>
                  <a:lnTo>
                    <a:pt x="548" y="996"/>
                  </a:lnTo>
                  <a:lnTo>
                    <a:pt x="563" y="991"/>
                  </a:lnTo>
                  <a:lnTo>
                    <a:pt x="589" y="981"/>
                  </a:lnTo>
                  <a:lnTo>
                    <a:pt x="611" y="970"/>
                  </a:lnTo>
                  <a:lnTo>
                    <a:pt x="630" y="959"/>
                  </a:lnTo>
                  <a:lnTo>
                    <a:pt x="646" y="950"/>
                  </a:lnTo>
                  <a:lnTo>
                    <a:pt x="651" y="946"/>
                  </a:lnTo>
                  <a:lnTo>
                    <a:pt x="658" y="941"/>
                  </a:lnTo>
                  <a:lnTo>
                    <a:pt x="667" y="934"/>
                  </a:lnTo>
                  <a:lnTo>
                    <a:pt x="676" y="927"/>
                  </a:lnTo>
                  <a:lnTo>
                    <a:pt x="686" y="917"/>
                  </a:lnTo>
                  <a:lnTo>
                    <a:pt x="698" y="906"/>
                  </a:lnTo>
                  <a:lnTo>
                    <a:pt x="709" y="894"/>
                  </a:lnTo>
                  <a:lnTo>
                    <a:pt x="721" y="881"/>
                  </a:lnTo>
                  <a:lnTo>
                    <a:pt x="733" y="865"/>
                  </a:lnTo>
                  <a:lnTo>
                    <a:pt x="745" y="848"/>
                  </a:lnTo>
                  <a:lnTo>
                    <a:pt x="755" y="832"/>
                  </a:lnTo>
                  <a:lnTo>
                    <a:pt x="764" y="816"/>
                  </a:lnTo>
                  <a:lnTo>
                    <a:pt x="772" y="801"/>
                  </a:lnTo>
                  <a:lnTo>
                    <a:pt x="779" y="784"/>
                  </a:lnTo>
                  <a:lnTo>
                    <a:pt x="786" y="770"/>
                  </a:lnTo>
                  <a:lnTo>
                    <a:pt x="791" y="755"/>
                  </a:lnTo>
                  <a:lnTo>
                    <a:pt x="801" y="727"/>
                  </a:lnTo>
                  <a:lnTo>
                    <a:pt x="807" y="703"/>
                  </a:lnTo>
                  <a:lnTo>
                    <a:pt x="811" y="681"/>
                  </a:lnTo>
                  <a:lnTo>
                    <a:pt x="815" y="664"/>
                  </a:lnTo>
                  <a:lnTo>
                    <a:pt x="640" y="647"/>
                  </a:lnTo>
                  <a:lnTo>
                    <a:pt x="630" y="670"/>
                  </a:lnTo>
                  <a:lnTo>
                    <a:pt x="620" y="692"/>
                  </a:lnTo>
                  <a:lnTo>
                    <a:pt x="610" y="713"/>
                  </a:lnTo>
                  <a:lnTo>
                    <a:pt x="598" y="733"/>
                  </a:lnTo>
                  <a:lnTo>
                    <a:pt x="592" y="743"/>
                  </a:lnTo>
                  <a:lnTo>
                    <a:pt x="584" y="752"/>
                  </a:lnTo>
                  <a:lnTo>
                    <a:pt x="577" y="761"/>
                  </a:lnTo>
                  <a:lnTo>
                    <a:pt x="570" y="770"/>
                  </a:lnTo>
                  <a:lnTo>
                    <a:pt x="562" y="778"/>
                  </a:lnTo>
                  <a:lnTo>
                    <a:pt x="553" y="786"/>
                  </a:lnTo>
                  <a:lnTo>
                    <a:pt x="544" y="793"/>
                  </a:lnTo>
                  <a:lnTo>
                    <a:pt x="533" y="801"/>
                  </a:lnTo>
                  <a:lnTo>
                    <a:pt x="519" y="809"/>
                  </a:lnTo>
                  <a:lnTo>
                    <a:pt x="506" y="815"/>
                  </a:lnTo>
                  <a:lnTo>
                    <a:pt x="493" y="820"/>
                  </a:lnTo>
                  <a:lnTo>
                    <a:pt x="479" y="823"/>
                  </a:lnTo>
                  <a:lnTo>
                    <a:pt x="468" y="825"/>
                  </a:lnTo>
                  <a:lnTo>
                    <a:pt x="457" y="826"/>
                  </a:lnTo>
                  <a:lnTo>
                    <a:pt x="448" y="827"/>
                  </a:lnTo>
                  <a:lnTo>
                    <a:pt x="439" y="827"/>
                  </a:lnTo>
                  <a:lnTo>
                    <a:pt x="427" y="827"/>
                  </a:lnTo>
                  <a:lnTo>
                    <a:pt x="417" y="826"/>
                  </a:lnTo>
                  <a:lnTo>
                    <a:pt x="407" y="825"/>
                  </a:lnTo>
                  <a:lnTo>
                    <a:pt x="397" y="823"/>
                  </a:lnTo>
                  <a:lnTo>
                    <a:pt x="379" y="818"/>
                  </a:lnTo>
                  <a:lnTo>
                    <a:pt x="363" y="812"/>
                  </a:lnTo>
                  <a:lnTo>
                    <a:pt x="350" y="806"/>
                  </a:lnTo>
                  <a:lnTo>
                    <a:pt x="338" y="799"/>
                  </a:lnTo>
                  <a:lnTo>
                    <a:pt x="328" y="791"/>
                  </a:lnTo>
                  <a:lnTo>
                    <a:pt x="321" y="785"/>
                  </a:lnTo>
                  <a:lnTo>
                    <a:pt x="308" y="774"/>
                  </a:lnTo>
                  <a:lnTo>
                    <a:pt x="297" y="762"/>
                  </a:lnTo>
                  <a:lnTo>
                    <a:pt x="287" y="748"/>
                  </a:lnTo>
                  <a:lnTo>
                    <a:pt x="276" y="733"/>
                  </a:lnTo>
                  <a:lnTo>
                    <a:pt x="268" y="718"/>
                  </a:lnTo>
                  <a:lnTo>
                    <a:pt x="261" y="702"/>
                  </a:lnTo>
                  <a:lnTo>
                    <a:pt x="255" y="684"/>
                  </a:lnTo>
                  <a:lnTo>
                    <a:pt x="249" y="667"/>
                  </a:lnTo>
                  <a:lnTo>
                    <a:pt x="245" y="650"/>
                  </a:lnTo>
                  <a:lnTo>
                    <a:pt x="241" y="632"/>
                  </a:lnTo>
                  <a:lnTo>
                    <a:pt x="238" y="614"/>
                  </a:lnTo>
                  <a:lnTo>
                    <a:pt x="235" y="596"/>
                  </a:lnTo>
                  <a:lnTo>
                    <a:pt x="234" y="578"/>
                  </a:lnTo>
                  <a:lnTo>
                    <a:pt x="232" y="560"/>
                  </a:lnTo>
                  <a:lnTo>
                    <a:pt x="232" y="542"/>
                  </a:lnTo>
                  <a:lnTo>
                    <a:pt x="232" y="525"/>
                  </a:lnTo>
                  <a:lnTo>
                    <a:pt x="232" y="501"/>
                  </a:lnTo>
                  <a:lnTo>
                    <a:pt x="233" y="479"/>
                  </a:lnTo>
                  <a:lnTo>
                    <a:pt x="234" y="457"/>
                  </a:lnTo>
                  <a:lnTo>
                    <a:pt x="235" y="437"/>
                  </a:lnTo>
                  <a:lnTo>
                    <a:pt x="238" y="419"/>
                  </a:lnTo>
                  <a:lnTo>
                    <a:pt x="240" y="401"/>
                  </a:lnTo>
                  <a:lnTo>
                    <a:pt x="243" y="384"/>
                  </a:lnTo>
                  <a:lnTo>
                    <a:pt x="246" y="369"/>
                  </a:lnTo>
                  <a:lnTo>
                    <a:pt x="250" y="355"/>
                  </a:lnTo>
                  <a:lnTo>
                    <a:pt x="254" y="340"/>
                  </a:lnTo>
                  <a:lnTo>
                    <a:pt x="258" y="327"/>
                  </a:lnTo>
                  <a:lnTo>
                    <a:pt x="262" y="316"/>
                  </a:lnTo>
                  <a:lnTo>
                    <a:pt x="272" y="293"/>
                  </a:lnTo>
                  <a:lnTo>
                    <a:pt x="284" y="274"/>
                  </a:lnTo>
                  <a:lnTo>
                    <a:pt x="293" y="261"/>
                  </a:lnTo>
                  <a:lnTo>
                    <a:pt x="303" y="249"/>
                  </a:lnTo>
                  <a:lnTo>
                    <a:pt x="313" y="237"/>
                  </a:lnTo>
                  <a:lnTo>
                    <a:pt x="323" y="228"/>
                  </a:lnTo>
                  <a:lnTo>
                    <a:pt x="334" y="220"/>
                  </a:lnTo>
                  <a:lnTo>
                    <a:pt x="345" y="213"/>
                  </a:lnTo>
                  <a:lnTo>
                    <a:pt x="355" y="207"/>
                  </a:lnTo>
                  <a:lnTo>
                    <a:pt x="365" y="201"/>
                  </a:lnTo>
                  <a:lnTo>
                    <a:pt x="375" y="197"/>
                  </a:lnTo>
                  <a:lnTo>
                    <a:pt x="386" y="194"/>
                  </a:lnTo>
                  <a:lnTo>
                    <a:pt x="395" y="191"/>
                  </a:lnTo>
                  <a:lnTo>
                    <a:pt x="405" y="189"/>
                  </a:lnTo>
                  <a:lnTo>
                    <a:pt x="422" y="187"/>
                  </a:lnTo>
                  <a:lnTo>
                    <a:pt x="438" y="186"/>
                  </a:lnTo>
                  <a:lnTo>
                    <a:pt x="453" y="187"/>
                  </a:lnTo>
                  <a:lnTo>
                    <a:pt x="471" y="190"/>
                  </a:lnTo>
                  <a:lnTo>
                    <a:pt x="481" y="192"/>
                  </a:lnTo>
                  <a:lnTo>
                    <a:pt x="493" y="195"/>
                  </a:lnTo>
                  <a:lnTo>
                    <a:pt x="503" y="198"/>
                  </a:lnTo>
                  <a:lnTo>
                    <a:pt x="514" y="203"/>
                  </a:lnTo>
                  <a:lnTo>
                    <a:pt x="526" y="208"/>
                  </a:lnTo>
                  <a:lnTo>
                    <a:pt x="538" y="215"/>
                  </a:lnTo>
                  <a:lnTo>
                    <a:pt x="549" y="223"/>
                  </a:lnTo>
                  <a:lnTo>
                    <a:pt x="560" y="232"/>
                  </a:lnTo>
                  <a:lnTo>
                    <a:pt x="570" y="244"/>
                  </a:lnTo>
                  <a:lnTo>
                    <a:pt x="580" y="256"/>
                  </a:lnTo>
                  <a:lnTo>
                    <a:pt x="590" y="270"/>
                  </a:lnTo>
                  <a:lnTo>
                    <a:pt x="599" y="285"/>
                  </a:lnTo>
                  <a:lnTo>
                    <a:pt x="604" y="296"/>
                  </a:lnTo>
                  <a:lnTo>
                    <a:pt x="608" y="306"/>
                  </a:lnTo>
                  <a:lnTo>
                    <a:pt x="611" y="316"/>
                  </a:lnTo>
                  <a:lnTo>
                    <a:pt x="615" y="326"/>
                  </a:lnTo>
                  <a:lnTo>
                    <a:pt x="618" y="337"/>
                  </a:lnTo>
                  <a:lnTo>
                    <a:pt x="620" y="347"/>
                  </a:lnTo>
                  <a:lnTo>
                    <a:pt x="623" y="359"/>
                  </a:lnTo>
                  <a:lnTo>
                    <a:pt x="625" y="370"/>
                  </a:lnTo>
                  <a:lnTo>
                    <a:pt x="817" y="341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9" name="Freeform 67"/>
            <p:cNvSpPr>
              <a:spLocks noEditPoints="1"/>
            </p:cNvSpPr>
            <p:nvPr userDrawn="1"/>
          </p:nvSpPr>
          <p:spPr bwMode="auto">
            <a:xfrm>
              <a:off x="5957" y="362"/>
              <a:ext cx="44" cy="50"/>
            </a:xfrm>
            <a:custGeom>
              <a:avLst/>
              <a:gdLst>
                <a:gd name="T0" fmla="*/ 0 w 872"/>
                <a:gd name="T1" fmla="*/ 0 h 1017"/>
                <a:gd name="T2" fmla="*/ 0 w 872"/>
                <a:gd name="T3" fmla="*/ 0 h 1017"/>
                <a:gd name="T4" fmla="*/ 0 w 872"/>
                <a:gd name="T5" fmla="*/ 0 h 1017"/>
                <a:gd name="T6" fmla="*/ 0 w 872"/>
                <a:gd name="T7" fmla="*/ 0 h 1017"/>
                <a:gd name="T8" fmla="*/ 0 w 872"/>
                <a:gd name="T9" fmla="*/ 0 h 1017"/>
                <a:gd name="T10" fmla="*/ 0 w 872"/>
                <a:gd name="T11" fmla="*/ 0 h 1017"/>
                <a:gd name="T12" fmla="*/ 0 w 872"/>
                <a:gd name="T13" fmla="*/ 0 h 1017"/>
                <a:gd name="T14" fmla="*/ 0 w 872"/>
                <a:gd name="T15" fmla="*/ 0 h 1017"/>
                <a:gd name="T16" fmla="*/ 0 w 872"/>
                <a:gd name="T17" fmla="*/ 0 h 1017"/>
                <a:gd name="T18" fmla="*/ 0 w 872"/>
                <a:gd name="T19" fmla="*/ 0 h 1017"/>
                <a:gd name="T20" fmla="*/ 0 w 872"/>
                <a:gd name="T21" fmla="*/ 0 h 1017"/>
                <a:gd name="T22" fmla="*/ 0 w 872"/>
                <a:gd name="T23" fmla="*/ 0 h 1017"/>
                <a:gd name="T24" fmla="*/ 0 w 872"/>
                <a:gd name="T25" fmla="*/ 0 h 1017"/>
                <a:gd name="T26" fmla="*/ 0 w 872"/>
                <a:gd name="T27" fmla="*/ 0 h 1017"/>
                <a:gd name="T28" fmla="*/ 0 w 872"/>
                <a:gd name="T29" fmla="*/ 0 h 1017"/>
                <a:gd name="T30" fmla="*/ 0 w 872"/>
                <a:gd name="T31" fmla="*/ 0 h 1017"/>
                <a:gd name="T32" fmla="*/ 0 w 872"/>
                <a:gd name="T33" fmla="*/ 0 h 1017"/>
                <a:gd name="T34" fmla="*/ 0 w 872"/>
                <a:gd name="T35" fmla="*/ 0 h 1017"/>
                <a:gd name="T36" fmla="*/ 0 w 872"/>
                <a:gd name="T37" fmla="*/ 0 h 1017"/>
                <a:gd name="T38" fmla="*/ 0 w 872"/>
                <a:gd name="T39" fmla="*/ 0 h 1017"/>
                <a:gd name="T40" fmla="*/ 0 w 872"/>
                <a:gd name="T41" fmla="*/ 0 h 1017"/>
                <a:gd name="T42" fmla="*/ 0 w 872"/>
                <a:gd name="T43" fmla="*/ 0 h 1017"/>
                <a:gd name="T44" fmla="*/ 0 w 872"/>
                <a:gd name="T45" fmla="*/ 0 h 1017"/>
                <a:gd name="T46" fmla="*/ 0 w 872"/>
                <a:gd name="T47" fmla="*/ 0 h 1017"/>
                <a:gd name="T48" fmla="*/ 0 w 872"/>
                <a:gd name="T49" fmla="*/ 0 h 1017"/>
                <a:gd name="T50" fmla="*/ 0 w 872"/>
                <a:gd name="T51" fmla="*/ 0 h 1017"/>
                <a:gd name="T52" fmla="*/ 0 w 872"/>
                <a:gd name="T53" fmla="*/ 0 h 1017"/>
                <a:gd name="T54" fmla="*/ 0 w 872"/>
                <a:gd name="T55" fmla="*/ 0 h 1017"/>
                <a:gd name="T56" fmla="*/ 0 w 872"/>
                <a:gd name="T57" fmla="*/ 0 h 1017"/>
                <a:gd name="T58" fmla="*/ 0 w 872"/>
                <a:gd name="T59" fmla="*/ 0 h 1017"/>
                <a:gd name="T60" fmla="*/ 0 w 872"/>
                <a:gd name="T61" fmla="*/ 0 h 1017"/>
                <a:gd name="T62" fmla="*/ 0 w 872"/>
                <a:gd name="T63" fmla="*/ 0 h 1017"/>
                <a:gd name="T64" fmla="*/ 0 w 872"/>
                <a:gd name="T65" fmla="*/ 0 h 1017"/>
                <a:gd name="T66" fmla="*/ 0 w 872"/>
                <a:gd name="T67" fmla="*/ 0 h 1017"/>
                <a:gd name="T68" fmla="*/ 0 w 872"/>
                <a:gd name="T69" fmla="*/ 0 h 1017"/>
                <a:gd name="T70" fmla="*/ 0 w 872"/>
                <a:gd name="T71" fmla="*/ 0 h 1017"/>
                <a:gd name="T72" fmla="*/ 0 w 872"/>
                <a:gd name="T73" fmla="*/ 0 h 1017"/>
                <a:gd name="T74" fmla="*/ 0 w 872"/>
                <a:gd name="T75" fmla="*/ 0 h 1017"/>
                <a:gd name="T76" fmla="*/ 0 w 872"/>
                <a:gd name="T77" fmla="*/ 0 h 1017"/>
                <a:gd name="T78" fmla="*/ 0 w 872"/>
                <a:gd name="T79" fmla="*/ 0 h 1017"/>
                <a:gd name="T80" fmla="*/ 0 w 872"/>
                <a:gd name="T81" fmla="*/ 0 h 1017"/>
                <a:gd name="T82" fmla="*/ 0 w 872"/>
                <a:gd name="T83" fmla="*/ 0 h 1017"/>
                <a:gd name="T84" fmla="*/ 0 w 872"/>
                <a:gd name="T85" fmla="*/ 0 h 1017"/>
                <a:gd name="T86" fmla="*/ 0 w 872"/>
                <a:gd name="T87" fmla="*/ 0 h 1017"/>
                <a:gd name="T88" fmla="*/ 0 w 872"/>
                <a:gd name="T89" fmla="*/ 0 h 1017"/>
                <a:gd name="T90" fmla="*/ 0 w 872"/>
                <a:gd name="T91" fmla="*/ 0 h 1017"/>
                <a:gd name="T92" fmla="*/ 0 w 872"/>
                <a:gd name="T93" fmla="*/ 0 h 1017"/>
                <a:gd name="T94" fmla="*/ 0 w 872"/>
                <a:gd name="T95" fmla="*/ 0 h 1017"/>
                <a:gd name="T96" fmla="*/ 0 w 872"/>
                <a:gd name="T97" fmla="*/ 0 h 1017"/>
                <a:gd name="T98" fmla="*/ 0 w 872"/>
                <a:gd name="T99" fmla="*/ 0 h 1017"/>
                <a:gd name="T100" fmla="*/ 0 w 872"/>
                <a:gd name="T101" fmla="*/ 0 h 1017"/>
                <a:gd name="T102" fmla="*/ 0 w 872"/>
                <a:gd name="T103" fmla="*/ 0 h 1017"/>
                <a:gd name="T104" fmla="*/ 0 w 872"/>
                <a:gd name="T105" fmla="*/ 0 h 1017"/>
                <a:gd name="T106" fmla="*/ 0 w 872"/>
                <a:gd name="T107" fmla="*/ 0 h 1017"/>
                <a:gd name="T108" fmla="*/ 0 w 872"/>
                <a:gd name="T109" fmla="*/ 0 h 1017"/>
                <a:gd name="T110" fmla="*/ 0 w 872"/>
                <a:gd name="T111" fmla="*/ 0 h 1017"/>
                <a:gd name="T112" fmla="*/ 0 w 872"/>
                <a:gd name="T113" fmla="*/ 0 h 1017"/>
                <a:gd name="T114" fmla="*/ 0 w 872"/>
                <a:gd name="T115" fmla="*/ 0 h 1017"/>
                <a:gd name="T116" fmla="*/ 0 w 872"/>
                <a:gd name="T117" fmla="*/ 0 h 1017"/>
                <a:gd name="T118" fmla="*/ 0 w 872"/>
                <a:gd name="T119" fmla="*/ 0 h 1017"/>
                <a:gd name="T120" fmla="*/ 0 w 872"/>
                <a:gd name="T121" fmla="*/ 0 h 1017"/>
                <a:gd name="T122" fmla="*/ 0 w 872"/>
                <a:gd name="T123" fmla="*/ 0 h 1017"/>
                <a:gd name="T124" fmla="*/ 0 w 872"/>
                <a:gd name="T125" fmla="*/ 0 h 101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72" h="1017">
                  <a:moveTo>
                    <a:pt x="872" y="537"/>
                  </a:moveTo>
                  <a:lnTo>
                    <a:pt x="872" y="509"/>
                  </a:lnTo>
                  <a:lnTo>
                    <a:pt x="872" y="481"/>
                  </a:lnTo>
                  <a:lnTo>
                    <a:pt x="871" y="451"/>
                  </a:lnTo>
                  <a:lnTo>
                    <a:pt x="869" y="423"/>
                  </a:lnTo>
                  <a:lnTo>
                    <a:pt x="867" y="394"/>
                  </a:lnTo>
                  <a:lnTo>
                    <a:pt x="863" y="366"/>
                  </a:lnTo>
                  <a:lnTo>
                    <a:pt x="858" y="338"/>
                  </a:lnTo>
                  <a:lnTo>
                    <a:pt x="852" y="311"/>
                  </a:lnTo>
                  <a:lnTo>
                    <a:pt x="849" y="301"/>
                  </a:lnTo>
                  <a:lnTo>
                    <a:pt x="845" y="287"/>
                  </a:lnTo>
                  <a:lnTo>
                    <a:pt x="840" y="273"/>
                  </a:lnTo>
                  <a:lnTo>
                    <a:pt x="833" y="256"/>
                  </a:lnTo>
                  <a:lnTo>
                    <a:pt x="825" y="238"/>
                  </a:lnTo>
                  <a:lnTo>
                    <a:pt x="815" y="219"/>
                  </a:lnTo>
                  <a:lnTo>
                    <a:pt x="804" y="199"/>
                  </a:lnTo>
                  <a:lnTo>
                    <a:pt x="790" y="178"/>
                  </a:lnTo>
                  <a:lnTo>
                    <a:pt x="780" y="163"/>
                  </a:lnTo>
                  <a:lnTo>
                    <a:pt x="768" y="150"/>
                  </a:lnTo>
                  <a:lnTo>
                    <a:pt x="757" y="137"/>
                  </a:lnTo>
                  <a:lnTo>
                    <a:pt x="746" y="124"/>
                  </a:lnTo>
                  <a:lnTo>
                    <a:pt x="735" y="112"/>
                  </a:lnTo>
                  <a:lnTo>
                    <a:pt x="723" y="102"/>
                  </a:lnTo>
                  <a:lnTo>
                    <a:pt x="711" y="92"/>
                  </a:lnTo>
                  <a:lnTo>
                    <a:pt x="699" y="82"/>
                  </a:lnTo>
                  <a:lnTo>
                    <a:pt x="687" y="74"/>
                  </a:lnTo>
                  <a:lnTo>
                    <a:pt x="674" y="65"/>
                  </a:lnTo>
                  <a:lnTo>
                    <a:pt x="662" y="57"/>
                  </a:lnTo>
                  <a:lnTo>
                    <a:pt x="650" y="51"/>
                  </a:lnTo>
                  <a:lnTo>
                    <a:pt x="627" y="39"/>
                  </a:lnTo>
                  <a:lnTo>
                    <a:pt x="602" y="29"/>
                  </a:lnTo>
                  <a:lnTo>
                    <a:pt x="579" y="21"/>
                  </a:lnTo>
                  <a:lnTo>
                    <a:pt x="555" y="13"/>
                  </a:lnTo>
                  <a:lnTo>
                    <a:pt x="534" y="8"/>
                  </a:lnTo>
                  <a:lnTo>
                    <a:pt x="512" y="5"/>
                  </a:lnTo>
                  <a:lnTo>
                    <a:pt x="493" y="2"/>
                  </a:lnTo>
                  <a:lnTo>
                    <a:pt x="475" y="1"/>
                  </a:lnTo>
                  <a:lnTo>
                    <a:pt x="459" y="0"/>
                  </a:lnTo>
                  <a:lnTo>
                    <a:pt x="445" y="0"/>
                  </a:lnTo>
                  <a:lnTo>
                    <a:pt x="426" y="0"/>
                  </a:lnTo>
                  <a:lnTo>
                    <a:pt x="407" y="1"/>
                  </a:lnTo>
                  <a:lnTo>
                    <a:pt x="390" y="3"/>
                  </a:lnTo>
                  <a:lnTo>
                    <a:pt x="372" y="5"/>
                  </a:lnTo>
                  <a:lnTo>
                    <a:pt x="354" y="8"/>
                  </a:lnTo>
                  <a:lnTo>
                    <a:pt x="337" y="12"/>
                  </a:lnTo>
                  <a:lnTo>
                    <a:pt x="320" y="17"/>
                  </a:lnTo>
                  <a:lnTo>
                    <a:pt x="303" y="22"/>
                  </a:lnTo>
                  <a:lnTo>
                    <a:pt x="287" y="28"/>
                  </a:lnTo>
                  <a:lnTo>
                    <a:pt x="272" y="34"/>
                  </a:lnTo>
                  <a:lnTo>
                    <a:pt x="255" y="41"/>
                  </a:lnTo>
                  <a:lnTo>
                    <a:pt x="241" y="48"/>
                  </a:lnTo>
                  <a:lnTo>
                    <a:pt x="226" y="56"/>
                  </a:lnTo>
                  <a:lnTo>
                    <a:pt x="211" y="65"/>
                  </a:lnTo>
                  <a:lnTo>
                    <a:pt x="197" y="75"/>
                  </a:lnTo>
                  <a:lnTo>
                    <a:pt x="184" y="84"/>
                  </a:lnTo>
                  <a:lnTo>
                    <a:pt x="171" y="95"/>
                  </a:lnTo>
                  <a:lnTo>
                    <a:pt x="157" y="105"/>
                  </a:lnTo>
                  <a:lnTo>
                    <a:pt x="145" y="117"/>
                  </a:lnTo>
                  <a:lnTo>
                    <a:pt x="134" y="129"/>
                  </a:lnTo>
                  <a:lnTo>
                    <a:pt x="122" y="142"/>
                  </a:lnTo>
                  <a:lnTo>
                    <a:pt x="111" y="154"/>
                  </a:lnTo>
                  <a:lnTo>
                    <a:pt x="100" y="168"/>
                  </a:lnTo>
                  <a:lnTo>
                    <a:pt x="90" y="181"/>
                  </a:lnTo>
                  <a:lnTo>
                    <a:pt x="81" y="196"/>
                  </a:lnTo>
                  <a:lnTo>
                    <a:pt x="72" y="211"/>
                  </a:lnTo>
                  <a:lnTo>
                    <a:pt x="63" y="226"/>
                  </a:lnTo>
                  <a:lnTo>
                    <a:pt x="55" y="242"/>
                  </a:lnTo>
                  <a:lnTo>
                    <a:pt x="47" y="258"/>
                  </a:lnTo>
                  <a:lnTo>
                    <a:pt x="41" y="275"/>
                  </a:lnTo>
                  <a:lnTo>
                    <a:pt x="34" y="291"/>
                  </a:lnTo>
                  <a:lnTo>
                    <a:pt x="28" y="309"/>
                  </a:lnTo>
                  <a:lnTo>
                    <a:pt x="20" y="341"/>
                  </a:lnTo>
                  <a:lnTo>
                    <a:pt x="12" y="373"/>
                  </a:lnTo>
                  <a:lnTo>
                    <a:pt x="7" y="402"/>
                  </a:lnTo>
                  <a:lnTo>
                    <a:pt x="4" y="431"/>
                  </a:lnTo>
                  <a:lnTo>
                    <a:pt x="2" y="456"/>
                  </a:lnTo>
                  <a:lnTo>
                    <a:pt x="1" y="478"/>
                  </a:lnTo>
                  <a:lnTo>
                    <a:pt x="0" y="497"/>
                  </a:lnTo>
                  <a:lnTo>
                    <a:pt x="0" y="511"/>
                  </a:lnTo>
                  <a:lnTo>
                    <a:pt x="0" y="536"/>
                  </a:lnTo>
                  <a:lnTo>
                    <a:pt x="1" y="560"/>
                  </a:lnTo>
                  <a:lnTo>
                    <a:pt x="3" y="584"/>
                  </a:lnTo>
                  <a:lnTo>
                    <a:pt x="5" y="606"/>
                  </a:lnTo>
                  <a:lnTo>
                    <a:pt x="7" y="627"/>
                  </a:lnTo>
                  <a:lnTo>
                    <a:pt x="10" y="648"/>
                  </a:lnTo>
                  <a:lnTo>
                    <a:pt x="15" y="668"/>
                  </a:lnTo>
                  <a:lnTo>
                    <a:pt x="19" y="688"/>
                  </a:lnTo>
                  <a:lnTo>
                    <a:pt x="24" y="706"/>
                  </a:lnTo>
                  <a:lnTo>
                    <a:pt x="29" y="723"/>
                  </a:lnTo>
                  <a:lnTo>
                    <a:pt x="34" y="739"/>
                  </a:lnTo>
                  <a:lnTo>
                    <a:pt x="40" y="756"/>
                  </a:lnTo>
                  <a:lnTo>
                    <a:pt x="46" y="771"/>
                  </a:lnTo>
                  <a:lnTo>
                    <a:pt x="53" y="786"/>
                  </a:lnTo>
                  <a:lnTo>
                    <a:pt x="60" y="801"/>
                  </a:lnTo>
                  <a:lnTo>
                    <a:pt x="68" y="814"/>
                  </a:lnTo>
                  <a:lnTo>
                    <a:pt x="75" y="827"/>
                  </a:lnTo>
                  <a:lnTo>
                    <a:pt x="83" y="839"/>
                  </a:lnTo>
                  <a:lnTo>
                    <a:pt x="91" y="850"/>
                  </a:lnTo>
                  <a:lnTo>
                    <a:pt x="99" y="862"/>
                  </a:lnTo>
                  <a:lnTo>
                    <a:pt x="118" y="882"/>
                  </a:lnTo>
                  <a:lnTo>
                    <a:pt x="135" y="900"/>
                  </a:lnTo>
                  <a:lnTo>
                    <a:pt x="154" y="918"/>
                  </a:lnTo>
                  <a:lnTo>
                    <a:pt x="174" y="932"/>
                  </a:lnTo>
                  <a:lnTo>
                    <a:pt x="193" y="945"/>
                  </a:lnTo>
                  <a:lnTo>
                    <a:pt x="212" y="957"/>
                  </a:lnTo>
                  <a:lnTo>
                    <a:pt x="230" y="967"/>
                  </a:lnTo>
                  <a:lnTo>
                    <a:pt x="247" y="976"/>
                  </a:lnTo>
                  <a:lnTo>
                    <a:pt x="264" y="983"/>
                  </a:lnTo>
                  <a:lnTo>
                    <a:pt x="281" y="990"/>
                  </a:lnTo>
                  <a:lnTo>
                    <a:pt x="297" y="995"/>
                  </a:lnTo>
                  <a:lnTo>
                    <a:pt x="313" y="1000"/>
                  </a:lnTo>
                  <a:lnTo>
                    <a:pt x="329" y="1004"/>
                  </a:lnTo>
                  <a:lnTo>
                    <a:pt x="344" y="1007"/>
                  </a:lnTo>
                  <a:lnTo>
                    <a:pt x="373" y="1012"/>
                  </a:lnTo>
                  <a:lnTo>
                    <a:pt x="398" y="1015"/>
                  </a:lnTo>
                  <a:lnTo>
                    <a:pt x="419" y="1016"/>
                  </a:lnTo>
                  <a:lnTo>
                    <a:pt x="437" y="1017"/>
                  </a:lnTo>
                  <a:lnTo>
                    <a:pt x="463" y="1016"/>
                  </a:lnTo>
                  <a:lnTo>
                    <a:pt x="490" y="1014"/>
                  </a:lnTo>
                  <a:lnTo>
                    <a:pt x="516" y="1010"/>
                  </a:lnTo>
                  <a:lnTo>
                    <a:pt x="542" y="1005"/>
                  </a:lnTo>
                  <a:lnTo>
                    <a:pt x="567" y="999"/>
                  </a:lnTo>
                  <a:lnTo>
                    <a:pt x="593" y="991"/>
                  </a:lnTo>
                  <a:lnTo>
                    <a:pt x="617" y="982"/>
                  </a:lnTo>
                  <a:lnTo>
                    <a:pt x="641" y="972"/>
                  </a:lnTo>
                  <a:lnTo>
                    <a:pt x="663" y="959"/>
                  </a:lnTo>
                  <a:lnTo>
                    <a:pt x="686" y="946"/>
                  </a:lnTo>
                  <a:lnTo>
                    <a:pt x="707" y="932"/>
                  </a:lnTo>
                  <a:lnTo>
                    <a:pt x="728" y="916"/>
                  </a:lnTo>
                  <a:lnTo>
                    <a:pt x="747" y="898"/>
                  </a:lnTo>
                  <a:lnTo>
                    <a:pt x="764" y="880"/>
                  </a:lnTo>
                  <a:lnTo>
                    <a:pt x="782" y="861"/>
                  </a:lnTo>
                  <a:lnTo>
                    <a:pt x="798" y="839"/>
                  </a:lnTo>
                  <a:lnTo>
                    <a:pt x="809" y="821"/>
                  </a:lnTo>
                  <a:lnTo>
                    <a:pt x="820" y="802"/>
                  </a:lnTo>
                  <a:lnTo>
                    <a:pt x="831" y="783"/>
                  </a:lnTo>
                  <a:lnTo>
                    <a:pt x="840" y="765"/>
                  </a:lnTo>
                  <a:lnTo>
                    <a:pt x="847" y="748"/>
                  </a:lnTo>
                  <a:lnTo>
                    <a:pt x="854" y="733"/>
                  </a:lnTo>
                  <a:lnTo>
                    <a:pt x="858" y="722"/>
                  </a:lnTo>
                  <a:lnTo>
                    <a:pt x="861" y="715"/>
                  </a:lnTo>
                  <a:lnTo>
                    <a:pt x="660" y="683"/>
                  </a:lnTo>
                  <a:lnTo>
                    <a:pt x="658" y="692"/>
                  </a:lnTo>
                  <a:lnTo>
                    <a:pt x="655" y="700"/>
                  </a:lnTo>
                  <a:lnTo>
                    <a:pt x="652" y="708"/>
                  </a:lnTo>
                  <a:lnTo>
                    <a:pt x="649" y="715"/>
                  </a:lnTo>
                  <a:lnTo>
                    <a:pt x="645" y="723"/>
                  </a:lnTo>
                  <a:lnTo>
                    <a:pt x="642" y="730"/>
                  </a:lnTo>
                  <a:lnTo>
                    <a:pt x="637" y="737"/>
                  </a:lnTo>
                  <a:lnTo>
                    <a:pt x="633" y="746"/>
                  </a:lnTo>
                  <a:lnTo>
                    <a:pt x="624" y="757"/>
                  </a:lnTo>
                  <a:lnTo>
                    <a:pt x="615" y="767"/>
                  </a:lnTo>
                  <a:lnTo>
                    <a:pt x="606" y="776"/>
                  </a:lnTo>
                  <a:lnTo>
                    <a:pt x="597" y="786"/>
                  </a:lnTo>
                  <a:lnTo>
                    <a:pt x="587" y="794"/>
                  </a:lnTo>
                  <a:lnTo>
                    <a:pt x="576" y="803"/>
                  </a:lnTo>
                  <a:lnTo>
                    <a:pt x="564" y="810"/>
                  </a:lnTo>
                  <a:lnTo>
                    <a:pt x="553" y="817"/>
                  </a:lnTo>
                  <a:lnTo>
                    <a:pt x="541" y="823"/>
                  </a:lnTo>
                  <a:lnTo>
                    <a:pt x="529" y="828"/>
                  </a:lnTo>
                  <a:lnTo>
                    <a:pt x="516" y="832"/>
                  </a:lnTo>
                  <a:lnTo>
                    <a:pt x="503" y="836"/>
                  </a:lnTo>
                  <a:lnTo>
                    <a:pt x="490" y="839"/>
                  </a:lnTo>
                  <a:lnTo>
                    <a:pt x="477" y="841"/>
                  </a:lnTo>
                  <a:lnTo>
                    <a:pt x="463" y="842"/>
                  </a:lnTo>
                  <a:lnTo>
                    <a:pt x="450" y="842"/>
                  </a:lnTo>
                  <a:lnTo>
                    <a:pt x="439" y="842"/>
                  </a:lnTo>
                  <a:lnTo>
                    <a:pt x="426" y="841"/>
                  </a:lnTo>
                  <a:lnTo>
                    <a:pt x="411" y="839"/>
                  </a:lnTo>
                  <a:lnTo>
                    <a:pt x="396" y="835"/>
                  </a:lnTo>
                  <a:lnTo>
                    <a:pt x="388" y="833"/>
                  </a:lnTo>
                  <a:lnTo>
                    <a:pt x="380" y="829"/>
                  </a:lnTo>
                  <a:lnTo>
                    <a:pt x="371" y="826"/>
                  </a:lnTo>
                  <a:lnTo>
                    <a:pt x="361" y="821"/>
                  </a:lnTo>
                  <a:lnTo>
                    <a:pt x="352" y="816"/>
                  </a:lnTo>
                  <a:lnTo>
                    <a:pt x="343" y="810"/>
                  </a:lnTo>
                  <a:lnTo>
                    <a:pt x="334" y="803"/>
                  </a:lnTo>
                  <a:lnTo>
                    <a:pt x="325" y="794"/>
                  </a:lnTo>
                  <a:lnTo>
                    <a:pt x="310" y="781"/>
                  </a:lnTo>
                  <a:lnTo>
                    <a:pt x="298" y="767"/>
                  </a:lnTo>
                  <a:lnTo>
                    <a:pt x="287" y="753"/>
                  </a:lnTo>
                  <a:lnTo>
                    <a:pt x="277" y="737"/>
                  </a:lnTo>
                  <a:lnTo>
                    <a:pt x="269" y="723"/>
                  </a:lnTo>
                  <a:lnTo>
                    <a:pt x="261" y="708"/>
                  </a:lnTo>
                  <a:lnTo>
                    <a:pt x="255" y="694"/>
                  </a:lnTo>
                  <a:lnTo>
                    <a:pt x="251" y="679"/>
                  </a:lnTo>
                  <a:lnTo>
                    <a:pt x="247" y="666"/>
                  </a:lnTo>
                  <a:lnTo>
                    <a:pt x="243" y="653"/>
                  </a:lnTo>
                  <a:lnTo>
                    <a:pt x="241" y="641"/>
                  </a:lnTo>
                  <a:lnTo>
                    <a:pt x="239" y="629"/>
                  </a:lnTo>
                  <a:lnTo>
                    <a:pt x="236" y="609"/>
                  </a:lnTo>
                  <a:lnTo>
                    <a:pt x="235" y="594"/>
                  </a:lnTo>
                  <a:lnTo>
                    <a:pt x="234" y="587"/>
                  </a:lnTo>
                  <a:lnTo>
                    <a:pt x="233" y="580"/>
                  </a:lnTo>
                  <a:lnTo>
                    <a:pt x="233" y="572"/>
                  </a:lnTo>
                  <a:lnTo>
                    <a:pt x="232" y="565"/>
                  </a:lnTo>
                  <a:lnTo>
                    <a:pt x="232" y="559"/>
                  </a:lnTo>
                  <a:lnTo>
                    <a:pt x="231" y="552"/>
                  </a:lnTo>
                  <a:lnTo>
                    <a:pt x="231" y="546"/>
                  </a:lnTo>
                  <a:lnTo>
                    <a:pt x="231" y="540"/>
                  </a:lnTo>
                  <a:lnTo>
                    <a:pt x="872" y="537"/>
                  </a:lnTo>
                  <a:close/>
                  <a:moveTo>
                    <a:pt x="226" y="397"/>
                  </a:moveTo>
                  <a:lnTo>
                    <a:pt x="228" y="380"/>
                  </a:lnTo>
                  <a:lnTo>
                    <a:pt x="229" y="365"/>
                  </a:lnTo>
                  <a:lnTo>
                    <a:pt x="231" y="353"/>
                  </a:lnTo>
                  <a:lnTo>
                    <a:pt x="234" y="342"/>
                  </a:lnTo>
                  <a:lnTo>
                    <a:pt x="236" y="332"/>
                  </a:lnTo>
                  <a:lnTo>
                    <a:pt x="239" y="323"/>
                  </a:lnTo>
                  <a:lnTo>
                    <a:pt x="242" y="315"/>
                  </a:lnTo>
                  <a:lnTo>
                    <a:pt x="246" y="306"/>
                  </a:lnTo>
                  <a:lnTo>
                    <a:pt x="252" y="290"/>
                  </a:lnTo>
                  <a:lnTo>
                    <a:pt x="258" y="277"/>
                  </a:lnTo>
                  <a:lnTo>
                    <a:pt x="265" y="265"/>
                  </a:lnTo>
                  <a:lnTo>
                    <a:pt x="273" y="253"/>
                  </a:lnTo>
                  <a:lnTo>
                    <a:pt x="281" y="243"/>
                  </a:lnTo>
                  <a:lnTo>
                    <a:pt x="289" y="232"/>
                  </a:lnTo>
                  <a:lnTo>
                    <a:pt x="297" y="223"/>
                  </a:lnTo>
                  <a:lnTo>
                    <a:pt x="305" y="215"/>
                  </a:lnTo>
                  <a:lnTo>
                    <a:pt x="322" y="201"/>
                  </a:lnTo>
                  <a:lnTo>
                    <a:pt x="337" y="190"/>
                  </a:lnTo>
                  <a:lnTo>
                    <a:pt x="351" y="180"/>
                  </a:lnTo>
                  <a:lnTo>
                    <a:pt x="364" y="174"/>
                  </a:lnTo>
                  <a:lnTo>
                    <a:pt x="369" y="171"/>
                  </a:lnTo>
                  <a:lnTo>
                    <a:pt x="376" y="168"/>
                  </a:lnTo>
                  <a:lnTo>
                    <a:pt x="384" y="165"/>
                  </a:lnTo>
                  <a:lnTo>
                    <a:pt x="393" y="162"/>
                  </a:lnTo>
                  <a:lnTo>
                    <a:pt x="404" y="160"/>
                  </a:lnTo>
                  <a:lnTo>
                    <a:pt x="415" y="157"/>
                  </a:lnTo>
                  <a:lnTo>
                    <a:pt x="428" y="156"/>
                  </a:lnTo>
                  <a:lnTo>
                    <a:pt x="441" y="155"/>
                  </a:lnTo>
                  <a:lnTo>
                    <a:pt x="450" y="155"/>
                  </a:lnTo>
                  <a:lnTo>
                    <a:pt x="461" y="156"/>
                  </a:lnTo>
                  <a:lnTo>
                    <a:pt x="475" y="158"/>
                  </a:lnTo>
                  <a:lnTo>
                    <a:pt x="488" y="162"/>
                  </a:lnTo>
                  <a:lnTo>
                    <a:pt x="504" y="167"/>
                  </a:lnTo>
                  <a:lnTo>
                    <a:pt x="520" y="174"/>
                  </a:lnTo>
                  <a:lnTo>
                    <a:pt x="538" y="185"/>
                  </a:lnTo>
                  <a:lnTo>
                    <a:pt x="555" y="197"/>
                  </a:lnTo>
                  <a:lnTo>
                    <a:pt x="568" y="207"/>
                  </a:lnTo>
                  <a:lnTo>
                    <a:pt x="580" y="217"/>
                  </a:lnTo>
                  <a:lnTo>
                    <a:pt x="590" y="227"/>
                  </a:lnTo>
                  <a:lnTo>
                    <a:pt x="599" y="238"/>
                  </a:lnTo>
                  <a:lnTo>
                    <a:pt x="607" y="250"/>
                  </a:lnTo>
                  <a:lnTo>
                    <a:pt x="614" y="261"/>
                  </a:lnTo>
                  <a:lnTo>
                    <a:pt x="620" y="273"/>
                  </a:lnTo>
                  <a:lnTo>
                    <a:pt x="627" y="285"/>
                  </a:lnTo>
                  <a:lnTo>
                    <a:pt x="631" y="299"/>
                  </a:lnTo>
                  <a:lnTo>
                    <a:pt x="636" y="311"/>
                  </a:lnTo>
                  <a:lnTo>
                    <a:pt x="639" y="324"/>
                  </a:lnTo>
                  <a:lnTo>
                    <a:pt x="642" y="338"/>
                  </a:lnTo>
                  <a:lnTo>
                    <a:pt x="648" y="367"/>
                  </a:lnTo>
                  <a:lnTo>
                    <a:pt x="653" y="397"/>
                  </a:lnTo>
                  <a:lnTo>
                    <a:pt x="226" y="397"/>
                  </a:lnTo>
                  <a:close/>
                </a:path>
              </a:pathLst>
            </a:cu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0" name="Rectangle 68"/>
            <p:cNvSpPr>
              <a:spLocks noChangeArrowheads="1"/>
            </p:cNvSpPr>
            <p:nvPr userDrawn="1"/>
          </p:nvSpPr>
          <p:spPr bwMode="auto">
            <a:xfrm>
              <a:off x="6011" y="399"/>
              <a:ext cx="12" cy="12"/>
            </a:xfrm>
            <a:prstGeom prst="rect">
              <a:avLst/>
            </a:prstGeom>
            <a:solidFill>
              <a:srgbClr val="5E7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4C2"/>
                </a:buClr>
                <a:buSzPct val="130000"/>
                <a:buFont typeface="Arial" charset="0"/>
                <a:defRPr sz="17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63292" y="6615112"/>
            <a:ext cx="956909" cy="200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zo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84C2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rgbClr val="0084C2"/>
        </a:buClr>
        <a:buSzPct val="130000"/>
        <a:buFont typeface="Arial" charset="0"/>
        <a:buChar char=":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rtl="0" eaLnBrk="0" fontAlgn="base" hangingPunct="0">
        <a:spcBef>
          <a:spcPct val="20000"/>
        </a:spcBef>
        <a:spcAft>
          <a:spcPct val="0"/>
        </a:spcAft>
        <a:buClr>
          <a:srgbClr val="0084C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809625" indent="-266700" algn="l" rtl="0" eaLnBrk="0" fontAlgn="base" hangingPunct="0">
        <a:spcBef>
          <a:spcPct val="20000"/>
        </a:spcBef>
        <a:spcAft>
          <a:spcPct val="0"/>
        </a:spcAft>
        <a:buClr>
          <a:srgbClr val="0084C2"/>
        </a:buClr>
        <a:buSzPct val="50000"/>
        <a:buFont typeface="Arial" charset="0"/>
        <a:buChar char="▪"/>
        <a:defRPr sz="1600">
          <a:solidFill>
            <a:schemeClr val="tx1"/>
          </a:solidFill>
          <a:latin typeface="+mn-lt"/>
          <a:cs typeface="+mn-cs"/>
        </a:defRPr>
      </a:lvl3pPr>
      <a:lvl4pPr marL="1073150" indent="-261938" algn="l" rtl="0" eaLnBrk="0" fontAlgn="base" hangingPunct="0">
        <a:spcBef>
          <a:spcPct val="20000"/>
        </a:spcBef>
        <a:spcAft>
          <a:spcPct val="0"/>
        </a:spcAft>
        <a:buClr>
          <a:srgbClr val="0084C2"/>
        </a:buClr>
        <a:buSzPct val="50000"/>
        <a:buFont typeface="Arial" charset="0"/>
        <a:buChar char="▪"/>
        <a:defRPr sz="1600">
          <a:solidFill>
            <a:schemeClr val="tx1"/>
          </a:solidFill>
          <a:latin typeface="+mn-lt"/>
          <a:cs typeface="+mn-cs"/>
        </a:defRPr>
      </a:lvl4pPr>
      <a:lvl5pPr marL="2157413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61461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07181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52901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986213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ilip.pelikan@sick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0424" y="3122613"/>
            <a:ext cx="9045575" cy="4873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altLang="cs-CZ" sz="4000" b="1" dirty="0" smtClean="0">
                <a:solidFill>
                  <a:schemeClr val="accent3"/>
                </a:solidFill>
                <a:latin typeface="Palatino Linotype" pitchFamily="18" charset="0"/>
              </a:rPr>
              <a:t>Posouzení rizika – příklady metod</a:t>
            </a:r>
            <a:endParaRPr lang="en-US" altLang="cs-CZ" sz="4000" b="1" dirty="0" smtClean="0">
              <a:solidFill>
                <a:schemeClr val="accent3"/>
              </a:solidFill>
              <a:latin typeface="Palatino Linotype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3725" y="4586288"/>
            <a:ext cx="7645400" cy="979487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1800" b="1" dirty="0" smtClean="0">
                <a:latin typeface="Palatino Linotype" pitchFamily="18" charset="0"/>
              </a:rPr>
              <a:t>Filip Pelikán</a:t>
            </a:r>
          </a:p>
          <a:p>
            <a:pPr eaLnBrk="1" hangingPunct="1"/>
            <a:endParaRPr lang="cs-CZ" altLang="cs-CZ" sz="1100" b="1" dirty="0" smtClean="0">
              <a:latin typeface="Palatino Linotype" pitchFamily="18" charset="0"/>
            </a:endParaRPr>
          </a:p>
          <a:p>
            <a:pPr eaLnBrk="1" hangingPunct="1"/>
            <a:endParaRPr lang="en-US" altLang="cs-CZ" sz="1100" b="1" dirty="0" smtClean="0">
              <a:latin typeface="Palatino Linotype" pitchFamily="18" charset="0"/>
            </a:endParaRPr>
          </a:p>
          <a:p>
            <a:pPr eaLnBrk="1" hangingPunct="1"/>
            <a:r>
              <a:rPr lang="cs-CZ" altLang="cs-CZ" sz="1800" b="1" dirty="0" smtClean="0">
                <a:latin typeface="Palatino Linotype" pitchFamily="18" charset="0"/>
              </a:rPr>
              <a:t>2018					                      ISO/TR 14121-2</a:t>
            </a:r>
            <a:endParaRPr lang="en-US" altLang="cs-CZ" sz="1800" b="1" dirty="0" smtClean="0">
              <a:latin typeface="Palatino Linotyp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103688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03688"/>
            <a:ext cx="11620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103688"/>
            <a:ext cx="11636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103688"/>
            <a:ext cx="116363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850" y="5749925"/>
            <a:ext cx="4358027" cy="91097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10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/>
              <a:t>Rizikový graf</a:t>
            </a:r>
            <a:endParaRPr lang="cs-CZ" altLang="cs-CZ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" y="2650243"/>
            <a:ext cx="9825487" cy="36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791417"/>
            <a:ext cx="9906000" cy="57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latin typeface="SICK Franklin" pitchFamily="2" charset="0"/>
              </a:rPr>
              <a:t>Index rizika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Hodnota 1 až 2, odpovídá nízkému riziku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Hodnota 3 až 4, odpovídá střednímu riziku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Hodnota 5 až 6, odpovídá vysokému riziku</a:t>
            </a:r>
          </a:p>
        </p:txBody>
      </p:sp>
    </p:spTree>
    <p:extLst>
      <p:ext uri="{BB962C8B-B14F-4D97-AF65-F5344CB8AC3E}">
        <p14:creationId xmlns:p14="http://schemas.microsoft.com/office/powerpoint/2010/main" val="26333927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11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Numerické ohodnocení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860425"/>
            <a:ext cx="9906000" cy="57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latin typeface="SICK Franklin" pitchFamily="2" charset="0"/>
              </a:rPr>
              <a:t>Někdo pro lepší představivost používá numerické ohodnocení, i když může dát falešný pocit přesnosti. Sčítají se jednotlivé hodnoty dle bodového ohodnocení. </a:t>
            </a:r>
          </a:p>
          <a:p>
            <a:pPr marL="0" indent="0" algn="ctr" eaLnBrk="1" hangingPunct="1">
              <a:buNone/>
              <a:defRPr/>
            </a:pPr>
            <a:r>
              <a:rPr lang="cs-CZ" altLang="cs-CZ" sz="1600" dirty="0" smtClean="0"/>
              <a:t>PS + SS = RS (Risk </a:t>
            </a:r>
            <a:r>
              <a:rPr lang="cs-CZ" altLang="cs-CZ" sz="1600" dirty="0" err="1" smtClean="0"/>
              <a:t>score</a:t>
            </a:r>
            <a:r>
              <a:rPr lang="cs-CZ" altLang="cs-CZ" sz="1600" dirty="0" smtClean="0"/>
              <a:t> – numerické ohodnocení)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 smtClean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 smtClean="0"/>
          </a:p>
          <a:p>
            <a:pPr marL="0" indent="0" eaLnBrk="1" hangingPunct="1">
              <a:buNone/>
              <a:defRPr/>
            </a:pPr>
            <a:endParaRPr lang="cs-CZ" altLang="cs-CZ" sz="1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Vážnost zranění SS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SS = 100	katastrofální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99 ≥ SS ≥ 90	vážné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89 </a:t>
            </a:r>
            <a:r>
              <a:rPr lang="cs-CZ" altLang="cs-CZ" sz="1600" i="1" dirty="0">
                <a:latin typeface="SICK Franklin" pitchFamily="2" charset="0"/>
              </a:rPr>
              <a:t>≥ SS ≥ </a:t>
            </a:r>
            <a:r>
              <a:rPr lang="cs-CZ" altLang="cs-CZ" sz="1600" i="1" dirty="0" smtClean="0">
                <a:latin typeface="SICK Franklin" pitchFamily="2" charset="0"/>
              </a:rPr>
              <a:t>30	středně lehké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29 </a:t>
            </a:r>
            <a:r>
              <a:rPr lang="cs-CZ" altLang="cs-CZ" sz="1600" i="1" dirty="0">
                <a:latin typeface="SICK Franklin" pitchFamily="2" charset="0"/>
              </a:rPr>
              <a:t>≥ SS ≥ </a:t>
            </a:r>
            <a:r>
              <a:rPr lang="cs-CZ" altLang="cs-CZ" sz="1600" i="1" dirty="0" smtClean="0">
                <a:latin typeface="SICK Franklin" pitchFamily="2" charset="0"/>
              </a:rPr>
              <a:t>0	zanedbatelné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Pravděpodobnost výskytu PS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PS = 100	velmi pravděpodobné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>
                <a:latin typeface="SICK Franklin" pitchFamily="2" charset="0"/>
              </a:rPr>
              <a:t>99 ≥ </a:t>
            </a:r>
            <a:r>
              <a:rPr lang="cs-CZ" altLang="cs-CZ" sz="1600" i="1" dirty="0" smtClean="0">
                <a:latin typeface="SICK Franklin" pitchFamily="2" charset="0"/>
              </a:rPr>
              <a:t>PS </a:t>
            </a:r>
            <a:r>
              <a:rPr lang="cs-CZ" altLang="cs-CZ" sz="1600" i="1" dirty="0">
                <a:latin typeface="SICK Franklin" pitchFamily="2" charset="0"/>
              </a:rPr>
              <a:t>≥ </a:t>
            </a:r>
            <a:r>
              <a:rPr lang="cs-CZ" altLang="cs-CZ" sz="1600" i="1" dirty="0" smtClean="0">
                <a:latin typeface="SICK Franklin" pitchFamily="2" charset="0"/>
              </a:rPr>
              <a:t>70</a:t>
            </a:r>
            <a:r>
              <a:rPr lang="cs-CZ" altLang="cs-CZ" sz="1600" i="1" dirty="0">
                <a:latin typeface="SICK Franklin" pitchFamily="2" charset="0"/>
              </a:rPr>
              <a:t>	</a:t>
            </a:r>
            <a:r>
              <a:rPr lang="cs-CZ" altLang="cs-CZ" sz="1600" i="1" dirty="0" smtClean="0">
                <a:latin typeface="SICK Franklin" pitchFamily="2" charset="0"/>
              </a:rPr>
              <a:t>může nastat</a:t>
            </a:r>
            <a:endParaRPr lang="cs-CZ" altLang="cs-CZ" sz="16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69 </a:t>
            </a:r>
            <a:r>
              <a:rPr lang="cs-CZ" altLang="cs-CZ" sz="1600" i="1" dirty="0">
                <a:latin typeface="SICK Franklin" pitchFamily="2" charset="0"/>
              </a:rPr>
              <a:t>≥ </a:t>
            </a:r>
            <a:r>
              <a:rPr lang="cs-CZ" altLang="cs-CZ" sz="1600" i="1" dirty="0" smtClean="0">
                <a:latin typeface="SICK Franklin" pitchFamily="2" charset="0"/>
              </a:rPr>
              <a:t>PS </a:t>
            </a:r>
            <a:r>
              <a:rPr lang="cs-CZ" altLang="cs-CZ" sz="1600" i="1" dirty="0">
                <a:latin typeface="SICK Franklin" pitchFamily="2" charset="0"/>
              </a:rPr>
              <a:t>≥ 30	</a:t>
            </a:r>
            <a:r>
              <a:rPr lang="cs-CZ" altLang="cs-CZ" sz="1600" i="1" dirty="0" smtClean="0">
                <a:latin typeface="SICK Franklin" pitchFamily="2" charset="0"/>
              </a:rPr>
              <a:t>nepravděpodobné</a:t>
            </a:r>
            <a:endParaRPr lang="cs-CZ" altLang="cs-CZ" sz="16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>
                <a:latin typeface="SICK Franklin" pitchFamily="2" charset="0"/>
              </a:rPr>
              <a:t>29 ≥ SS ≥ 0	</a:t>
            </a:r>
            <a:r>
              <a:rPr lang="cs-CZ" altLang="cs-CZ" sz="1600" i="1" dirty="0" smtClean="0">
                <a:latin typeface="SICK Franklin" pitchFamily="2" charset="0"/>
              </a:rPr>
              <a:t>skoro jisté, že nenastane</a:t>
            </a:r>
            <a:endParaRPr lang="cs-CZ" altLang="cs-CZ" sz="16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i="1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93150"/>
              </p:ext>
            </p:extLst>
          </p:nvPr>
        </p:nvGraphicFramePr>
        <p:xfrm>
          <a:off x="3023394" y="1855595"/>
          <a:ext cx="3873500" cy="1219200"/>
        </p:xfrm>
        <a:graphic>
          <a:graphicData uri="http://schemas.openxmlformats.org/drawingml/2006/table">
            <a:tbl>
              <a:tblPr/>
              <a:tblGrid>
                <a:gridCol w="124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-----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Vysoké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≥ 160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159 ≥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≥ 120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119 ≥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Nízké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≥ 90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89 ≥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Zanedbatelné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≥ 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9484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12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77788"/>
            <a:ext cx="7770813" cy="720725"/>
          </a:xfrm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Co používáme my</a:t>
            </a:r>
            <a:r>
              <a:rPr lang="cs-CZ" altLang="cs-CZ" dirty="0"/>
              <a:t>?</a:t>
            </a:r>
            <a:endParaRPr lang="cs-CZ" altLang="cs-CZ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06265" y="6166617"/>
            <a:ext cx="8342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SICK Franklin" pitchFamily="2" charset="0"/>
              </a:rPr>
              <a:t>F0 se použije v případě, že je přístup do nebezpečného prostoru zamezen nebo zabezpečen.</a:t>
            </a:r>
            <a:endParaRPr lang="en-GB" sz="1600" dirty="0">
              <a:latin typeface="SICK Franklin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27" y="887510"/>
            <a:ext cx="6988146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798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13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Co používáme my?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2" y="854907"/>
            <a:ext cx="8441166" cy="56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78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14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Závažnost zranění (S) –úroveň 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73" y="792337"/>
            <a:ext cx="5921253" cy="57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462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15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Vystavení se nebezpečí (F) – úroveň 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94" y="848799"/>
            <a:ext cx="7119981" cy="567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86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16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Vyloučení / omezení škody (A) - úroveň 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64" y="1451438"/>
            <a:ext cx="8215072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171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17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/>
              <a:t>Vyloučení / omezení škody (A) - úroveň </a:t>
            </a:r>
            <a:r>
              <a:rPr lang="cs-CZ" altLang="cs-CZ" dirty="0" smtClean="0"/>
              <a:t>3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" y="1383958"/>
            <a:ext cx="9559088" cy="42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87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18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/>
              <a:t>Vyloučení / omezení škody (A) - úroveň </a:t>
            </a:r>
            <a:r>
              <a:rPr lang="cs-CZ" altLang="cs-CZ" dirty="0" smtClean="0"/>
              <a:t>3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5" y="1746424"/>
            <a:ext cx="9336278" cy="35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57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19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Pravděpodobnost výskytu (O) – úroveň 2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62" y="1276869"/>
            <a:ext cx="9363082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4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0308E312-EDC1-4196-A904-9A49614B9C3D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2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Analýzu rizika. Jak ?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812800"/>
            <a:ext cx="69913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Během opakujícího se postupu posuzování a snižování rizika výrobce nebo jeho zplnomocněný zástupce:</a:t>
            </a:r>
          </a:p>
          <a:p>
            <a:pPr eaLnBrk="1" hangingPunct="1"/>
            <a:r>
              <a:rPr lang="cs-CZ" altLang="cs-CZ" sz="1600" b="1" i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Odhadne rizika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z="16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43125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33600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1866900" y="1962150"/>
            <a:ext cx="8039100" cy="4586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cs-CZ" alt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20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Co říci závěrem 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860425"/>
            <a:ext cx="9906000" cy="57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800" dirty="0" smtClean="0">
                <a:solidFill>
                  <a:srgbClr val="0070C0"/>
                </a:solidFill>
              </a:rPr>
              <a:t>Posouzení rizika, ať už s použitím jakékoliv metody je velmi subjektivní záležitost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800" i="1" dirty="0" smtClean="0">
              <a:solidFill>
                <a:srgbClr val="0070C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800" i="1" dirty="0">
              <a:solidFill>
                <a:srgbClr val="0070C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800" dirty="0" smtClean="0">
                <a:solidFill>
                  <a:srgbClr val="0070C0"/>
                </a:solidFill>
              </a:rPr>
              <a:t>Analýzu by nikdy neměl provádět jen jeden člověk, ale skupina lidí.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800" dirty="0" smtClean="0">
              <a:solidFill>
                <a:srgbClr val="0070C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800" dirty="0" smtClean="0">
                <a:solidFill>
                  <a:srgbClr val="0070C0"/>
                </a:solidFill>
                <a:latin typeface="SICK Franklin" pitchFamily="2" charset="0"/>
              </a:rPr>
              <a:t>Pokud jedna skupina posoudí strojní zařízení a jiná skupina následně posoudí identické strojní zařízení, můžou dojít k jinému výsledku.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 smtClean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800" dirty="0" smtClean="0">
                <a:latin typeface="SICK Franklin" pitchFamily="2" charset="0"/>
              </a:rPr>
              <a:t>Výsledek analýzy rizika je nutné zohlednit při: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 smtClean="0">
                <a:latin typeface="SICK Franklin" pitchFamily="2" charset="0"/>
              </a:rPr>
              <a:t>Mechanické konstrukci stroje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 smtClean="0">
                <a:latin typeface="SICK Franklin" pitchFamily="2" charset="0"/>
              </a:rPr>
              <a:t>Návrhu bezpečnostních elektrických částí řídicího systému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 smtClean="0">
                <a:latin typeface="SICK Franklin" pitchFamily="2" charset="0"/>
              </a:rPr>
              <a:t>Návrhu softwaru bezpečnostních částí řídicího systému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 smtClean="0">
                <a:latin typeface="SICK Franklin" pitchFamily="2" charset="0"/>
              </a:rPr>
              <a:t>Návrhu ovládacích prvků a i návodu k obsluze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5230595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23_GBTitel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817813"/>
            <a:ext cx="32972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4157663"/>
            <a:ext cx="7646988" cy="487362"/>
          </a:xfrm>
        </p:spPr>
        <p:txBody>
          <a:bodyPr/>
          <a:lstStyle/>
          <a:p>
            <a:pPr eaLnBrk="1" hangingPunct="1"/>
            <a:endParaRPr lang="en-US" altLang="cs-CZ" smtClean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95313" y="4114800"/>
            <a:ext cx="7667625" cy="1152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cs-CZ" altLang="cs-CZ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93725" y="4114800"/>
            <a:ext cx="7672388" cy="1511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cs-CZ" altLang="cs-CZ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2000" dirty="0" smtClean="0"/>
              <a:t>Děkuji za vaší pozornost</a:t>
            </a:r>
            <a:r>
              <a:rPr lang="en-US" altLang="cs-CZ" sz="2000" dirty="0" smtClean="0"/>
              <a:t>.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>
                <a:hlinkClick r:id="rId4"/>
              </a:rPr>
              <a:t>filip.pelikan@sick.cz</a:t>
            </a:r>
            <a:r>
              <a:rPr lang="cs-CZ" altLang="cs-CZ" sz="2000" dirty="0" smtClean="0"/>
              <a:t>		724 363 570</a:t>
            </a:r>
            <a:endParaRPr lang="en-US" altLang="cs-CZ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331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144E20AC-A5C6-45A5-8E60-30CEAD9984B6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3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Analýzu rizika. Jak ?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812800"/>
            <a:ext cx="69913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Během opakujícího se postupu posuzování a snižování rizika výrobce nebo jeho zplnomocněný zástupce:</a:t>
            </a:r>
          </a:p>
          <a:p>
            <a:pPr eaLnBrk="1" hangingPunct="1"/>
            <a:r>
              <a:rPr lang="cs-CZ" altLang="cs-CZ" sz="1600" b="1" i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Odhadne rizika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z="16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43125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33600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5819775" y="1962150"/>
            <a:ext cx="4086225" cy="4586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cs-CZ" alt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4339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02B519C4-0AD6-4823-B847-D97CB58FA5E1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4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Analýzu rizika. Jak ?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0" y="812800"/>
            <a:ext cx="69913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Během opakujícího se postupu posuzování a snižování rizika výrobce nebo jeho zplnomocněný zástupce:</a:t>
            </a:r>
          </a:p>
          <a:p>
            <a:pPr eaLnBrk="1" hangingPunct="1"/>
            <a:r>
              <a:rPr lang="cs-CZ" altLang="cs-CZ" sz="1600" b="1" i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Odhadne rizika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z="1600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43125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33600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638925" y="3952875"/>
            <a:ext cx="3057525" cy="1981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5363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624E8602-9103-4E2C-B575-3E225D11B3DC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5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Analýzu rizika. Jak ?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812800"/>
            <a:ext cx="69913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Během opakujícího se postupu posuzování a snižování rizika výrobce nebo jeho zplnomocněný zástupce:</a:t>
            </a:r>
          </a:p>
          <a:p>
            <a:pPr eaLnBrk="1" hangingPunct="1"/>
            <a:r>
              <a:rPr lang="cs-CZ" altLang="cs-CZ" sz="1600" b="1" i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Odhadne rizika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z="16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43125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33600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638925" y="4991100"/>
            <a:ext cx="3057525" cy="94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638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A98E6D1D-19E0-4166-B800-CF7F0ECE948C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6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Analýzu rizika. Jak ?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812800"/>
            <a:ext cx="69913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Během opakujícího se postupu posuzování a snižování rizika výrobce nebo jeho zplnomocněný zástupce:</a:t>
            </a:r>
          </a:p>
          <a:p>
            <a:pPr eaLnBrk="1" hangingPunct="1"/>
            <a:r>
              <a:rPr lang="cs-CZ" altLang="cs-CZ" sz="1600" b="1" i="1" dirty="0">
                <a:solidFill>
                  <a:schemeClr val="bg1">
                    <a:lumMod val="50000"/>
                  </a:schemeClr>
                </a:solidFill>
                <a:latin typeface="SICK Franklin" pitchFamily="2" charset="0"/>
              </a:rPr>
              <a:t>Odhadne rizika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z="16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43125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2133600"/>
            <a:ext cx="98409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2783" y="1178002"/>
            <a:ext cx="4668516" cy="4405089"/>
          </a:xfrm>
          <a:prstGeom prst="rect">
            <a:avLst/>
          </a:prstGeom>
        </p:spPr>
      </p:pic>
      <p:sp>
        <p:nvSpPr>
          <p:cNvPr id="163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Filip Pelikán</a:t>
            </a:r>
            <a:endParaRPr kumimoji="0" lang="en-US" altLang="cs-CZ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387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E6D1D-19E0-4166-B800-CF7F0ECE948C}" type="slidenum">
              <a:rPr kumimoji="0" lang="en-US" alt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cs-CZ" sz="900" b="0" i="0" u="none" strike="noStrike" kern="1200" cap="none" spc="0" normalizeH="0" baseline="0" noProof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Analýzu rizika. Jak ?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0" y="812800"/>
            <a:ext cx="69913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kumimoji="0" lang="cs-CZ" altLang="cs-CZ" sz="1700" b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Během opakujícího se postupu posuzování a snižování rizika výrobce nebo jeho zplnomocněný zástupce: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endParaRPr kumimoji="0" lang="cs-CZ" altLang="cs-CZ" sz="1600" b="1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lang="cs-CZ" altLang="cs-CZ" sz="1600" b="1" dirty="0" smtClean="0">
                <a:solidFill>
                  <a:srgbClr val="FFFFFF">
                    <a:lumMod val="50000"/>
                  </a:srgbClr>
                </a:solidFill>
                <a:latin typeface="SICK Franklin" pitchFamily="2" charset="0"/>
              </a:rPr>
              <a:t>Vyhledává a definuje rizika</a:t>
            </a:r>
            <a:endParaRPr lang="cs-CZ" altLang="cs-CZ" sz="1600" b="1" dirty="0" smtClean="0">
              <a:solidFill>
                <a:srgbClr val="FFFFFF">
                  <a:lumMod val="50000"/>
                </a:srgbClr>
              </a:solidFill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endParaRPr kumimoji="0" lang="cs-CZ" altLang="cs-CZ" sz="1600" b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lang="cs-CZ" altLang="cs-CZ" sz="1600" b="1" dirty="0" smtClean="0">
                <a:solidFill>
                  <a:srgbClr val="FFFFFF">
                    <a:lumMod val="50000"/>
                  </a:srgbClr>
                </a:solidFill>
                <a:latin typeface="SICK Franklin" pitchFamily="2" charset="0"/>
              </a:rPr>
              <a:t>Vyhodnotí, jak </a:t>
            </a:r>
            <a:r>
              <a:rPr lang="cs-CZ" altLang="cs-CZ" sz="1600" b="1" dirty="0" smtClean="0">
                <a:solidFill>
                  <a:srgbClr val="FFFFFF">
                    <a:lumMod val="50000"/>
                  </a:srgbClr>
                </a:solidFill>
                <a:latin typeface="SICK Franklin" pitchFamily="2" charset="0"/>
              </a:rPr>
              <a:t>jsou jednotlivá rizika velká</a:t>
            </a:r>
            <a:endParaRPr lang="cs-CZ" altLang="cs-CZ" sz="1600" b="1" dirty="0" smtClean="0">
              <a:solidFill>
                <a:srgbClr val="FFFFFF">
                  <a:lumMod val="50000"/>
                </a:srgbClr>
              </a:solidFill>
              <a:latin typeface="SICK Franklin" pitchFamily="2" charset="0"/>
            </a:endParaRPr>
          </a:p>
          <a:p>
            <a:pPr eaLnBrk="1" hangingPunct="1"/>
            <a:r>
              <a:rPr lang="cs-CZ" altLang="cs-CZ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ICK Franklin" pitchFamily="2" charset="0"/>
              </a:rPr>
              <a:t>Škála velikosti je nezajímavá, např. od  0 do 10, od 500 do 10000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endParaRPr kumimoji="0" lang="cs-CZ" altLang="cs-CZ" sz="1600" b="1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lang="cs-CZ" altLang="cs-CZ" sz="1600" b="1" dirty="0" smtClean="0">
                <a:solidFill>
                  <a:srgbClr val="FFFFFF">
                    <a:lumMod val="50000"/>
                  </a:srgbClr>
                </a:solidFill>
                <a:latin typeface="SICK Franklin" pitchFamily="2" charset="0"/>
              </a:rPr>
              <a:t>Učiní nápravná opatření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kumimoji="0" lang="cs-CZ" altLang="cs-CZ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Konstrukcí, ochranným</a:t>
            </a:r>
            <a:r>
              <a:rPr kumimoji="0" lang="cs-CZ" altLang="cs-CZ" sz="1600" b="1" i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 opatřením, uvědomí uživatele o zbytkových rizicích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endParaRPr lang="cs-CZ" altLang="cs-CZ" sz="1600" b="1" i="1" baseline="0" dirty="0">
              <a:solidFill>
                <a:srgbClr val="FFFFFF">
                  <a:lumMod val="50000"/>
                </a:srgbClr>
              </a:solidFill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Vyhodnotí </a:t>
            </a: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k jakému snížení rizika došlo po </a:t>
            </a: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aplikaci opatření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endParaRPr lang="cs-CZ" altLang="cs-CZ" sz="1600" b="1" baseline="0" dirty="0">
              <a:solidFill>
                <a:srgbClr val="FFFFFF">
                  <a:lumMod val="50000"/>
                </a:srgbClr>
              </a:solidFill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Když je </a:t>
            </a: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riziko dostatečně </a:t>
            </a: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sníženo – KONEC – pokračuje se na další riziko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endParaRPr lang="cs-CZ" altLang="cs-CZ" sz="1600" b="1" baseline="0" dirty="0">
              <a:solidFill>
                <a:srgbClr val="FFFFFF">
                  <a:lumMod val="50000"/>
                </a:srgbClr>
              </a:solidFill>
              <a:latin typeface="SICK Franklin" pitchFamily="2" charset="0"/>
            </a:endParaRP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4C2"/>
              </a:buClr>
              <a:buSzPct val="130000"/>
              <a:buFont typeface="Arial" charset="0"/>
              <a:buChar char=":"/>
              <a:tabLst/>
              <a:defRPr/>
            </a:pP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Když není </a:t>
            </a: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riziko dostatečně </a:t>
            </a:r>
            <a:r>
              <a:rPr kumimoji="0" lang="cs-CZ" altLang="cs-CZ" sz="1600" b="1" u="none" strike="noStrike" kern="1200" cap="none" spc="0" normalizeH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ICK Franklin" pitchFamily="2" charset="0"/>
              </a:rPr>
              <a:t>sníženo – aplikují se další opatření</a:t>
            </a:r>
            <a:endParaRPr kumimoji="0" lang="cs-CZ" altLang="cs-CZ" sz="1600" b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ICK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770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F1F093D7-D91B-4C24-BBB2-BEF17E721799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8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Riziková matice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860424"/>
            <a:ext cx="9906000" cy="57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latin typeface="SICK Franklin" pitchFamily="2" charset="0"/>
              </a:rPr>
              <a:t>Použití rizikové matice je snadné, pro každou nebezpečnou situaci se odhadne pravděpodobnost výskytu zranění a závažnost zranění.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latin typeface="SICK Franklin" pitchFamily="2" charset="0"/>
              </a:rPr>
              <a:t>Riziková matice je velmi jednoduchá a snadno použitelná.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 smtClean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 smtClean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600" dirty="0"/>
          </a:p>
          <a:p>
            <a:pPr marL="0" indent="0" eaLnBrk="1" hangingPunct="1">
              <a:buNone/>
              <a:defRPr/>
            </a:pPr>
            <a:endParaRPr lang="cs-CZ" altLang="cs-CZ" sz="16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Pravděpodobnost výskytu nebezpečné situace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Velmi pravděpodobná – skoro jisté, že nastane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Pravděpodobná – může nastat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Nepravděpodobná – pravděpodobně nenastane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Nepatrná – skoro jisté, že nenastane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10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Vážnost zranění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Katastrofické – smrt nebo těžké zranění s následky (nelze se vrátit zpátky do zaměstnání)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Vážné – těžké zranění nebo onemocnění (je možné se po čase vrátit zpátky do zaměstnání)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Středně lehké – zranění nebo onemocnění, které vyžaduje ošetření </a:t>
            </a:r>
            <a:r>
              <a:rPr lang="cs-CZ" altLang="cs-CZ" sz="1600" i="1" dirty="0">
                <a:latin typeface="SICK Franklin" pitchFamily="2" charset="0"/>
              </a:rPr>
              <a:t>lékařem (je možné se </a:t>
            </a:r>
            <a:r>
              <a:rPr lang="cs-CZ" altLang="cs-CZ" sz="1600" i="1" dirty="0" smtClean="0">
                <a:latin typeface="SICK Franklin" pitchFamily="2" charset="0"/>
              </a:rPr>
              <a:t>vrátit </a:t>
            </a:r>
            <a:r>
              <a:rPr lang="cs-CZ" altLang="cs-CZ" sz="1600" i="1" dirty="0">
                <a:latin typeface="SICK Franklin" pitchFamily="2" charset="0"/>
              </a:rPr>
              <a:t>zpátky do </a:t>
            </a:r>
            <a:r>
              <a:rPr lang="cs-CZ" altLang="cs-CZ" sz="1600" i="1" dirty="0" smtClean="0">
                <a:latin typeface="SICK Franklin" pitchFamily="2" charset="0"/>
              </a:rPr>
              <a:t>zaměstnání)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Zanedbatelné – lze vyřešit na místě lékárničkou (víceméně okamžitý návrat do zaměstnání)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23788"/>
              </p:ext>
            </p:extLst>
          </p:nvPr>
        </p:nvGraphicFramePr>
        <p:xfrm>
          <a:off x="1556545" y="1823424"/>
          <a:ext cx="6807198" cy="1352550"/>
        </p:xfrm>
        <a:graphic>
          <a:graphicData uri="http://schemas.openxmlformats.org/drawingml/2006/table">
            <a:tbl>
              <a:tblPr/>
              <a:tblGrid>
                <a:gridCol w="182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Pravděpodobnost výskytu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nebezpečné</a:t>
                      </a:r>
                      <a:r>
                        <a:rPr lang="cs-CZ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 situace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Vážnost zranění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Katastrofické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Vážné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Středně lehké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Zanedbatelné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Velmi pravděpodobná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Vysoké riziko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Vysoké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Vysoké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Stř. vysoké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Pravděpodobná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Vysoké riziko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Vysoké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Stř. vysoké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Nízké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Nepravděpodobná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Stř. vysoké riziko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Stř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. vysoké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Nízké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Bezvýznamné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Nepatrná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Nízké riziko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Nízké riziko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Bezvýznamné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/>
                        </a:rPr>
                        <a:t>Bezvýznamné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900" smtClean="0">
                <a:solidFill>
                  <a:schemeClr val="hlink"/>
                </a:solidFill>
              </a:rPr>
              <a:t>Filip Pelikán</a:t>
            </a:r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867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FontTx/>
              <a:buNone/>
            </a:pPr>
            <a:fld id="{DA255A49-9DD4-476A-812E-AF7AD1EB16AE}" type="slidenum">
              <a:rPr lang="en-US" altLang="cs-CZ" sz="900" smtClean="0">
                <a:solidFill>
                  <a:schemeClr val="hlink"/>
                </a:solidFill>
              </a:rPr>
              <a:pPr algn="r" eaLnBrk="1" hangingPunct="1">
                <a:buFontTx/>
                <a:buNone/>
              </a:pPr>
              <a:t>9</a:t>
            </a:fld>
            <a:endParaRPr lang="en-US" altLang="cs-CZ" sz="900" smtClean="0">
              <a:solidFill>
                <a:schemeClr val="hlink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Rizikový graf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791417"/>
            <a:ext cx="9906000" cy="573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8288" indent="-268288" algn="l" eaLnBrk="0" hangingPunct="0">
              <a:buChar char=":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SzPct val="50000"/>
              <a:buChar char="▪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latin typeface="SICK Franklin" pitchFamily="2" charset="0"/>
              </a:rPr>
              <a:t>Rizikový graf je založen na principu rozhodovacího „stromu“. Každé riziko se projde od startu až po konec, kde vyjde hodnota rizika.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1600" dirty="0" smtClean="0">
                <a:latin typeface="SICK Franklin" pitchFamily="2" charset="0"/>
              </a:rPr>
              <a:t>Rizikový graf je vhodný použít tam, kde se jedná o akutní a mechanická rizika, není vhodný pro řešení např. hlukové zátěže nebo ergonomie.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cs-CZ" altLang="cs-CZ" sz="10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Vážnost zranění 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S1 – lehké, nejpozději do dvou dnů se dá vrátit do zaměstnání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S2 – vážné, často nevratné, neschopnost trvá více jak dva dny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1000" i="1" dirty="0" smtClean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Četnost a trvání vystavení se riziku F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F1 – málo často nebo krátké vystavení (dvakrát za směnu, nebo méně než 15 min za směnu)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F2 – často nebo dlouhé vystavení (vícekrát než dvakrát za směnu, déle než 15 min za směnu)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10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Pravděpodobnost vzniku nebezpečné situace 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O1 – nízká, tak nepravděpodobné, že se dá předpokládat, že k ničemu nedojde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O2 – střední, je možné, že nastane. Vysledováno během posledních dvou let, vyžaduje zaškolenou obsluhu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O3 – vysoké, k závadám dochází každých šest měsíců nebo častěji, obsluha není zaškolená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 sz="1000" i="1" dirty="0">
              <a:latin typeface="SICK Franklin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i="1" dirty="0" smtClean="0">
                <a:latin typeface="SICK Franklin" pitchFamily="2" charset="0"/>
              </a:rPr>
              <a:t>Možnost vyvarování se škody 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A1 – možné, rychlost pohybu je nižší než 250 mm/s, nebezpečí je detekovatelné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i="1" dirty="0" smtClean="0">
                <a:latin typeface="SICK Franklin" pitchFamily="2" charset="0"/>
              </a:rPr>
              <a:t>A2 - nemožné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CK_Standard_en">
  <a:themeElements>
    <a:clrScheme name="SICK_Standard_en 1">
      <a:dk1>
        <a:srgbClr val="000000"/>
      </a:dk1>
      <a:lt1>
        <a:srgbClr val="FFFFFF"/>
      </a:lt1>
      <a:dk2>
        <a:srgbClr val="FFCB37"/>
      </a:dk2>
      <a:lt2>
        <a:srgbClr val="FFFF99"/>
      </a:lt2>
      <a:accent1>
        <a:srgbClr val="0084C2"/>
      </a:accent1>
      <a:accent2>
        <a:srgbClr val="99CCFF"/>
      </a:accent2>
      <a:accent3>
        <a:srgbClr val="FFFFFF"/>
      </a:accent3>
      <a:accent4>
        <a:srgbClr val="000000"/>
      </a:accent4>
      <a:accent5>
        <a:srgbClr val="AAC2DD"/>
      </a:accent5>
      <a:accent6>
        <a:srgbClr val="8AB9E7"/>
      </a:accent6>
      <a:hlink>
        <a:srgbClr val="808080"/>
      </a:hlink>
      <a:folHlink>
        <a:srgbClr val="C0C0C0"/>
      </a:folHlink>
    </a:clrScheme>
    <a:fontScheme name="SICK_Standard_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4C2"/>
          </a:buClr>
          <a:buSzPct val="130000"/>
          <a:buFont typeface="Arial" charset="0"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84C2"/>
          </a:buClr>
          <a:buSzPct val="130000"/>
          <a:buFont typeface="Arial" charset="0"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ICK_Standard_en 1">
        <a:dk1>
          <a:srgbClr val="000000"/>
        </a:dk1>
        <a:lt1>
          <a:srgbClr val="FFFFFF"/>
        </a:lt1>
        <a:dk2>
          <a:srgbClr val="FFCB37"/>
        </a:dk2>
        <a:lt2>
          <a:srgbClr val="FFFF99"/>
        </a:lt2>
        <a:accent1>
          <a:srgbClr val="0084C2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C2DD"/>
        </a:accent5>
        <a:accent6>
          <a:srgbClr val="8AB9E7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FFCB37"/>
      </a:dk2>
      <a:lt2>
        <a:srgbClr val="FFFF99"/>
      </a:lt2>
      <a:accent1>
        <a:srgbClr val="0084C2"/>
      </a:accent1>
      <a:accent2>
        <a:srgbClr val="99CCFF"/>
      </a:accent2>
      <a:accent3>
        <a:srgbClr val="FFFFFF"/>
      </a:accent3>
      <a:accent4>
        <a:srgbClr val="000000"/>
      </a:accent4>
      <a:accent5>
        <a:srgbClr val="AAC2DD"/>
      </a:accent5>
      <a:accent6>
        <a:srgbClr val="8AB9E7"/>
      </a:accent6>
      <a:hlink>
        <a:srgbClr val="808080"/>
      </a:hlink>
      <a:folHlink>
        <a:srgbClr val="C0C0C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SICK_Standard_en</Template>
  <TotalTime>2937</TotalTime>
  <Words>927</Words>
  <Application>Microsoft Office PowerPoint</Application>
  <PresentationFormat>A4 (210 × 297 mm)</PresentationFormat>
  <Paragraphs>222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Courier New</vt:lpstr>
      <vt:lpstr>Palatino Linotype</vt:lpstr>
      <vt:lpstr>SICK Franklin</vt:lpstr>
      <vt:lpstr>SICK_Standard_en</vt:lpstr>
      <vt:lpstr>Posouzení rizika – příklady metod</vt:lpstr>
      <vt:lpstr>Analýzu rizika. Jak ?</vt:lpstr>
      <vt:lpstr>Analýzu rizika. Jak ?</vt:lpstr>
      <vt:lpstr>Analýzu rizika. Jak ?</vt:lpstr>
      <vt:lpstr>Analýzu rizika. Jak ?</vt:lpstr>
      <vt:lpstr>Analýzu rizika. Jak ?</vt:lpstr>
      <vt:lpstr>Analýzu rizika. Jak ?</vt:lpstr>
      <vt:lpstr>Riziková matice</vt:lpstr>
      <vt:lpstr>Rizikový graf</vt:lpstr>
      <vt:lpstr>Rizikový graf</vt:lpstr>
      <vt:lpstr>Numerické ohodnocení</vt:lpstr>
      <vt:lpstr>Co používáme my?</vt:lpstr>
      <vt:lpstr>Co používáme my?</vt:lpstr>
      <vt:lpstr>Závažnost zranění (S) –úroveň 2</vt:lpstr>
      <vt:lpstr>Vystavení se nebezpečí (F) – úroveň 2</vt:lpstr>
      <vt:lpstr>Vyloučení / omezení škody (A) - úroveň 2</vt:lpstr>
      <vt:lpstr>Vyloučení / omezení škody (A) - úroveň 3</vt:lpstr>
      <vt:lpstr>Vyloučení / omezení škody (A) - úroveň 3</vt:lpstr>
      <vt:lpstr>Pravděpodobnost výskytu (O) – úroveň 2</vt:lpstr>
      <vt:lpstr>Co říci závěrem ?</vt:lpstr>
      <vt:lpstr>Prezentace aplikace PowerPoint</vt:lpstr>
    </vt:vector>
  </TitlesOfParts>
  <Company>SICK spol. s 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pelikfi</dc:creator>
  <cp:lastModifiedBy>Filip Pelikan</cp:lastModifiedBy>
  <cp:revision>198</cp:revision>
  <dcterms:created xsi:type="dcterms:W3CDTF">2009-02-06T11:54:26Z</dcterms:created>
  <dcterms:modified xsi:type="dcterms:W3CDTF">2019-01-29T14:55:43Z</dcterms:modified>
</cp:coreProperties>
</file>