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7" r:id="rId3"/>
    <p:sldId id="288" r:id="rId4"/>
    <p:sldId id="274" r:id="rId5"/>
    <p:sldId id="289" r:id="rId6"/>
    <p:sldId id="292" r:id="rId7"/>
    <p:sldId id="277" r:id="rId8"/>
    <p:sldId id="275" r:id="rId9"/>
    <p:sldId id="308" r:id="rId10"/>
    <p:sldId id="278" r:id="rId11"/>
    <p:sldId id="309" r:id="rId12"/>
    <p:sldId id="310" r:id="rId13"/>
    <p:sldId id="311" r:id="rId14"/>
    <p:sldId id="301" r:id="rId15"/>
    <p:sldId id="312" r:id="rId16"/>
    <p:sldId id="315" r:id="rId17"/>
    <p:sldId id="316" r:id="rId18"/>
    <p:sldId id="302" r:id="rId19"/>
    <p:sldId id="303" r:id="rId20"/>
    <p:sldId id="317" r:id="rId21"/>
    <p:sldId id="305" r:id="rId22"/>
    <p:sldId id="306" r:id="rId23"/>
    <p:sldId id="313" r:id="rId24"/>
    <p:sldId id="297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84"/>
  </p:normalViewPr>
  <p:slideViewPr>
    <p:cSldViewPr>
      <p:cViewPr>
        <p:scale>
          <a:sx n="143" d="100"/>
          <a:sy n="143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A9B0F-EB5C-467E-8B39-360AE232788D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D059D9FA-D003-47EB-8DFE-DF1CF68F5F01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Organizace semináře</a:t>
          </a:r>
        </a:p>
      </dgm:t>
    </dgm:pt>
    <dgm:pt modelId="{A9DCEA2C-BD26-4AB4-B001-F120BDBCB524}" type="parTrans" cxnId="{A40A2AB2-0049-4DD6-99A0-87396639C61F}">
      <dgm:prSet/>
      <dgm:spPr/>
      <dgm:t>
        <a:bodyPr/>
        <a:lstStyle/>
        <a:p>
          <a:endParaRPr lang="cs-CZ"/>
        </a:p>
      </dgm:t>
    </dgm:pt>
    <dgm:pt modelId="{AD290C02-2002-407E-ADF2-482D55D4D0FB}" type="sibTrans" cxnId="{A40A2AB2-0049-4DD6-99A0-87396639C61F}">
      <dgm:prSet/>
      <dgm:spPr/>
      <dgm:t>
        <a:bodyPr/>
        <a:lstStyle/>
        <a:p>
          <a:endParaRPr lang="cs-CZ"/>
        </a:p>
      </dgm:t>
    </dgm:pt>
    <dgm:pt modelId="{7D7DBE63-D255-4048-A21F-D70B08768B30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Základní znalosti pro </a:t>
          </a:r>
          <a:r>
            <a:rPr lang="cs-CZ" dirty="0" smtClean="0">
              <a:latin typeface="Calibri" pitchFamily="34" charset="0"/>
            </a:rPr>
            <a:t>orientaci – algoritmus</a:t>
          </a:r>
          <a:endParaRPr lang="cs-CZ" dirty="0">
            <a:latin typeface="Calibri" pitchFamily="34" charset="0"/>
          </a:endParaRPr>
        </a:p>
      </dgm:t>
    </dgm:pt>
    <dgm:pt modelId="{D4264178-02CD-477C-99BC-6FD9FECE2C46}" type="parTrans" cxnId="{F7D20CFF-644D-43EF-A105-883EFF376827}">
      <dgm:prSet/>
      <dgm:spPr/>
      <dgm:t>
        <a:bodyPr/>
        <a:lstStyle/>
        <a:p>
          <a:endParaRPr lang="cs-CZ"/>
        </a:p>
      </dgm:t>
    </dgm:pt>
    <dgm:pt modelId="{FF53C6B3-A328-4BA4-89FA-13CC3B38C369}" type="sibTrans" cxnId="{F7D20CFF-644D-43EF-A105-883EFF376827}">
      <dgm:prSet/>
      <dgm:spPr/>
      <dgm:t>
        <a:bodyPr/>
        <a:lstStyle/>
        <a:p>
          <a:endParaRPr lang="cs-CZ"/>
        </a:p>
      </dgm:t>
    </dgm:pt>
    <dgm:pt modelId="{0E8821C6-A187-4262-8F6A-20DC456587E7}">
      <dgm:prSet phldrT="[Text]"/>
      <dgm:spPr/>
      <dgm:t>
        <a:bodyPr/>
        <a:lstStyle/>
        <a:p>
          <a:r>
            <a:rPr lang="cs-CZ" dirty="0" smtClean="0">
              <a:latin typeface="Calibri" pitchFamily="34" charset="0"/>
            </a:rPr>
            <a:t>Postup při implementaci a praktické příklady </a:t>
          </a:r>
          <a:r>
            <a:rPr lang="cs-CZ" dirty="0">
              <a:latin typeface="Calibri" pitchFamily="34" charset="0"/>
            </a:rPr>
            <a:t>a </a:t>
          </a:r>
          <a:r>
            <a:rPr lang="cs-CZ" dirty="0" smtClean="0">
              <a:latin typeface="Calibri" pitchFamily="34" charset="0"/>
            </a:rPr>
            <a:t>tipy</a:t>
          </a:r>
          <a:endParaRPr lang="cs-CZ" dirty="0">
            <a:latin typeface="Calibri" pitchFamily="34" charset="0"/>
          </a:endParaRPr>
        </a:p>
      </dgm:t>
    </dgm:pt>
    <dgm:pt modelId="{CE036888-0E76-4DAF-B18D-934E855B9D57}" type="parTrans" cxnId="{2111FE74-ECE4-4B15-A703-C1837F215194}">
      <dgm:prSet/>
      <dgm:spPr/>
      <dgm:t>
        <a:bodyPr/>
        <a:lstStyle/>
        <a:p>
          <a:endParaRPr lang="cs-CZ"/>
        </a:p>
      </dgm:t>
    </dgm:pt>
    <dgm:pt modelId="{5CC0FA13-8CF2-4C61-88C7-077E52FD494E}" type="sibTrans" cxnId="{2111FE74-ECE4-4B15-A703-C1837F215194}">
      <dgm:prSet/>
      <dgm:spPr/>
      <dgm:t>
        <a:bodyPr/>
        <a:lstStyle/>
        <a:p>
          <a:endParaRPr lang="cs-CZ"/>
        </a:p>
      </dgm:t>
    </dgm:pt>
    <dgm:pt modelId="{5E30B2B5-858F-4499-AD43-054BA06F1556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Diskuse/dotazy</a:t>
          </a:r>
        </a:p>
      </dgm:t>
    </dgm:pt>
    <dgm:pt modelId="{0380D556-BDC4-41AE-8656-DA0D6C1C2D64}" type="parTrans" cxnId="{44255226-E1EF-4917-A4B0-EFC32A8EB28A}">
      <dgm:prSet/>
      <dgm:spPr/>
      <dgm:t>
        <a:bodyPr/>
        <a:lstStyle/>
        <a:p>
          <a:endParaRPr lang="cs-CZ"/>
        </a:p>
      </dgm:t>
    </dgm:pt>
    <dgm:pt modelId="{A04BA8AE-43DC-4C0F-84DD-1C91E2D2060C}" type="sibTrans" cxnId="{44255226-E1EF-4917-A4B0-EFC32A8EB28A}">
      <dgm:prSet/>
      <dgm:spPr/>
      <dgm:t>
        <a:bodyPr/>
        <a:lstStyle/>
        <a:p>
          <a:endParaRPr lang="cs-CZ"/>
        </a:p>
      </dgm:t>
    </dgm:pt>
    <dgm:pt modelId="{C195DF21-E1F8-4F23-823E-238B0BC558F8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Modelový </a:t>
          </a:r>
          <a:r>
            <a:rPr lang="cs-CZ" dirty="0" smtClean="0">
              <a:latin typeface="Calibri" panose="020F0502020204030204" pitchFamily="34" charset="0"/>
              <a:cs typeface="Calibri" panose="020F0502020204030204" pitchFamily="34" charset="0"/>
            </a:rPr>
            <a:t>případ a </a:t>
          </a:r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samostatné vypracování analýzy</a:t>
          </a:r>
        </a:p>
      </dgm:t>
    </dgm:pt>
    <dgm:pt modelId="{31312DC2-0FBF-403C-A2F5-D07088611396}" type="parTrans" cxnId="{552CB64C-BD94-4E35-B382-EB1F7EEFC4D0}">
      <dgm:prSet/>
      <dgm:spPr/>
      <dgm:t>
        <a:bodyPr/>
        <a:lstStyle/>
        <a:p>
          <a:endParaRPr lang="cs-CZ"/>
        </a:p>
      </dgm:t>
    </dgm:pt>
    <dgm:pt modelId="{44CE764E-9DA3-4658-9C7E-CF1D5233B111}" type="sibTrans" cxnId="{552CB64C-BD94-4E35-B382-EB1F7EEFC4D0}">
      <dgm:prSet/>
      <dgm:spPr/>
      <dgm:t>
        <a:bodyPr/>
        <a:lstStyle/>
        <a:p>
          <a:endParaRPr lang="cs-CZ"/>
        </a:p>
      </dgm:t>
    </dgm:pt>
    <dgm:pt modelId="{1FEB81F0-43FF-43A4-8935-A21CAEB36BDB}" type="pres">
      <dgm:prSet presAssocID="{100A9B0F-EB5C-467E-8B39-360AE23278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90CCEE2-86EB-43A1-BCA6-3F7E5AFF8EE2}" type="pres">
      <dgm:prSet presAssocID="{D059D9FA-D003-47EB-8DFE-DF1CF68F5F01}" presName="roof" presStyleLbl="dkBgShp" presStyleIdx="0" presStyleCnt="2"/>
      <dgm:spPr/>
      <dgm:t>
        <a:bodyPr/>
        <a:lstStyle/>
        <a:p>
          <a:endParaRPr lang="cs-CZ"/>
        </a:p>
      </dgm:t>
    </dgm:pt>
    <dgm:pt modelId="{E2A479CC-A701-4C4C-BA7D-94820C9F027E}" type="pres">
      <dgm:prSet presAssocID="{D059D9FA-D003-47EB-8DFE-DF1CF68F5F01}" presName="pillars" presStyleCnt="0"/>
      <dgm:spPr/>
    </dgm:pt>
    <dgm:pt modelId="{1ABB751A-B94C-4CBB-AB86-CE28471DCD0E}" type="pres">
      <dgm:prSet presAssocID="{D059D9FA-D003-47EB-8DFE-DF1CF68F5F0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389B13-2D56-4DB2-A9B5-5B08ED02C341}" type="pres">
      <dgm:prSet presAssocID="{0E8821C6-A187-4262-8F6A-20DC456587E7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ED8E06-6EE3-4876-B71B-C64B7DCF103E}" type="pres">
      <dgm:prSet presAssocID="{C195DF21-E1F8-4F23-823E-238B0BC558F8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6430EC-7F0A-47F1-8FEE-989B3E671E5B}" type="pres">
      <dgm:prSet presAssocID="{5E30B2B5-858F-4499-AD43-054BA06F1556}" presName="pillarX" presStyleLbl="node1" presStyleIdx="3" presStyleCnt="4" custScaleX="59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16FA55-314C-4241-9B61-E51494548E3C}" type="pres">
      <dgm:prSet presAssocID="{D059D9FA-D003-47EB-8DFE-DF1CF68F5F01}" presName="base" presStyleLbl="dkBgShp" presStyleIdx="1" presStyleCnt="2"/>
      <dgm:spPr/>
    </dgm:pt>
  </dgm:ptLst>
  <dgm:cxnLst>
    <dgm:cxn modelId="{A62B5F16-F337-4215-B48E-F48B75D6329E}" type="presOf" srcId="{5E30B2B5-858F-4499-AD43-054BA06F1556}" destId="{706430EC-7F0A-47F1-8FEE-989B3E671E5B}" srcOrd="0" destOrd="0" presId="urn:microsoft.com/office/officeart/2005/8/layout/hList3"/>
    <dgm:cxn modelId="{A31F04FE-3E55-4196-A534-61D9EA98E25A}" type="presOf" srcId="{100A9B0F-EB5C-467E-8B39-360AE232788D}" destId="{1FEB81F0-43FF-43A4-8935-A21CAEB36BDB}" srcOrd="0" destOrd="0" presId="urn:microsoft.com/office/officeart/2005/8/layout/hList3"/>
    <dgm:cxn modelId="{D26A50B5-DA3A-4F46-B6EC-11DCF5BA9F7C}" type="presOf" srcId="{D059D9FA-D003-47EB-8DFE-DF1CF68F5F01}" destId="{590CCEE2-86EB-43A1-BCA6-3F7E5AFF8EE2}" srcOrd="0" destOrd="0" presId="urn:microsoft.com/office/officeart/2005/8/layout/hList3"/>
    <dgm:cxn modelId="{2111FE74-ECE4-4B15-A703-C1837F215194}" srcId="{D059D9FA-D003-47EB-8DFE-DF1CF68F5F01}" destId="{0E8821C6-A187-4262-8F6A-20DC456587E7}" srcOrd="1" destOrd="0" parTransId="{CE036888-0E76-4DAF-B18D-934E855B9D57}" sibTransId="{5CC0FA13-8CF2-4C61-88C7-077E52FD494E}"/>
    <dgm:cxn modelId="{3ADFC0E6-8E84-4115-9356-A9B2AE1B1BEC}" type="presOf" srcId="{7D7DBE63-D255-4048-A21F-D70B08768B30}" destId="{1ABB751A-B94C-4CBB-AB86-CE28471DCD0E}" srcOrd="0" destOrd="0" presId="urn:microsoft.com/office/officeart/2005/8/layout/hList3"/>
    <dgm:cxn modelId="{4D616A9B-A1AC-4FC7-A6F8-8C0CECCEFE37}" type="presOf" srcId="{C195DF21-E1F8-4F23-823E-238B0BC558F8}" destId="{63ED8E06-6EE3-4876-B71B-C64B7DCF103E}" srcOrd="0" destOrd="0" presId="urn:microsoft.com/office/officeart/2005/8/layout/hList3"/>
    <dgm:cxn modelId="{552CB64C-BD94-4E35-B382-EB1F7EEFC4D0}" srcId="{D059D9FA-D003-47EB-8DFE-DF1CF68F5F01}" destId="{C195DF21-E1F8-4F23-823E-238B0BC558F8}" srcOrd="2" destOrd="0" parTransId="{31312DC2-0FBF-403C-A2F5-D07088611396}" sibTransId="{44CE764E-9DA3-4658-9C7E-CF1D5233B111}"/>
    <dgm:cxn modelId="{A40A2AB2-0049-4DD6-99A0-87396639C61F}" srcId="{100A9B0F-EB5C-467E-8B39-360AE232788D}" destId="{D059D9FA-D003-47EB-8DFE-DF1CF68F5F01}" srcOrd="0" destOrd="0" parTransId="{A9DCEA2C-BD26-4AB4-B001-F120BDBCB524}" sibTransId="{AD290C02-2002-407E-ADF2-482D55D4D0FB}"/>
    <dgm:cxn modelId="{44255226-E1EF-4917-A4B0-EFC32A8EB28A}" srcId="{D059D9FA-D003-47EB-8DFE-DF1CF68F5F01}" destId="{5E30B2B5-858F-4499-AD43-054BA06F1556}" srcOrd="3" destOrd="0" parTransId="{0380D556-BDC4-41AE-8656-DA0D6C1C2D64}" sibTransId="{A04BA8AE-43DC-4C0F-84DD-1C91E2D2060C}"/>
    <dgm:cxn modelId="{F7D20CFF-644D-43EF-A105-883EFF376827}" srcId="{D059D9FA-D003-47EB-8DFE-DF1CF68F5F01}" destId="{7D7DBE63-D255-4048-A21F-D70B08768B30}" srcOrd="0" destOrd="0" parTransId="{D4264178-02CD-477C-99BC-6FD9FECE2C46}" sibTransId="{FF53C6B3-A328-4BA4-89FA-13CC3B38C369}"/>
    <dgm:cxn modelId="{6BB695A6-6E3B-4A35-B8EE-3A0E53303F89}" type="presOf" srcId="{0E8821C6-A187-4262-8F6A-20DC456587E7}" destId="{CE389B13-2D56-4DB2-A9B5-5B08ED02C341}" srcOrd="0" destOrd="0" presId="urn:microsoft.com/office/officeart/2005/8/layout/hList3"/>
    <dgm:cxn modelId="{6097C70E-E787-4C94-B6A2-2C63D04FDD41}" type="presParOf" srcId="{1FEB81F0-43FF-43A4-8935-A21CAEB36BDB}" destId="{590CCEE2-86EB-43A1-BCA6-3F7E5AFF8EE2}" srcOrd="0" destOrd="0" presId="urn:microsoft.com/office/officeart/2005/8/layout/hList3"/>
    <dgm:cxn modelId="{96CC5430-3892-4545-8B12-BDB3DA7CB05F}" type="presParOf" srcId="{1FEB81F0-43FF-43A4-8935-A21CAEB36BDB}" destId="{E2A479CC-A701-4C4C-BA7D-94820C9F027E}" srcOrd="1" destOrd="0" presId="urn:microsoft.com/office/officeart/2005/8/layout/hList3"/>
    <dgm:cxn modelId="{6F0E50E7-BE8A-40BB-9A17-BC02D09E1717}" type="presParOf" srcId="{E2A479CC-A701-4C4C-BA7D-94820C9F027E}" destId="{1ABB751A-B94C-4CBB-AB86-CE28471DCD0E}" srcOrd="0" destOrd="0" presId="urn:microsoft.com/office/officeart/2005/8/layout/hList3"/>
    <dgm:cxn modelId="{7E198641-E827-45F7-B143-1BF1D314D27F}" type="presParOf" srcId="{E2A479CC-A701-4C4C-BA7D-94820C9F027E}" destId="{CE389B13-2D56-4DB2-A9B5-5B08ED02C341}" srcOrd="1" destOrd="0" presId="urn:microsoft.com/office/officeart/2005/8/layout/hList3"/>
    <dgm:cxn modelId="{B8C0AA03-05B1-4D30-A175-23D2BE66AFCA}" type="presParOf" srcId="{E2A479CC-A701-4C4C-BA7D-94820C9F027E}" destId="{63ED8E06-6EE3-4876-B71B-C64B7DCF103E}" srcOrd="2" destOrd="0" presId="urn:microsoft.com/office/officeart/2005/8/layout/hList3"/>
    <dgm:cxn modelId="{22C8EE7C-EB98-40CD-880E-6A59C6058992}" type="presParOf" srcId="{E2A479CC-A701-4C4C-BA7D-94820C9F027E}" destId="{706430EC-7F0A-47F1-8FEE-989B3E671E5B}" srcOrd="3" destOrd="0" presId="urn:microsoft.com/office/officeart/2005/8/layout/hList3"/>
    <dgm:cxn modelId="{7F6ED253-3223-4D4D-A80C-3C29B87BCE16}" type="presParOf" srcId="{1FEB81F0-43FF-43A4-8935-A21CAEB36BDB}" destId="{9B16FA55-314C-4241-9B61-E51494548E3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1AFC3-AB76-4DA3-B417-B43947220761}" type="doc">
      <dgm:prSet loTypeId="urn:microsoft.com/office/officeart/2005/8/layout/radial3" loCatId="cycle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CE73C89D-9015-4ADE-826C-C5E60555AD86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Osobní údaj</a:t>
          </a:r>
        </a:p>
      </dgm:t>
    </dgm:pt>
    <dgm:pt modelId="{5C5FA03B-791D-45ED-82B0-4CD2298A6B19}" type="parTrans" cxnId="{461FE478-9282-4409-B7B8-36DACEBD2FD9}">
      <dgm:prSet/>
      <dgm:spPr/>
      <dgm:t>
        <a:bodyPr/>
        <a:lstStyle/>
        <a:p>
          <a:endParaRPr lang="cs-CZ"/>
        </a:p>
      </dgm:t>
    </dgm:pt>
    <dgm:pt modelId="{00B97F81-B452-45BB-AD4B-355DF865E2EF}" type="sibTrans" cxnId="{461FE478-9282-4409-B7B8-36DACEBD2FD9}">
      <dgm:prSet/>
      <dgm:spPr/>
      <dgm:t>
        <a:bodyPr/>
        <a:lstStyle/>
        <a:p>
          <a:endParaRPr lang="cs-CZ"/>
        </a:p>
      </dgm:t>
    </dgm:pt>
    <dgm:pt modelId="{FCD4FCD6-42AB-4B18-A747-647A55075E90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Subjekt údajů</a:t>
          </a:r>
        </a:p>
      </dgm:t>
    </dgm:pt>
    <dgm:pt modelId="{C86AF602-5229-4B13-B1FE-6C04EEC2EB42}" type="parTrans" cxnId="{0966E56D-765E-481E-AB2F-92520AC1716D}">
      <dgm:prSet/>
      <dgm:spPr/>
      <dgm:t>
        <a:bodyPr/>
        <a:lstStyle/>
        <a:p>
          <a:endParaRPr lang="cs-CZ"/>
        </a:p>
      </dgm:t>
    </dgm:pt>
    <dgm:pt modelId="{F074391D-4740-4A20-86EA-B41950BAA954}" type="sibTrans" cxnId="{0966E56D-765E-481E-AB2F-92520AC1716D}">
      <dgm:prSet/>
      <dgm:spPr/>
      <dgm:t>
        <a:bodyPr/>
        <a:lstStyle/>
        <a:p>
          <a:endParaRPr lang="cs-CZ"/>
        </a:p>
      </dgm:t>
    </dgm:pt>
    <dgm:pt modelId="{2188FED9-255B-4489-AA24-FD91C65C2148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Zpracovatel</a:t>
          </a:r>
        </a:p>
      </dgm:t>
    </dgm:pt>
    <dgm:pt modelId="{7AE92BAB-F92F-4E95-9FA6-41214325E383}" type="parTrans" cxnId="{5B30B42B-5E1F-48D5-BADE-080491103304}">
      <dgm:prSet/>
      <dgm:spPr/>
      <dgm:t>
        <a:bodyPr/>
        <a:lstStyle/>
        <a:p>
          <a:endParaRPr lang="cs-CZ"/>
        </a:p>
      </dgm:t>
    </dgm:pt>
    <dgm:pt modelId="{DFCD862C-6C68-442E-B21B-3D9A589CCEBF}" type="sibTrans" cxnId="{5B30B42B-5E1F-48D5-BADE-080491103304}">
      <dgm:prSet/>
      <dgm:spPr/>
      <dgm:t>
        <a:bodyPr/>
        <a:lstStyle/>
        <a:p>
          <a:endParaRPr lang="cs-CZ"/>
        </a:p>
      </dgm:t>
    </dgm:pt>
    <dgm:pt modelId="{8581B037-AFBC-4A14-9DE0-29D76D97D6C5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Zpracování OÚ</a:t>
          </a:r>
        </a:p>
      </dgm:t>
    </dgm:pt>
    <dgm:pt modelId="{2194AA34-135D-4D73-AFDF-97BA5A043517}" type="parTrans" cxnId="{55C1E2B0-DD04-4D01-BB8B-759554CFC6D7}">
      <dgm:prSet/>
      <dgm:spPr/>
      <dgm:t>
        <a:bodyPr/>
        <a:lstStyle/>
        <a:p>
          <a:endParaRPr lang="cs-CZ"/>
        </a:p>
      </dgm:t>
    </dgm:pt>
    <dgm:pt modelId="{F46C7233-0507-4FD3-937D-EF2A01823BE5}" type="sibTrans" cxnId="{55C1E2B0-DD04-4D01-BB8B-759554CFC6D7}">
      <dgm:prSet/>
      <dgm:spPr/>
      <dgm:t>
        <a:bodyPr/>
        <a:lstStyle/>
        <a:p>
          <a:endParaRPr lang="cs-CZ"/>
        </a:p>
      </dgm:t>
    </dgm:pt>
    <dgm:pt modelId="{44756B93-A81A-48EC-B9AE-0CD692F9C14C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Správce</a:t>
          </a:r>
        </a:p>
      </dgm:t>
    </dgm:pt>
    <dgm:pt modelId="{BC1F2AA6-C0B6-4832-955D-68DCD50389CB}" type="parTrans" cxnId="{D6903B1D-1C1E-495F-A560-BF070C823014}">
      <dgm:prSet/>
      <dgm:spPr/>
      <dgm:t>
        <a:bodyPr/>
        <a:lstStyle/>
        <a:p>
          <a:endParaRPr lang="cs-CZ"/>
        </a:p>
      </dgm:t>
    </dgm:pt>
    <dgm:pt modelId="{D4F05F83-CFD3-45B3-BD2F-7CD3AF168440}" type="sibTrans" cxnId="{D6903B1D-1C1E-495F-A560-BF070C823014}">
      <dgm:prSet/>
      <dgm:spPr/>
      <dgm:t>
        <a:bodyPr/>
        <a:lstStyle/>
        <a:p>
          <a:endParaRPr lang="cs-CZ"/>
        </a:p>
      </dgm:t>
    </dgm:pt>
    <dgm:pt modelId="{7AA92CFB-AB09-45E7-9764-AB96C91CF30A}">
      <dgm:prSet phldrT="[Text]" custScaleY="61668" custRadScaleRad="54154" custRadScaleInc="-1001"/>
      <dgm:spPr/>
      <dgm:t>
        <a:bodyPr/>
        <a:lstStyle/>
        <a:p>
          <a:endParaRPr lang="cs-CZ"/>
        </a:p>
      </dgm:t>
    </dgm:pt>
    <dgm:pt modelId="{5B6E908E-C94D-486A-87BC-B319E54A8301}" type="parTrans" cxnId="{1605433E-44A8-4B50-94CD-F29DC2EB4ACB}">
      <dgm:prSet/>
      <dgm:spPr/>
      <dgm:t>
        <a:bodyPr/>
        <a:lstStyle/>
        <a:p>
          <a:endParaRPr lang="cs-CZ"/>
        </a:p>
      </dgm:t>
    </dgm:pt>
    <dgm:pt modelId="{B898FCAF-5477-476E-BA13-4800E6BF74B9}" type="sibTrans" cxnId="{1605433E-44A8-4B50-94CD-F29DC2EB4ACB}">
      <dgm:prSet/>
      <dgm:spPr/>
      <dgm:t>
        <a:bodyPr/>
        <a:lstStyle/>
        <a:p>
          <a:endParaRPr lang="cs-CZ"/>
        </a:p>
      </dgm:t>
    </dgm:pt>
    <dgm:pt modelId="{4524F578-777B-4B56-BEBA-BFF33DD42434}" type="pres">
      <dgm:prSet presAssocID="{1271AFC3-AB76-4DA3-B417-B4394722076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7EDC57-19F7-4774-B515-E6C428783365}" type="pres">
      <dgm:prSet presAssocID="{1271AFC3-AB76-4DA3-B417-B43947220761}" presName="radial" presStyleCnt="0">
        <dgm:presLayoutVars>
          <dgm:animLvl val="ctr"/>
        </dgm:presLayoutVars>
      </dgm:prSet>
      <dgm:spPr/>
    </dgm:pt>
    <dgm:pt modelId="{1424F4D7-ECF9-4539-8DB0-F8FFA51D2837}" type="pres">
      <dgm:prSet presAssocID="{CE73C89D-9015-4ADE-826C-C5E60555AD86}" presName="centerShape" presStyleLbl="vennNode1" presStyleIdx="0" presStyleCnt="5" custScaleX="172494" custScaleY="51109"/>
      <dgm:spPr/>
      <dgm:t>
        <a:bodyPr/>
        <a:lstStyle/>
        <a:p>
          <a:endParaRPr lang="cs-CZ"/>
        </a:p>
      </dgm:t>
    </dgm:pt>
    <dgm:pt modelId="{92ABF806-F93E-458C-8AC5-97C61ABF6809}" type="pres">
      <dgm:prSet presAssocID="{FCD4FCD6-42AB-4B18-A747-647A55075E90}" presName="node" presStyleLbl="vennNode1" presStyleIdx="1" presStyleCnt="5" custScaleX="130124" custScaleY="74445" custRadScaleRad="54154" custRadScaleInc="-10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2DE4E4-7665-41D1-BC0F-CF8A238A7D31}" type="pres">
      <dgm:prSet presAssocID="{2188FED9-255B-4489-AA24-FD91C65C2148}" presName="node" presStyleLbl="vennNode1" presStyleIdx="2" presStyleCnt="5" custScaleX="117213" custScaleY="72723" custRadScaleRad="151208" custRadScaleInc="-3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11DE7E-D47F-45E0-879C-EA5A81D859BD}" type="pres">
      <dgm:prSet presAssocID="{8581B037-AFBC-4A14-9DE0-29D76D97D6C5}" presName="node" presStyleLbl="vennNode1" presStyleIdx="3" presStyleCnt="5" custScaleX="117347" custScaleY="84273" custRadScaleRad="55233" custRadScaleInc="-46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1821B6-4547-4BFD-9445-2FD178BC76BA}" type="pres">
      <dgm:prSet presAssocID="{44756B93-A81A-48EC-B9AE-0CD692F9C14C}" presName="node" presStyleLbl="vennNode1" presStyleIdx="4" presStyleCnt="5" custScaleX="116948" custScaleY="72728" custRadScaleRad="148006" custRadScaleInc="3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B9E3C7-520D-4A83-B9BD-A1ACA79DB12F}" type="presOf" srcId="{FCD4FCD6-42AB-4B18-A747-647A55075E90}" destId="{92ABF806-F93E-458C-8AC5-97C61ABF6809}" srcOrd="0" destOrd="0" presId="urn:microsoft.com/office/officeart/2005/8/layout/radial3"/>
    <dgm:cxn modelId="{1605433E-44A8-4B50-94CD-F29DC2EB4ACB}" srcId="{1271AFC3-AB76-4DA3-B417-B43947220761}" destId="{7AA92CFB-AB09-45E7-9764-AB96C91CF30A}" srcOrd="1" destOrd="0" parTransId="{5B6E908E-C94D-486A-87BC-B319E54A8301}" sibTransId="{B898FCAF-5477-476E-BA13-4800E6BF74B9}"/>
    <dgm:cxn modelId="{55C1E2B0-DD04-4D01-BB8B-759554CFC6D7}" srcId="{CE73C89D-9015-4ADE-826C-C5E60555AD86}" destId="{8581B037-AFBC-4A14-9DE0-29D76D97D6C5}" srcOrd="2" destOrd="0" parTransId="{2194AA34-135D-4D73-AFDF-97BA5A043517}" sibTransId="{F46C7233-0507-4FD3-937D-EF2A01823BE5}"/>
    <dgm:cxn modelId="{E2188F07-D092-4207-92D2-71DA0AD26B97}" type="presOf" srcId="{8581B037-AFBC-4A14-9DE0-29D76D97D6C5}" destId="{4511DE7E-D47F-45E0-879C-EA5A81D859BD}" srcOrd="0" destOrd="0" presId="urn:microsoft.com/office/officeart/2005/8/layout/radial3"/>
    <dgm:cxn modelId="{9C88CFCC-90AD-49FB-9443-4A5F04B82065}" type="presOf" srcId="{44756B93-A81A-48EC-B9AE-0CD692F9C14C}" destId="{231821B6-4547-4BFD-9445-2FD178BC76BA}" srcOrd="0" destOrd="0" presId="urn:microsoft.com/office/officeart/2005/8/layout/radial3"/>
    <dgm:cxn modelId="{200C2218-E631-4DFD-9ACD-C27D81A69D36}" type="presOf" srcId="{1271AFC3-AB76-4DA3-B417-B43947220761}" destId="{4524F578-777B-4B56-BEBA-BFF33DD42434}" srcOrd="0" destOrd="0" presId="urn:microsoft.com/office/officeart/2005/8/layout/radial3"/>
    <dgm:cxn modelId="{0966E56D-765E-481E-AB2F-92520AC1716D}" srcId="{CE73C89D-9015-4ADE-826C-C5E60555AD86}" destId="{FCD4FCD6-42AB-4B18-A747-647A55075E90}" srcOrd="0" destOrd="0" parTransId="{C86AF602-5229-4B13-B1FE-6C04EEC2EB42}" sibTransId="{F074391D-4740-4A20-86EA-B41950BAA954}"/>
    <dgm:cxn modelId="{BA096552-EEFD-47C1-AC60-5BDF64B13EF6}" type="presOf" srcId="{2188FED9-255B-4489-AA24-FD91C65C2148}" destId="{522DE4E4-7665-41D1-BC0F-CF8A238A7D31}" srcOrd="0" destOrd="0" presId="urn:microsoft.com/office/officeart/2005/8/layout/radial3"/>
    <dgm:cxn modelId="{D6903B1D-1C1E-495F-A560-BF070C823014}" srcId="{CE73C89D-9015-4ADE-826C-C5E60555AD86}" destId="{44756B93-A81A-48EC-B9AE-0CD692F9C14C}" srcOrd="3" destOrd="0" parTransId="{BC1F2AA6-C0B6-4832-955D-68DCD50389CB}" sibTransId="{D4F05F83-CFD3-45B3-BD2F-7CD3AF168440}"/>
    <dgm:cxn modelId="{5B30B42B-5E1F-48D5-BADE-080491103304}" srcId="{CE73C89D-9015-4ADE-826C-C5E60555AD86}" destId="{2188FED9-255B-4489-AA24-FD91C65C2148}" srcOrd="1" destOrd="0" parTransId="{7AE92BAB-F92F-4E95-9FA6-41214325E383}" sibTransId="{DFCD862C-6C68-442E-B21B-3D9A589CCEBF}"/>
    <dgm:cxn modelId="{461FE478-9282-4409-B7B8-36DACEBD2FD9}" srcId="{1271AFC3-AB76-4DA3-B417-B43947220761}" destId="{CE73C89D-9015-4ADE-826C-C5E60555AD86}" srcOrd="0" destOrd="0" parTransId="{5C5FA03B-791D-45ED-82B0-4CD2298A6B19}" sibTransId="{00B97F81-B452-45BB-AD4B-355DF865E2EF}"/>
    <dgm:cxn modelId="{1959626F-34F7-40EA-B49C-98516B8C6A90}" type="presOf" srcId="{CE73C89D-9015-4ADE-826C-C5E60555AD86}" destId="{1424F4D7-ECF9-4539-8DB0-F8FFA51D2837}" srcOrd="0" destOrd="0" presId="urn:microsoft.com/office/officeart/2005/8/layout/radial3"/>
    <dgm:cxn modelId="{554ABAF7-0C58-40A2-8CCA-F394773E8DCC}" type="presParOf" srcId="{4524F578-777B-4B56-BEBA-BFF33DD42434}" destId="{887EDC57-19F7-4774-B515-E6C428783365}" srcOrd="0" destOrd="0" presId="urn:microsoft.com/office/officeart/2005/8/layout/radial3"/>
    <dgm:cxn modelId="{F431725C-3FDC-42F1-864A-2D448A3E2D8C}" type="presParOf" srcId="{887EDC57-19F7-4774-B515-E6C428783365}" destId="{1424F4D7-ECF9-4539-8DB0-F8FFA51D2837}" srcOrd="0" destOrd="0" presId="urn:microsoft.com/office/officeart/2005/8/layout/radial3"/>
    <dgm:cxn modelId="{52CE42BB-44B8-4F2E-8EEE-1FD1F3CCAD73}" type="presParOf" srcId="{887EDC57-19F7-4774-B515-E6C428783365}" destId="{92ABF806-F93E-458C-8AC5-97C61ABF6809}" srcOrd="1" destOrd="0" presId="urn:microsoft.com/office/officeart/2005/8/layout/radial3"/>
    <dgm:cxn modelId="{0D358DAC-D72E-4C7E-89AE-CB1069D38681}" type="presParOf" srcId="{887EDC57-19F7-4774-B515-E6C428783365}" destId="{522DE4E4-7665-41D1-BC0F-CF8A238A7D31}" srcOrd="2" destOrd="0" presId="urn:microsoft.com/office/officeart/2005/8/layout/radial3"/>
    <dgm:cxn modelId="{2D7682C8-8B6F-48C5-8010-51CF49197C0C}" type="presParOf" srcId="{887EDC57-19F7-4774-B515-E6C428783365}" destId="{4511DE7E-D47F-45E0-879C-EA5A81D859BD}" srcOrd="3" destOrd="0" presId="urn:microsoft.com/office/officeart/2005/8/layout/radial3"/>
    <dgm:cxn modelId="{C6687798-7CBB-4177-B154-2460BACF8205}" type="presParOf" srcId="{887EDC57-19F7-4774-B515-E6C428783365}" destId="{231821B6-4547-4BFD-9445-2FD178BC76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64E23-8DD3-47FC-9220-A55BEA6CB36B}" type="doc">
      <dgm:prSet loTypeId="urn:microsoft.com/office/officeart/2005/8/layout/default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B99269CD-7C50-401C-B3A1-F67AEEE121BA}">
      <dgm:prSet phldrT="[Text]" custT="1"/>
      <dgm:spPr/>
      <dgm:t>
        <a:bodyPr/>
        <a:lstStyle/>
        <a:p>
          <a:r>
            <a:rPr lang="cs-CZ" sz="3100" dirty="0">
              <a:latin typeface="Calibri" pitchFamily="34" charset="0"/>
            </a:rPr>
            <a:t>Subjekt údajů</a:t>
          </a:r>
        </a:p>
        <a:p>
          <a:r>
            <a:rPr lang="cs-CZ" sz="1200" dirty="0">
              <a:latin typeface="Calibri" pitchFamily="34" charset="0"/>
            </a:rPr>
            <a:t>FO, o které jsou údaje zpracovávány.</a:t>
          </a:r>
        </a:p>
      </dgm:t>
    </dgm:pt>
    <dgm:pt modelId="{6D6C10DB-0240-48E1-9AFA-6690F0DF35DB}" type="parTrans" cxnId="{08A6F0E7-2A29-4109-915C-829036904EC9}">
      <dgm:prSet/>
      <dgm:spPr/>
      <dgm:t>
        <a:bodyPr/>
        <a:lstStyle/>
        <a:p>
          <a:endParaRPr lang="cs-CZ"/>
        </a:p>
      </dgm:t>
    </dgm:pt>
    <dgm:pt modelId="{F91A3084-63D7-4FF7-9B1A-7FA3A4072C34}" type="sibTrans" cxnId="{08A6F0E7-2A29-4109-915C-829036904EC9}">
      <dgm:prSet/>
      <dgm:spPr/>
      <dgm:t>
        <a:bodyPr/>
        <a:lstStyle/>
        <a:p>
          <a:endParaRPr lang="cs-CZ"/>
        </a:p>
      </dgm:t>
    </dgm:pt>
    <dgm:pt modelId="{61601D78-192D-4524-95E1-C037690E5347}">
      <dgm:prSet phldrT="[Text]" custT="1"/>
      <dgm:spPr/>
      <dgm:t>
        <a:bodyPr/>
        <a:lstStyle/>
        <a:p>
          <a:r>
            <a:rPr lang="cs-CZ" sz="3500" dirty="0">
              <a:latin typeface="Calibri" pitchFamily="34" charset="0"/>
            </a:rPr>
            <a:t>Zpracování</a:t>
          </a:r>
        </a:p>
        <a:p>
          <a:r>
            <a:rPr lang="cs-CZ" sz="1200" dirty="0">
              <a:latin typeface="Calibri" pitchFamily="34" charset="0"/>
            </a:rPr>
            <a:t>Jakákoli operace s OÚ (uložení, zaznamenání, změna, výmaz..)</a:t>
          </a:r>
        </a:p>
      </dgm:t>
    </dgm:pt>
    <dgm:pt modelId="{A261D227-4FD8-4501-B9CA-DA3FE5928CA9}" type="parTrans" cxnId="{C9FDD363-1781-4B4C-B0FD-9334A9C38659}">
      <dgm:prSet/>
      <dgm:spPr/>
      <dgm:t>
        <a:bodyPr/>
        <a:lstStyle/>
        <a:p>
          <a:endParaRPr lang="cs-CZ"/>
        </a:p>
      </dgm:t>
    </dgm:pt>
    <dgm:pt modelId="{706AC7B7-9701-4CBA-913E-4F0FB055C7E5}" type="sibTrans" cxnId="{C9FDD363-1781-4B4C-B0FD-9334A9C38659}">
      <dgm:prSet/>
      <dgm:spPr/>
      <dgm:t>
        <a:bodyPr/>
        <a:lstStyle/>
        <a:p>
          <a:endParaRPr lang="cs-CZ"/>
        </a:p>
      </dgm:t>
    </dgm:pt>
    <dgm:pt modelId="{0B236863-B09D-4FB3-AEF1-A2089849B9B4}">
      <dgm:prSet phldrT="[Text]" custT="1"/>
      <dgm:spPr/>
      <dgm:t>
        <a:bodyPr/>
        <a:lstStyle/>
        <a:p>
          <a:r>
            <a:rPr lang="cs-CZ" sz="3500" dirty="0">
              <a:latin typeface="Calibri" pitchFamily="34" charset="0"/>
            </a:rPr>
            <a:t>Správce</a:t>
          </a:r>
        </a:p>
        <a:p>
          <a:r>
            <a:rPr lang="cs-CZ" sz="1200" dirty="0">
              <a:latin typeface="Calibri" pitchFamily="34" charset="0"/>
            </a:rPr>
            <a:t>Určuje </a:t>
          </a:r>
          <a:r>
            <a:rPr lang="cs-CZ" sz="1200" u="sng" dirty="0">
              <a:latin typeface="Calibri" pitchFamily="34" charset="0"/>
            </a:rPr>
            <a:t>účel</a:t>
          </a:r>
          <a:r>
            <a:rPr lang="cs-CZ" sz="1200" dirty="0">
              <a:latin typeface="Calibri" pitchFamily="34" charset="0"/>
            </a:rPr>
            <a:t> a prostředky zpracování.</a:t>
          </a:r>
        </a:p>
      </dgm:t>
    </dgm:pt>
    <dgm:pt modelId="{40AC46EC-D887-4222-B976-4C7A92EF25A9}" type="parTrans" cxnId="{42292492-E3DF-4EE1-969D-E359FE8EA2EC}">
      <dgm:prSet/>
      <dgm:spPr/>
      <dgm:t>
        <a:bodyPr/>
        <a:lstStyle/>
        <a:p>
          <a:endParaRPr lang="cs-CZ"/>
        </a:p>
      </dgm:t>
    </dgm:pt>
    <dgm:pt modelId="{CEB90019-D41D-46D3-934D-0C809ACA1C92}" type="sibTrans" cxnId="{42292492-E3DF-4EE1-969D-E359FE8EA2EC}">
      <dgm:prSet/>
      <dgm:spPr/>
      <dgm:t>
        <a:bodyPr/>
        <a:lstStyle/>
        <a:p>
          <a:endParaRPr lang="cs-CZ"/>
        </a:p>
      </dgm:t>
    </dgm:pt>
    <dgm:pt modelId="{BFC33868-A7FD-4F9A-BBEA-FD79350DEB79}">
      <dgm:prSet phldrT="[Text]" custT="1"/>
      <dgm:spPr/>
      <dgm:t>
        <a:bodyPr/>
        <a:lstStyle/>
        <a:p>
          <a:r>
            <a:rPr lang="cs-CZ" sz="3500" dirty="0">
              <a:latin typeface="Calibri" pitchFamily="34" charset="0"/>
            </a:rPr>
            <a:t>Zpracovatel</a:t>
          </a:r>
        </a:p>
        <a:p>
          <a:r>
            <a:rPr lang="cs-CZ" sz="1200" dirty="0">
              <a:latin typeface="Calibri" pitchFamily="34" charset="0"/>
            </a:rPr>
            <a:t>Zpracovává na základě pokynů správce.</a:t>
          </a:r>
        </a:p>
      </dgm:t>
    </dgm:pt>
    <dgm:pt modelId="{05541F74-2D0C-4046-9204-EEE1040E30D0}" type="parTrans" cxnId="{4432DC02-93C5-49FD-8380-23238C51F478}">
      <dgm:prSet/>
      <dgm:spPr/>
      <dgm:t>
        <a:bodyPr/>
        <a:lstStyle/>
        <a:p>
          <a:endParaRPr lang="cs-CZ"/>
        </a:p>
      </dgm:t>
    </dgm:pt>
    <dgm:pt modelId="{01CA684A-CD84-470E-A569-1140567D47BA}" type="sibTrans" cxnId="{4432DC02-93C5-49FD-8380-23238C51F478}">
      <dgm:prSet/>
      <dgm:spPr/>
      <dgm:t>
        <a:bodyPr/>
        <a:lstStyle/>
        <a:p>
          <a:endParaRPr lang="cs-CZ"/>
        </a:p>
      </dgm:t>
    </dgm:pt>
    <dgm:pt modelId="{C6815F69-9137-4970-82E1-C40CA27FE7F2}" type="pres">
      <dgm:prSet presAssocID="{38E64E23-8DD3-47FC-9220-A55BEA6CB3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14D3291-6E40-48C0-A531-1856605388BB}" type="pres">
      <dgm:prSet presAssocID="{B99269CD-7C50-401C-B3A1-F67AEEE121BA}" presName="node" presStyleLbl="node1" presStyleIdx="0" presStyleCnt="4" custLinFactNeighborX="21018" custLinFactNeighborY="-1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A84E26-A2EA-471D-A926-55661B075E3C}" type="pres">
      <dgm:prSet presAssocID="{F91A3084-63D7-4FF7-9B1A-7FA3A4072C34}" presName="sibTrans" presStyleCnt="0"/>
      <dgm:spPr/>
    </dgm:pt>
    <dgm:pt modelId="{52D2BAA6-7334-4FB8-B51A-1478982F5CCA}" type="pres">
      <dgm:prSet presAssocID="{61601D78-192D-4524-95E1-C037690E5347}" presName="node" presStyleLbl="node1" presStyleIdx="1" presStyleCnt="4" custLinFactY="13248" custLinFactNeighborX="76614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56ECA4-4828-4CF5-A4BC-791CD4474E99}" type="pres">
      <dgm:prSet presAssocID="{706AC7B7-9701-4CBA-913E-4F0FB055C7E5}" presName="sibTrans" presStyleCnt="0"/>
      <dgm:spPr/>
    </dgm:pt>
    <dgm:pt modelId="{88A43E65-1FAE-407D-9DCC-173D0EB32347}" type="pres">
      <dgm:prSet presAssocID="{0B236863-B09D-4FB3-AEF1-A2089849B9B4}" presName="node" presStyleLbl="node1" presStyleIdx="2" presStyleCnt="4" custLinFactNeighborX="-24515" custLinFactNeighborY="-1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DA4F3C-892D-4510-B5AE-C09BA290E8AE}" type="pres">
      <dgm:prSet presAssocID="{CEB90019-D41D-46D3-934D-0C809ACA1C92}" presName="sibTrans" presStyleCnt="0"/>
      <dgm:spPr/>
    </dgm:pt>
    <dgm:pt modelId="{C57B77E5-6E72-4662-9E35-3E8DE387C6C2}" type="pres">
      <dgm:prSet presAssocID="{BFC33868-A7FD-4F9A-BBEA-FD79350DEB79}" presName="node" presStyleLbl="node1" presStyleIdx="3" presStyleCnt="4" custLinFactNeighborX="-77153" custLinFactNeighborY="-34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C4A9FC8-A809-438A-B36E-EE340B93E9F2}" type="presOf" srcId="{B99269CD-7C50-401C-B3A1-F67AEEE121BA}" destId="{F14D3291-6E40-48C0-A531-1856605388BB}" srcOrd="0" destOrd="0" presId="urn:microsoft.com/office/officeart/2005/8/layout/default#3"/>
    <dgm:cxn modelId="{4432DC02-93C5-49FD-8380-23238C51F478}" srcId="{38E64E23-8DD3-47FC-9220-A55BEA6CB36B}" destId="{BFC33868-A7FD-4F9A-BBEA-FD79350DEB79}" srcOrd="3" destOrd="0" parTransId="{05541F74-2D0C-4046-9204-EEE1040E30D0}" sibTransId="{01CA684A-CD84-470E-A569-1140567D47BA}"/>
    <dgm:cxn modelId="{7BCD5D30-4778-407B-89C4-DEE4C98CC9FA}" type="presOf" srcId="{BFC33868-A7FD-4F9A-BBEA-FD79350DEB79}" destId="{C57B77E5-6E72-4662-9E35-3E8DE387C6C2}" srcOrd="0" destOrd="0" presId="urn:microsoft.com/office/officeart/2005/8/layout/default#3"/>
    <dgm:cxn modelId="{08A6F0E7-2A29-4109-915C-829036904EC9}" srcId="{38E64E23-8DD3-47FC-9220-A55BEA6CB36B}" destId="{B99269CD-7C50-401C-B3A1-F67AEEE121BA}" srcOrd="0" destOrd="0" parTransId="{6D6C10DB-0240-48E1-9AFA-6690F0DF35DB}" sibTransId="{F91A3084-63D7-4FF7-9B1A-7FA3A4072C34}"/>
    <dgm:cxn modelId="{EFA886A5-BA9D-4DB8-9CAE-1B29681EAD9A}" type="presOf" srcId="{61601D78-192D-4524-95E1-C037690E5347}" destId="{52D2BAA6-7334-4FB8-B51A-1478982F5CCA}" srcOrd="0" destOrd="0" presId="urn:microsoft.com/office/officeart/2005/8/layout/default#3"/>
    <dgm:cxn modelId="{5F8FF380-B53C-4DA3-BDA4-75BA28A1430B}" type="presOf" srcId="{0B236863-B09D-4FB3-AEF1-A2089849B9B4}" destId="{88A43E65-1FAE-407D-9DCC-173D0EB32347}" srcOrd="0" destOrd="0" presId="urn:microsoft.com/office/officeart/2005/8/layout/default#3"/>
    <dgm:cxn modelId="{77913A43-36C3-4A49-94C2-09EFCE276FAB}" type="presOf" srcId="{38E64E23-8DD3-47FC-9220-A55BEA6CB36B}" destId="{C6815F69-9137-4970-82E1-C40CA27FE7F2}" srcOrd="0" destOrd="0" presId="urn:microsoft.com/office/officeart/2005/8/layout/default#3"/>
    <dgm:cxn modelId="{42292492-E3DF-4EE1-969D-E359FE8EA2EC}" srcId="{38E64E23-8DD3-47FC-9220-A55BEA6CB36B}" destId="{0B236863-B09D-4FB3-AEF1-A2089849B9B4}" srcOrd="2" destOrd="0" parTransId="{40AC46EC-D887-4222-B976-4C7A92EF25A9}" sibTransId="{CEB90019-D41D-46D3-934D-0C809ACA1C92}"/>
    <dgm:cxn modelId="{C9FDD363-1781-4B4C-B0FD-9334A9C38659}" srcId="{38E64E23-8DD3-47FC-9220-A55BEA6CB36B}" destId="{61601D78-192D-4524-95E1-C037690E5347}" srcOrd="1" destOrd="0" parTransId="{A261D227-4FD8-4501-B9CA-DA3FE5928CA9}" sibTransId="{706AC7B7-9701-4CBA-913E-4F0FB055C7E5}"/>
    <dgm:cxn modelId="{0C00386E-BE55-4E8C-B50B-D6210BC79C25}" type="presParOf" srcId="{C6815F69-9137-4970-82E1-C40CA27FE7F2}" destId="{F14D3291-6E40-48C0-A531-1856605388BB}" srcOrd="0" destOrd="0" presId="urn:microsoft.com/office/officeart/2005/8/layout/default#3"/>
    <dgm:cxn modelId="{F338E357-F484-4606-8606-C983492A7217}" type="presParOf" srcId="{C6815F69-9137-4970-82E1-C40CA27FE7F2}" destId="{E9A84E26-A2EA-471D-A926-55661B075E3C}" srcOrd="1" destOrd="0" presId="urn:microsoft.com/office/officeart/2005/8/layout/default#3"/>
    <dgm:cxn modelId="{1E6C7D4B-A04B-42B3-8A1B-3837ACADB047}" type="presParOf" srcId="{C6815F69-9137-4970-82E1-C40CA27FE7F2}" destId="{52D2BAA6-7334-4FB8-B51A-1478982F5CCA}" srcOrd="2" destOrd="0" presId="urn:microsoft.com/office/officeart/2005/8/layout/default#3"/>
    <dgm:cxn modelId="{5E6B4049-9C24-492F-B954-5A67335D4314}" type="presParOf" srcId="{C6815F69-9137-4970-82E1-C40CA27FE7F2}" destId="{8E56ECA4-4828-4CF5-A4BC-791CD4474E99}" srcOrd="3" destOrd="0" presId="urn:microsoft.com/office/officeart/2005/8/layout/default#3"/>
    <dgm:cxn modelId="{4EDA7573-4F3F-48D0-A134-27D629B2AACD}" type="presParOf" srcId="{C6815F69-9137-4970-82E1-C40CA27FE7F2}" destId="{88A43E65-1FAE-407D-9DCC-173D0EB32347}" srcOrd="4" destOrd="0" presId="urn:microsoft.com/office/officeart/2005/8/layout/default#3"/>
    <dgm:cxn modelId="{0B0955BC-3C47-4E64-B6DA-8754BD65C736}" type="presParOf" srcId="{C6815F69-9137-4970-82E1-C40CA27FE7F2}" destId="{40DA4F3C-892D-4510-B5AE-C09BA290E8AE}" srcOrd="5" destOrd="0" presId="urn:microsoft.com/office/officeart/2005/8/layout/default#3"/>
    <dgm:cxn modelId="{3A2D3590-BF4F-4625-BD90-5AF9A525DD14}" type="presParOf" srcId="{C6815F69-9137-4970-82E1-C40CA27FE7F2}" destId="{C57B77E5-6E72-4662-9E35-3E8DE387C6C2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E8B2FA-5E01-468D-BE16-C5817CF2A2FD}" type="doc">
      <dgm:prSet loTypeId="urn:microsoft.com/office/officeart/2005/8/layout/default#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6177CE6F-2F7A-48B7-96D1-0B4A69DB858B}">
      <dgm:prSet phldrT="[Text]" custT="1"/>
      <dgm:spPr/>
      <dgm:t>
        <a:bodyPr/>
        <a:lstStyle/>
        <a:p>
          <a:r>
            <a:rPr lang="cs-CZ" sz="2300" dirty="0">
              <a:latin typeface="Calibri" pitchFamily="34" charset="0"/>
            </a:rPr>
            <a:t>souhlas</a:t>
          </a:r>
        </a:p>
        <a:p>
          <a:r>
            <a:rPr lang="cs-CZ" sz="1200" dirty="0">
              <a:latin typeface="Calibri" pitchFamily="34" charset="0"/>
            </a:rPr>
            <a:t>(POUŽÍVAT CO NEJMÉNĚ!!)</a:t>
          </a:r>
        </a:p>
      </dgm:t>
    </dgm:pt>
    <dgm:pt modelId="{2DB646A2-E49A-4C9F-8EB1-7D819F799C24}" type="parTrans" cxnId="{A9AC1A5D-1443-4AE1-AC11-53EE5D6BAFF0}">
      <dgm:prSet/>
      <dgm:spPr/>
      <dgm:t>
        <a:bodyPr/>
        <a:lstStyle/>
        <a:p>
          <a:endParaRPr lang="cs-CZ"/>
        </a:p>
      </dgm:t>
    </dgm:pt>
    <dgm:pt modelId="{0C17CC64-FFD8-46A3-91AB-56EFEE388456}" type="sibTrans" cxnId="{A9AC1A5D-1443-4AE1-AC11-53EE5D6BAFF0}">
      <dgm:prSet/>
      <dgm:spPr/>
      <dgm:t>
        <a:bodyPr/>
        <a:lstStyle/>
        <a:p>
          <a:endParaRPr lang="cs-CZ"/>
        </a:p>
      </dgm:t>
    </dgm:pt>
    <dgm:pt modelId="{CADA095C-7A05-4568-817B-5D41E63C5575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plnění smlouvy</a:t>
          </a:r>
        </a:p>
      </dgm:t>
    </dgm:pt>
    <dgm:pt modelId="{7DEDEC4A-DCF6-4363-9D16-E389C632401B}" type="parTrans" cxnId="{02DDEAAD-97C0-4CBA-BF5A-8CD6081101D5}">
      <dgm:prSet/>
      <dgm:spPr/>
      <dgm:t>
        <a:bodyPr/>
        <a:lstStyle/>
        <a:p>
          <a:endParaRPr lang="cs-CZ"/>
        </a:p>
      </dgm:t>
    </dgm:pt>
    <dgm:pt modelId="{9DA31D98-40CF-4CD2-B182-FFDE870E3429}" type="sibTrans" cxnId="{02DDEAAD-97C0-4CBA-BF5A-8CD6081101D5}">
      <dgm:prSet/>
      <dgm:spPr/>
      <dgm:t>
        <a:bodyPr/>
        <a:lstStyle/>
        <a:p>
          <a:endParaRPr lang="cs-CZ"/>
        </a:p>
      </dgm:t>
    </dgm:pt>
    <dgm:pt modelId="{D16A1FC7-A8D3-45E5-8E75-8FAE46579D6F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ochrana životně důležitých zájmů</a:t>
          </a:r>
        </a:p>
      </dgm:t>
    </dgm:pt>
    <dgm:pt modelId="{65E49583-4467-4BBF-ACD7-4F6F6BE220A2}" type="parTrans" cxnId="{F5C2163A-3C99-48C3-8E7C-483DF86CB6B8}">
      <dgm:prSet/>
      <dgm:spPr/>
      <dgm:t>
        <a:bodyPr/>
        <a:lstStyle/>
        <a:p>
          <a:endParaRPr lang="cs-CZ"/>
        </a:p>
      </dgm:t>
    </dgm:pt>
    <dgm:pt modelId="{D4B04613-2302-4C5A-8080-06DC71D3F533}" type="sibTrans" cxnId="{F5C2163A-3C99-48C3-8E7C-483DF86CB6B8}">
      <dgm:prSet/>
      <dgm:spPr/>
      <dgm:t>
        <a:bodyPr/>
        <a:lstStyle/>
        <a:p>
          <a:endParaRPr lang="cs-CZ"/>
        </a:p>
      </dgm:t>
    </dgm:pt>
    <dgm:pt modelId="{9BEDEA19-D3D1-47C2-9993-A905EAE53752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plnění ve veřejném zájmu</a:t>
          </a:r>
        </a:p>
      </dgm:t>
    </dgm:pt>
    <dgm:pt modelId="{0931FCFD-7F21-4987-A86D-AA59D902E8CD}" type="parTrans" cxnId="{97AFFEF0-00E5-4301-B7FA-A3E7FB9C63BF}">
      <dgm:prSet/>
      <dgm:spPr/>
      <dgm:t>
        <a:bodyPr/>
        <a:lstStyle/>
        <a:p>
          <a:endParaRPr lang="cs-CZ"/>
        </a:p>
      </dgm:t>
    </dgm:pt>
    <dgm:pt modelId="{F61F18E3-CC8B-4BF2-ABA7-F949B1831B8D}" type="sibTrans" cxnId="{97AFFEF0-00E5-4301-B7FA-A3E7FB9C63BF}">
      <dgm:prSet/>
      <dgm:spPr/>
      <dgm:t>
        <a:bodyPr/>
        <a:lstStyle/>
        <a:p>
          <a:endParaRPr lang="cs-CZ"/>
        </a:p>
      </dgm:t>
    </dgm:pt>
    <dgm:pt modelId="{9D4E525B-5858-4590-9803-99AEEED23FBF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oprávněný zájem správce</a:t>
          </a:r>
        </a:p>
      </dgm:t>
    </dgm:pt>
    <dgm:pt modelId="{6788031A-E9AE-4C22-959B-AC401C9C8E78}" type="parTrans" cxnId="{F6AE8C03-E4CE-44F4-A41B-A82FF9550BD9}">
      <dgm:prSet/>
      <dgm:spPr/>
      <dgm:t>
        <a:bodyPr/>
        <a:lstStyle/>
        <a:p>
          <a:endParaRPr lang="cs-CZ"/>
        </a:p>
      </dgm:t>
    </dgm:pt>
    <dgm:pt modelId="{065001DC-1584-4CC3-B1A2-E8D2AAD277C1}" type="sibTrans" cxnId="{F6AE8C03-E4CE-44F4-A41B-A82FF9550BD9}">
      <dgm:prSet/>
      <dgm:spPr/>
      <dgm:t>
        <a:bodyPr/>
        <a:lstStyle/>
        <a:p>
          <a:endParaRPr lang="cs-CZ"/>
        </a:p>
      </dgm:t>
    </dgm:pt>
    <dgm:pt modelId="{FE483178-1219-4795-B94F-93799678018E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plnění </a:t>
          </a:r>
          <a:r>
            <a:rPr lang="cs-CZ" dirty="0" err="1">
              <a:latin typeface="Calibri" pitchFamily="34" charset="0"/>
            </a:rPr>
            <a:t>pr</a:t>
          </a:r>
          <a:r>
            <a:rPr lang="cs-CZ" dirty="0">
              <a:latin typeface="Calibri" pitchFamily="34" charset="0"/>
            </a:rPr>
            <a:t>. povinnosti</a:t>
          </a:r>
        </a:p>
      </dgm:t>
    </dgm:pt>
    <dgm:pt modelId="{C5D67797-6320-4738-8D1C-F438254D0939}" type="parTrans" cxnId="{1BCD2992-174C-46E9-80C9-0ED9904E1FA8}">
      <dgm:prSet/>
      <dgm:spPr/>
      <dgm:t>
        <a:bodyPr/>
        <a:lstStyle/>
        <a:p>
          <a:endParaRPr lang="cs-CZ"/>
        </a:p>
      </dgm:t>
    </dgm:pt>
    <dgm:pt modelId="{10FE27D1-57D0-4860-8665-CD2175566D2F}" type="sibTrans" cxnId="{1BCD2992-174C-46E9-80C9-0ED9904E1FA8}">
      <dgm:prSet/>
      <dgm:spPr/>
      <dgm:t>
        <a:bodyPr/>
        <a:lstStyle/>
        <a:p>
          <a:endParaRPr lang="cs-CZ"/>
        </a:p>
      </dgm:t>
    </dgm:pt>
    <dgm:pt modelId="{1844757C-8D18-4D2E-BF10-42BD7A3009BA}" type="pres">
      <dgm:prSet presAssocID="{97E8B2FA-5E01-468D-BE16-C5817CF2A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15030EC-548D-4C0A-8A4B-C18F49EC6D8B}" type="pres">
      <dgm:prSet presAssocID="{6177CE6F-2F7A-48B7-96D1-0B4A69DB85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4B1C15-9C1A-4833-961E-E9916C9C9786}" type="pres">
      <dgm:prSet presAssocID="{0C17CC64-FFD8-46A3-91AB-56EFEE388456}" presName="sibTrans" presStyleCnt="0"/>
      <dgm:spPr/>
    </dgm:pt>
    <dgm:pt modelId="{39222930-9DD5-4308-AB3C-B590DAAE1C77}" type="pres">
      <dgm:prSet presAssocID="{CADA095C-7A05-4568-817B-5D41E63C557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49B0E8-9A8E-4102-BC63-369D263E2BE8}" type="pres">
      <dgm:prSet presAssocID="{9DA31D98-40CF-4CD2-B182-FFDE870E3429}" presName="sibTrans" presStyleCnt="0"/>
      <dgm:spPr/>
    </dgm:pt>
    <dgm:pt modelId="{BABF1F21-4AF9-4A81-8673-4762A279088C}" type="pres">
      <dgm:prSet presAssocID="{FE483178-1219-4795-B94F-93799678018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2718B1-6474-4C36-B583-A3A993DA1D6F}" type="pres">
      <dgm:prSet presAssocID="{10FE27D1-57D0-4860-8665-CD2175566D2F}" presName="sibTrans" presStyleCnt="0"/>
      <dgm:spPr/>
    </dgm:pt>
    <dgm:pt modelId="{6B59BE76-2259-4E29-9085-5255D8B11B88}" type="pres">
      <dgm:prSet presAssocID="{D16A1FC7-A8D3-45E5-8E75-8FAE46579D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701817-33E3-4A2F-A326-0435D0327C1C}" type="pres">
      <dgm:prSet presAssocID="{D4B04613-2302-4C5A-8080-06DC71D3F533}" presName="sibTrans" presStyleCnt="0"/>
      <dgm:spPr/>
    </dgm:pt>
    <dgm:pt modelId="{569B84E8-0F05-49D3-B69C-89EDC9B4FEE7}" type="pres">
      <dgm:prSet presAssocID="{9BEDEA19-D3D1-47C2-9993-A905EAE5375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9BFD07-9456-426D-AF39-ECC54FBB228A}" type="pres">
      <dgm:prSet presAssocID="{F61F18E3-CC8B-4BF2-ABA7-F949B1831B8D}" presName="sibTrans" presStyleCnt="0"/>
      <dgm:spPr/>
    </dgm:pt>
    <dgm:pt modelId="{057DEAA9-F754-429B-8324-E696B192BB6F}" type="pres">
      <dgm:prSet presAssocID="{9D4E525B-5858-4590-9803-99AEEED23F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6AE8C03-E4CE-44F4-A41B-A82FF9550BD9}" srcId="{97E8B2FA-5E01-468D-BE16-C5817CF2A2FD}" destId="{9D4E525B-5858-4590-9803-99AEEED23FBF}" srcOrd="5" destOrd="0" parTransId="{6788031A-E9AE-4C22-959B-AC401C9C8E78}" sibTransId="{065001DC-1584-4CC3-B1A2-E8D2AAD277C1}"/>
    <dgm:cxn modelId="{36BCA714-BC59-4BC4-A0C2-ED38DB11393C}" type="presOf" srcId="{D16A1FC7-A8D3-45E5-8E75-8FAE46579D6F}" destId="{6B59BE76-2259-4E29-9085-5255D8B11B88}" srcOrd="0" destOrd="0" presId="urn:microsoft.com/office/officeart/2005/8/layout/default#4"/>
    <dgm:cxn modelId="{67C8FD8B-D2DC-413E-963D-8B72BBA73781}" type="presOf" srcId="{FE483178-1219-4795-B94F-93799678018E}" destId="{BABF1F21-4AF9-4A81-8673-4762A279088C}" srcOrd="0" destOrd="0" presId="urn:microsoft.com/office/officeart/2005/8/layout/default#4"/>
    <dgm:cxn modelId="{65440BFE-A30B-4931-940A-EF9E809A5071}" type="presOf" srcId="{6177CE6F-2F7A-48B7-96D1-0B4A69DB858B}" destId="{115030EC-548D-4C0A-8A4B-C18F49EC6D8B}" srcOrd="0" destOrd="0" presId="urn:microsoft.com/office/officeart/2005/8/layout/default#4"/>
    <dgm:cxn modelId="{A9AC1A5D-1443-4AE1-AC11-53EE5D6BAFF0}" srcId="{97E8B2FA-5E01-468D-BE16-C5817CF2A2FD}" destId="{6177CE6F-2F7A-48B7-96D1-0B4A69DB858B}" srcOrd="0" destOrd="0" parTransId="{2DB646A2-E49A-4C9F-8EB1-7D819F799C24}" sibTransId="{0C17CC64-FFD8-46A3-91AB-56EFEE388456}"/>
    <dgm:cxn modelId="{1BCD2992-174C-46E9-80C9-0ED9904E1FA8}" srcId="{97E8B2FA-5E01-468D-BE16-C5817CF2A2FD}" destId="{FE483178-1219-4795-B94F-93799678018E}" srcOrd="2" destOrd="0" parTransId="{C5D67797-6320-4738-8D1C-F438254D0939}" sibTransId="{10FE27D1-57D0-4860-8665-CD2175566D2F}"/>
    <dgm:cxn modelId="{94808C1E-7CB0-4D25-BEA7-4290D089700B}" type="presOf" srcId="{CADA095C-7A05-4568-817B-5D41E63C5575}" destId="{39222930-9DD5-4308-AB3C-B590DAAE1C77}" srcOrd="0" destOrd="0" presId="urn:microsoft.com/office/officeart/2005/8/layout/default#4"/>
    <dgm:cxn modelId="{02DDEAAD-97C0-4CBA-BF5A-8CD6081101D5}" srcId="{97E8B2FA-5E01-468D-BE16-C5817CF2A2FD}" destId="{CADA095C-7A05-4568-817B-5D41E63C5575}" srcOrd="1" destOrd="0" parTransId="{7DEDEC4A-DCF6-4363-9D16-E389C632401B}" sibTransId="{9DA31D98-40CF-4CD2-B182-FFDE870E3429}"/>
    <dgm:cxn modelId="{1931E662-80C8-488A-BED2-BE877D0BC5AD}" type="presOf" srcId="{9D4E525B-5858-4590-9803-99AEEED23FBF}" destId="{057DEAA9-F754-429B-8324-E696B192BB6F}" srcOrd="0" destOrd="0" presId="urn:microsoft.com/office/officeart/2005/8/layout/default#4"/>
    <dgm:cxn modelId="{27BB5D7A-C621-499B-8189-20D92B560850}" type="presOf" srcId="{9BEDEA19-D3D1-47C2-9993-A905EAE53752}" destId="{569B84E8-0F05-49D3-B69C-89EDC9B4FEE7}" srcOrd="0" destOrd="0" presId="urn:microsoft.com/office/officeart/2005/8/layout/default#4"/>
    <dgm:cxn modelId="{1B9B050B-A5B0-4EC5-B1F6-59ED4D04C4A5}" type="presOf" srcId="{97E8B2FA-5E01-468D-BE16-C5817CF2A2FD}" destId="{1844757C-8D18-4D2E-BF10-42BD7A3009BA}" srcOrd="0" destOrd="0" presId="urn:microsoft.com/office/officeart/2005/8/layout/default#4"/>
    <dgm:cxn modelId="{97AFFEF0-00E5-4301-B7FA-A3E7FB9C63BF}" srcId="{97E8B2FA-5E01-468D-BE16-C5817CF2A2FD}" destId="{9BEDEA19-D3D1-47C2-9993-A905EAE53752}" srcOrd="4" destOrd="0" parTransId="{0931FCFD-7F21-4987-A86D-AA59D902E8CD}" sibTransId="{F61F18E3-CC8B-4BF2-ABA7-F949B1831B8D}"/>
    <dgm:cxn modelId="{F5C2163A-3C99-48C3-8E7C-483DF86CB6B8}" srcId="{97E8B2FA-5E01-468D-BE16-C5817CF2A2FD}" destId="{D16A1FC7-A8D3-45E5-8E75-8FAE46579D6F}" srcOrd="3" destOrd="0" parTransId="{65E49583-4467-4BBF-ACD7-4F6F6BE220A2}" sibTransId="{D4B04613-2302-4C5A-8080-06DC71D3F533}"/>
    <dgm:cxn modelId="{8A633F0E-2435-47B7-9D94-F5EB9FD3F1FE}" type="presParOf" srcId="{1844757C-8D18-4D2E-BF10-42BD7A3009BA}" destId="{115030EC-548D-4C0A-8A4B-C18F49EC6D8B}" srcOrd="0" destOrd="0" presId="urn:microsoft.com/office/officeart/2005/8/layout/default#4"/>
    <dgm:cxn modelId="{8065DABF-9784-48DB-B5BE-8FA0DA21FD66}" type="presParOf" srcId="{1844757C-8D18-4D2E-BF10-42BD7A3009BA}" destId="{AB4B1C15-9C1A-4833-961E-E9916C9C9786}" srcOrd="1" destOrd="0" presId="urn:microsoft.com/office/officeart/2005/8/layout/default#4"/>
    <dgm:cxn modelId="{EA510EC5-C5F7-4556-9367-B6533E184CB1}" type="presParOf" srcId="{1844757C-8D18-4D2E-BF10-42BD7A3009BA}" destId="{39222930-9DD5-4308-AB3C-B590DAAE1C77}" srcOrd="2" destOrd="0" presId="urn:microsoft.com/office/officeart/2005/8/layout/default#4"/>
    <dgm:cxn modelId="{C5D6EB39-8983-46D0-A15F-85659011DC41}" type="presParOf" srcId="{1844757C-8D18-4D2E-BF10-42BD7A3009BA}" destId="{B349B0E8-9A8E-4102-BC63-369D263E2BE8}" srcOrd="3" destOrd="0" presId="urn:microsoft.com/office/officeart/2005/8/layout/default#4"/>
    <dgm:cxn modelId="{2B4368FD-EC17-4F00-890A-6A3BAD4EF134}" type="presParOf" srcId="{1844757C-8D18-4D2E-BF10-42BD7A3009BA}" destId="{BABF1F21-4AF9-4A81-8673-4762A279088C}" srcOrd="4" destOrd="0" presId="urn:microsoft.com/office/officeart/2005/8/layout/default#4"/>
    <dgm:cxn modelId="{F9F420CB-3AC8-45B9-B960-B52754475B3A}" type="presParOf" srcId="{1844757C-8D18-4D2E-BF10-42BD7A3009BA}" destId="{352718B1-6474-4C36-B583-A3A993DA1D6F}" srcOrd="5" destOrd="0" presId="urn:microsoft.com/office/officeart/2005/8/layout/default#4"/>
    <dgm:cxn modelId="{26F9469E-E8A9-4436-B356-277EDF327BFB}" type="presParOf" srcId="{1844757C-8D18-4D2E-BF10-42BD7A3009BA}" destId="{6B59BE76-2259-4E29-9085-5255D8B11B88}" srcOrd="6" destOrd="0" presId="urn:microsoft.com/office/officeart/2005/8/layout/default#4"/>
    <dgm:cxn modelId="{59BB1D3A-A2B0-4298-B6B6-5B1C6D5A2EF6}" type="presParOf" srcId="{1844757C-8D18-4D2E-BF10-42BD7A3009BA}" destId="{14701817-33E3-4A2F-A326-0435D0327C1C}" srcOrd="7" destOrd="0" presId="urn:microsoft.com/office/officeart/2005/8/layout/default#4"/>
    <dgm:cxn modelId="{84328E02-9022-434A-944E-705BF805C2EB}" type="presParOf" srcId="{1844757C-8D18-4D2E-BF10-42BD7A3009BA}" destId="{569B84E8-0F05-49D3-B69C-89EDC9B4FEE7}" srcOrd="8" destOrd="0" presId="urn:microsoft.com/office/officeart/2005/8/layout/default#4"/>
    <dgm:cxn modelId="{1E0C5D49-10A1-4444-A45D-242D788148A0}" type="presParOf" srcId="{1844757C-8D18-4D2E-BF10-42BD7A3009BA}" destId="{669BFD07-9456-426D-AF39-ECC54FBB228A}" srcOrd="9" destOrd="0" presId="urn:microsoft.com/office/officeart/2005/8/layout/default#4"/>
    <dgm:cxn modelId="{6B9AF6E0-63AB-4A63-8E64-FCB45AA8A08E}" type="presParOf" srcId="{1844757C-8D18-4D2E-BF10-42BD7A3009BA}" destId="{057DEAA9-F754-429B-8324-E696B192BB6F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1333D0-6914-47BC-B6C1-7F177493CDDE}" type="doc">
      <dgm:prSet loTypeId="urn:microsoft.com/office/officeart/2005/8/layout/equation2" loCatId="process" qsTypeId="urn:microsoft.com/office/officeart/2005/8/quickstyle/simple1" qsCatId="simple" csTypeId="urn:microsoft.com/office/officeart/2005/8/colors/accent3_1" csCatId="accent3" phldr="1"/>
      <dgm:spPr/>
    </dgm:pt>
    <dgm:pt modelId="{A9C23864-6167-481C-B0A8-B022451198E2}">
      <dgm:prSet phldrT="[Text]" custT="1"/>
      <dgm:spPr/>
      <dgm:t>
        <a:bodyPr/>
        <a:lstStyle/>
        <a:p>
          <a:r>
            <a:rPr lang="cs-CZ" sz="2400" dirty="0">
              <a:latin typeface="Calibri" pitchFamily="34" charset="0"/>
            </a:rPr>
            <a:t>Forma</a:t>
          </a:r>
        </a:p>
      </dgm:t>
    </dgm:pt>
    <dgm:pt modelId="{A35B52FD-AB2C-484B-A348-B3262E0338B9}" type="parTrans" cxnId="{888E27F7-125F-452B-A256-4B45BA1F6EBF}">
      <dgm:prSet/>
      <dgm:spPr/>
      <dgm:t>
        <a:bodyPr/>
        <a:lstStyle/>
        <a:p>
          <a:endParaRPr lang="cs-CZ"/>
        </a:p>
      </dgm:t>
    </dgm:pt>
    <dgm:pt modelId="{0418AB4B-AFE6-4F29-BB2B-CBF1A8C42AF4}" type="sibTrans" cxnId="{888E27F7-125F-452B-A256-4B45BA1F6EBF}">
      <dgm:prSet/>
      <dgm:spPr/>
      <dgm:t>
        <a:bodyPr/>
        <a:lstStyle/>
        <a:p>
          <a:endParaRPr lang="cs-CZ"/>
        </a:p>
      </dgm:t>
    </dgm:pt>
    <dgm:pt modelId="{4AC63CF1-8219-4A8D-8CC6-AC3703BD7A09}">
      <dgm:prSet phldrT="[Text]" custT="1"/>
      <dgm:spPr/>
      <dgm:t>
        <a:bodyPr/>
        <a:lstStyle/>
        <a:p>
          <a:r>
            <a:rPr lang="cs-CZ" sz="1800" dirty="0">
              <a:latin typeface="Calibri" pitchFamily="34" charset="0"/>
            </a:rPr>
            <a:t>Základní </a:t>
          </a:r>
          <a:r>
            <a:rPr lang="cs-CZ" sz="1800" dirty="0" err="1">
              <a:latin typeface="Calibri" pitchFamily="34" charset="0"/>
            </a:rPr>
            <a:t>ustano</a:t>
          </a:r>
          <a:r>
            <a:rPr lang="cs-CZ" sz="1800" dirty="0">
              <a:latin typeface="Calibri" pitchFamily="34" charset="0"/>
            </a:rPr>
            <a:t>-</a:t>
          </a:r>
          <a:r>
            <a:rPr lang="cs-CZ" sz="1800" dirty="0" err="1">
              <a:latin typeface="Calibri" pitchFamily="34" charset="0"/>
            </a:rPr>
            <a:t>vení</a:t>
          </a:r>
          <a:endParaRPr lang="cs-CZ" sz="1800" dirty="0">
            <a:latin typeface="Calibri" pitchFamily="34" charset="0"/>
          </a:endParaRPr>
        </a:p>
      </dgm:t>
    </dgm:pt>
    <dgm:pt modelId="{DFEC5F44-2147-4B17-9E6C-ECB11FFF8F2E}" type="parTrans" cxnId="{BD55FD07-7F7E-43C5-A0E9-59DDE12EFF77}">
      <dgm:prSet/>
      <dgm:spPr/>
      <dgm:t>
        <a:bodyPr/>
        <a:lstStyle/>
        <a:p>
          <a:endParaRPr lang="cs-CZ"/>
        </a:p>
      </dgm:t>
    </dgm:pt>
    <dgm:pt modelId="{13093EA4-DEAD-47D5-A178-5992374215FF}" type="sibTrans" cxnId="{BD55FD07-7F7E-43C5-A0E9-59DDE12EFF77}">
      <dgm:prSet/>
      <dgm:spPr/>
      <dgm:t>
        <a:bodyPr/>
        <a:lstStyle/>
        <a:p>
          <a:endParaRPr lang="cs-CZ"/>
        </a:p>
      </dgm:t>
    </dgm:pt>
    <dgm:pt modelId="{311C43B7-9A90-45AE-BEC0-FB868A622850}">
      <dgm:prSet phldrT="[Text]"/>
      <dgm:spPr/>
      <dgm:t>
        <a:bodyPr/>
        <a:lstStyle/>
        <a:p>
          <a:r>
            <a:rPr lang="cs-CZ" dirty="0">
              <a:latin typeface="Calibri" pitchFamily="34" charset="0"/>
            </a:rPr>
            <a:t>Smlouva</a:t>
          </a:r>
        </a:p>
      </dgm:t>
    </dgm:pt>
    <dgm:pt modelId="{FAED987D-B479-4C2A-8E60-5EBC344079CF}" type="parTrans" cxnId="{E65C0CE6-B058-4F9E-8A9F-9104BE8DA90E}">
      <dgm:prSet/>
      <dgm:spPr/>
      <dgm:t>
        <a:bodyPr/>
        <a:lstStyle/>
        <a:p>
          <a:endParaRPr lang="cs-CZ"/>
        </a:p>
      </dgm:t>
    </dgm:pt>
    <dgm:pt modelId="{C5B3B805-13FE-46E5-8404-8FFE011E9558}" type="sibTrans" cxnId="{E65C0CE6-B058-4F9E-8A9F-9104BE8DA90E}">
      <dgm:prSet/>
      <dgm:spPr/>
      <dgm:t>
        <a:bodyPr/>
        <a:lstStyle/>
        <a:p>
          <a:endParaRPr lang="cs-CZ"/>
        </a:p>
      </dgm:t>
    </dgm:pt>
    <dgm:pt modelId="{377D643A-C510-4A4D-9984-0960A23F0435}" type="pres">
      <dgm:prSet presAssocID="{1F1333D0-6914-47BC-B6C1-7F177493CDDE}" presName="Name0" presStyleCnt="0">
        <dgm:presLayoutVars>
          <dgm:dir/>
          <dgm:resizeHandles val="exact"/>
        </dgm:presLayoutVars>
      </dgm:prSet>
      <dgm:spPr/>
    </dgm:pt>
    <dgm:pt modelId="{8A0A8689-E08D-409C-B48E-35E874635F7C}" type="pres">
      <dgm:prSet presAssocID="{1F1333D0-6914-47BC-B6C1-7F177493CDDE}" presName="vNodes" presStyleCnt="0"/>
      <dgm:spPr/>
    </dgm:pt>
    <dgm:pt modelId="{20F2DD0D-D82B-4E8A-A73D-2283048D0AA1}" type="pres">
      <dgm:prSet presAssocID="{A9C23864-6167-481C-B0A8-B022451198E2}" presName="node" presStyleLbl="node1" presStyleIdx="0" presStyleCnt="3" custLinFactNeighborX="-241" custLinFactNeighborY="-18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82E23D-4099-4EBA-9B65-6D3942957186}" type="pres">
      <dgm:prSet presAssocID="{0418AB4B-AFE6-4F29-BB2B-CBF1A8C42AF4}" presName="spacerT" presStyleCnt="0"/>
      <dgm:spPr/>
    </dgm:pt>
    <dgm:pt modelId="{B7E67BCA-5DA2-4966-BBFE-323C8B609790}" type="pres">
      <dgm:prSet presAssocID="{0418AB4B-AFE6-4F29-BB2B-CBF1A8C42AF4}" presName="sibTrans" presStyleLbl="sibTrans2D1" presStyleIdx="0" presStyleCnt="2"/>
      <dgm:spPr/>
      <dgm:t>
        <a:bodyPr/>
        <a:lstStyle/>
        <a:p>
          <a:endParaRPr lang="cs-CZ"/>
        </a:p>
      </dgm:t>
    </dgm:pt>
    <dgm:pt modelId="{43E7B3E5-5F7D-457C-A55E-639403227704}" type="pres">
      <dgm:prSet presAssocID="{0418AB4B-AFE6-4F29-BB2B-CBF1A8C42AF4}" presName="spacerB" presStyleCnt="0"/>
      <dgm:spPr/>
    </dgm:pt>
    <dgm:pt modelId="{42AD8D7D-3196-4FE9-827D-7CBEE09B2583}" type="pres">
      <dgm:prSet presAssocID="{4AC63CF1-8219-4A8D-8CC6-AC3703BD7A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7789B9-2CA3-4B0A-B726-C621112DF4AA}" type="pres">
      <dgm:prSet presAssocID="{1F1333D0-6914-47BC-B6C1-7F177493CDDE}" presName="sibTransLast" presStyleLbl="sibTrans2D1" presStyleIdx="1" presStyleCnt="2"/>
      <dgm:spPr/>
      <dgm:t>
        <a:bodyPr/>
        <a:lstStyle/>
        <a:p>
          <a:endParaRPr lang="cs-CZ"/>
        </a:p>
      </dgm:t>
    </dgm:pt>
    <dgm:pt modelId="{F06973BF-FF31-4C2B-A417-39EED701C054}" type="pres">
      <dgm:prSet presAssocID="{1F1333D0-6914-47BC-B6C1-7F177493CDDE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7E994AEC-136C-46EE-ADC4-0097E20DADC6}" type="pres">
      <dgm:prSet presAssocID="{1F1333D0-6914-47BC-B6C1-7F177493CDD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55FD07-7F7E-43C5-A0E9-59DDE12EFF77}" srcId="{1F1333D0-6914-47BC-B6C1-7F177493CDDE}" destId="{4AC63CF1-8219-4A8D-8CC6-AC3703BD7A09}" srcOrd="1" destOrd="0" parTransId="{DFEC5F44-2147-4B17-9E6C-ECB11FFF8F2E}" sibTransId="{13093EA4-DEAD-47D5-A178-5992374215FF}"/>
    <dgm:cxn modelId="{D197AF8C-6179-472B-A602-836030CB8BA1}" type="presOf" srcId="{0418AB4B-AFE6-4F29-BB2B-CBF1A8C42AF4}" destId="{B7E67BCA-5DA2-4966-BBFE-323C8B609790}" srcOrd="0" destOrd="0" presId="urn:microsoft.com/office/officeart/2005/8/layout/equation2"/>
    <dgm:cxn modelId="{22C6BAA6-EF65-45E5-B81F-53137225EEA7}" type="presOf" srcId="{13093EA4-DEAD-47D5-A178-5992374215FF}" destId="{377789B9-2CA3-4B0A-B726-C621112DF4AA}" srcOrd="0" destOrd="0" presId="urn:microsoft.com/office/officeart/2005/8/layout/equation2"/>
    <dgm:cxn modelId="{4BA3E24A-D71F-478B-890F-26E8FB13BDAC}" type="presOf" srcId="{311C43B7-9A90-45AE-BEC0-FB868A622850}" destId="{7E994AEC-136C-46EE-ADC4-0097E20DADC6}" srcOrd="0" destOrd="0" presId="urn:microsoft.com/office/officeart/2005/8/layout/equation2"/>
    <dgm:cxn modelId="{7F021A86-7A92-48D8-B394-57F7551D490C}" type="presOf" srcId="{1F1333D0-6914-47BC-B6C1-7F177493CDDE}" destId="{377D643A-C510-4A4D-9984-0960A23F0435}" srcOrd="0" destOrd="0" presId="urn:microsoft.com/office/officeart/2005/8/layout/equation2"/>
    <dgm:cxn modelId="{E65C0CE6-B058-4F9E-8A9F-9104BE8DA90E}" srcId="{1F1333D0-6914-47BC-B6C1-7F177493CDDE}" destId="{311C43B7-9A90-45AE-BEC0-FB868A622850}" srcOrd="2" destOrd="0" parTransId="{FAED987D-B479-4C2A-8E60-5EBC344079CF}" sibTransId="{C5B3B805-13FE-46E5-8404-8FFE011E9558}"/>
    <dgm:cxn modelId="{6293876B-805A-4858-973C-83707C44FD3F}" type="presOf" srcId="{4AC63CF1-8219-4A8D-8CC6-AC3703BD7A09}" destId="{42AD8D7D-3196-4FE9-827D-7CBEE09B2583}" srcOrd="0" destOrd="0" presId="urn:microsoft.com/office/officeart/2005/8/layout/equation2"/>
    <dgm:cxn modelId="{B00E9731-5285-42A6-881F-6C8F4A0FC085}" type="presOf" srcId="{13093EA4-DEAD-47D5-A178-5992374215FF}" destId="{F06973BF-FF31-4C2B-A417-39EED701C054}" srcOrd="1" destOrd="0" presId="urn:microsoft.com/office/officeart/2005/8/layout/equation2"/>
    <dgm:cxn modelId="{21981851-E89B-49D2-B392-911F7B0BB742}" type="presOf" srcId="{A9C23864-6167-481C-B0A8-B022451198E2}" destId="{20F2DD0D-D82B-4E8A-A73D-2283048D0AA1}" srcOrd="0" destOrd="0" presId="urn:microsoft.com/office/officeart/2005/8/layout/equation2"/>
    <dgm:cxn modelId="{888E27F7-125F-452B-A256-4B45BA1F6EBF}" srcId="{1F1333D0-6914-47BC-B6C1-7F177493CDDE}" destId="{A9C23864-6167-481C-B0A8-B022451198E2}" srcOrd="0" destOrd="0" parTransId="{A35B52FD-AB2C-484B-A348-B3262E0338B9}" sibTransId="{0418AB4B-AFE6-4F29-BB2B-CBF1A8C42AF4}"/>
    <dgm:cxn modelId="{97213C61-750D-455F-A637-67DC014649B4}" type="presParOf" srcId="{377D643A-C510-4A4D-9984-0960A23F0435}" destId="{8A0A8689-E08D-409C-B48E-35E874635F7C}" srcOrd="0" destOrd="0" presId="urn:microsoft.com/office/officeart/2005/8/layout/equation2"/>
    <dgm:cxn modelId="{2BB45FA2-6DA6-4B22-AE9B-25B32F02DB56}" type="presParOf" srcId="{8A0A8689-E08D-409C-B48E-35E874635F7C}" destId="{20F2DD0D-D82B-4E8A-A73D-2283048D0AA1}" srcOrd="0" destOrd="0" presId="urn:microsoft.com/office/officeart/2005/8/layout/equation2"/>
    <dgm:cxn modelId="{96376F67-FC7D-4091-B894-391C64BEBCE5}" type="presParOf" srcId="{8A0A8689-E08D-409C-B48E-35E874635F7C}" destId="{0082E23D-4099-4EBA-9B65-6D3942957186}" srcOrd="1" destOrd="0" presId="urn:microsoft.com/office/officeart/2005/8/layout/equation2"/>
    <dgm:cxn modelId="{D891362A-D7C8-43C0-8C3B-A9CB80AFA410}" type="presParOf" srcId="{8A0A8689-E08D-409C-B48E-35E874635F7C}" destId="{B7E67BCA-5DA2-4966-BBFE-323C8B609790}" srcOrd="2" destOrd="0" presId="urn:microsoft.com/office/officeart/2005/8/layout/equation2"/>
    <dgm:cxn modelId="{CAFF6109-2767-4188-AFFF-711E9BBEA673}" type="presParOf" srcId="{8A0A8689-E08D-409C-B48E-35E874635F7C}" destId="{43E7B3E5-5F7D-457C-A55E-639403227704}" srcOrd="3" destOrd="0" presId="urn:microsoft.com/office/officeart/2005/8/layout/equation2"/>
    <dgm:cxn modelId="{F7790AFD-E89C-426A-BD87-A7103E41BA12}" type="presParOf" srcId="{8A0A8689-E08D-409C-B48E-35E874635F7C}" destId="{42AD8D7D-3196-4FE9-827D-7CBEE09B2583}" srcOrd="4" destOrd="0" presId="urn:microsoft.com/office/officeart/2005/8/layout/equation2"/>
    <dgm:cxn modelId="{C3C325BF-A2F8-40D8-A1D3-22AA76D12348}" type="presParOf" srcId="{377D643A-C510-4A4D-9984-0960A23F0435}" destId="{377789B9-2CA3-4B0A-B726-C621112DF4AA}" srcOrd="1" destOrd="0" presId="urn:microsoft.com/office/officeart/2005/8/layout/equation2"/>
    <dgm:cxn modelId="{4188B70F-2C41-4A15-893F-7DA4B33CB1AA}" type="presParOf" srcId="{377789B9-2CA3-4B0A-B726-C621112DF4AA}" destId="{F06973BF-FF31-4C2B-A417-39EED701C054}" srcOrd="0" destOrd="0" presId="urn:microsoft.com/office/officeart/2005/8/layout/equation2"/>
    <dgm:cxn modelId="{F36D27DB-49AD-4E19-9EA1-DB0849B90DA3}" type="presParOf" srcId="{377D643A-C510-4A4D-9984-0960A23F0435}" destId="{7E994AEC-136C-46EE-ADC4-0097E20DADC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CCEE2-86EB-43A1-BCA6-3F7E5AFF8EE2}">
      <dsp:nvSpPr>
        <dsp:cNvPr id="0" name=""/>
        <dsp:cNvSpPr/>
      </dsp:nvSpPr>
      <dsp:spPr>
        <a:xfrm>
          <a:off x="0" y="0"/>
          <a:ext cx="8229600" cy="116663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>
              <a:latin typeface="Calibri" pitchFamily="34" charset="0"/>
            </a:rPr>
            <a:t>Organizace semináře</a:t>
          </a:r>
        </a:p>
      </dsp:txBody>
      <dsp:txXfrm>
        <a:off x="0" y="0"/>
        <a:ext cx="8229600" cy="1166634"/>
      </dsp:txXfrm>
    </dsp:sp>
    <dsp:sp modelId="{1ABB751A-B94C-4CBB-AB86-CE28471DCD0E}">
      <dsp:nvSpPr>
        <dsp:cNvPr id="0" name=""/>
        <dsp:cNvSpPr/>
      </dsp:nvSpPr>
      <dsp:spPr>
        <a:xfrm>
          <a:off x="7004" y="1166634"/>
          <a:ext cx="2286446" cy="2449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latin typeface="Calibri" pitchFamily="34" charset="0"/>
            </a:rPr>
            <a:t>Základní znalosti pro </a:t>
          </a:r>
          <a:r>
            <a:rPr lang="cs-CZ" sz="1500" kern="1200" dirty="0" smtClean="0">
              <a:latin typeface="Calibri" pitchFamily="34" charset="0"/>
            </a:rPr>
            <a:t>orientaci – algoritmus</a:t>
          </a:r>
          <a:endParaRPr lang="cs-CZ" sz="1500" kern="1200" dirty="0">
            <a:latin typeface="Calibri" pitchFamily="34" charset="0"/>
          </a:endParaRPr>
        </a:p>
      </dsp:txBody>
      <dsp:txXfrm>
        <a:off x="7004" y="1166634"/>
        <a:ext cx="2286446" cy="2449931"/>
      </dsp:txXfrm>
    </dsp:sp>
    <dsp:sp modelId="{CE389B13-2D56-4DB2-A9B5-5B08ED02C341}">
      <dsp:nvSpPr>
        <dsp:cNvPr id="0" name=""/>
        <dsp:cNvSpPr/>
      </dsp:nvSpPr>
      <dsp:spPr>
        <a:xfrm>
          <a:off x="2293451" y="1166634"/>
          <a:ext cx="2286446" cy="2449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latin typeface="Calibri" pitchFamily="34" charset="0"/>
            </a:rPr>
            <a:t>Postup při implementaci a praktické příklady </a:t>
          </a:r>
          <a:r>
            <a:rPr lang="cs-CZ" sz="1500" kern="1200" dirty="0">
              <a:latin typeface="Calibri" pitchFamily="34" charset="0"/>
            </a:rPr>
            <a:t>a </a:t>
          </a:r>
          <a:r>
            <a:rPr lang="cs-CZ" sz="1500" kern="1200" dirty="0" smtClean="0">
              <a:latin typeface="Calibri" pitchFamily="34" charset="0"/>
            </a:rPr>
            <a:t>tipy</a:t>
          </a:r>
          <a:endParaRPr lang="cs-CZ" sz="1500" kern="1200" dirty="0">
            <a:latin typeface="Calibri" pitchFamily="34" charset="0"/>
          </a:endParaRPr>
        </a:p>
      </dsp:txBody>
      <dsp:txXfrm>
        <a:off x="2293451" y="1166634"/>
        <a:ext cx="2286446" cy="2449931"/>
      </dsp:txXfrm>
    </dsp:sp>
    <dsp:sp modelId="{63ED8E06-6EE3-4876-B71B-C64B7DCF103E}">
      <dsp:nvSpPr>
        <dsp:cNvPr id="0" name=""/>
        <dsp:cNvSpPr/>
      </dsp:nvSpPr>
      <dsp:spPr>
        <a:xfrm>
          <a:off x="4579897" y="1166634"/>
          <a:ext cx="2286446" cy="2449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latin typeface="Calibri" panose="020F0502020204030204" pitchFamily="34" charset="0"/>
              <a:cs typeface="Calibri" panose="020F0502020204030204" pitchFamily="34" charset="0"/>
            </a:rPr>
            <a:t>Modelový </a:t>
          </a:r>
          <a:r>
            <a:rPr lang="cs-CZ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případ a </a:t>
          </a:r>
          <a:r>
            <a:rPr lang="cs-CZ" sz="1500" kern="1200" dirty="0">
              <a:latin typeface="Calibri" panose="020F0502020204030204" pitchFamily="34" charset="0"/>
              <a:cs typeface="Calibri" panose="020F0502020204030204" pitchFamily="34" charset="0"/>
            </a:rPr>
            <a:t>samostatné vypracování analýzy</a:t>
          </a:r>
        </a:p>
      </dsp:txBody>
      <dsp:txXfrm>
        <a:off x="4579897" y="1166634"/>
        <a:ext cx="2286446" cy="2449931"/>
      </dsp:txXfrm>
    </dsp:sp>
    <dsp:sp modelId="{706430EC-7F0A-47F1-8FEE-989B3E671E5B}">
      <dsp:nvSpPr>
        <dsp:cNvPr id="0" name=""/>
        <dsp:cNvSpPr/>
      </dsp:nvSpPr>
      <dsp:spPr>
        <a:xfrm>
          <a:off x="6866343" y="1166634"/>
          <a:ext cx="1356251" cy="2449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latin typeface="Calibri" pitchFamily="34" charset="0"/>
            </a:rPr>
            <a:t>Diskuse/dotazy</a:t>
          </a:r>
        </a:p>
      </dsp:txBody>
      <dsp:txXfrm>
        <a:off x="6866343" y="1166634"/>
        <a:ext cx="1356251" cy="2449931"/>
      </dsp:txXfrm>
    </dsp:sp>
    <dsp:sp modelId="{9B16FA55-314C-4241-9B61-E51494548E3C}">
      <dsp:nvSpPr>
        <dsp:cNvPr id="0" name=""/>
        <dsp:cNvSpPr/>
      </dsp:nvSpPr>
      <dsp:spPr>
        <a:xfrm>
          <a:off x="0" y="3616565"/>
          <a:ext cx="8229600" cy="27221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4F4D7-ECF9-4539-8DB0-F8FFA51D2837}">
      <dsp:nvSpPr>
        <dsp:cNvPr id="0" name=""/>
        <dsp:cNvSpPr/>
      </dsp:nvSpPr>
      <dsp:spPr>
        <a:xfrm>
          <a:off x="1526834" y="1681307"/>
          <a:ext cx="4577420" cy="135626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dirty="0">
              <a:latin typeface="Calibri" pitchFamily="34" charset="0"/>
            </a:rPr>
            <a:t>Osobní údaj</a:t>
          </a:r>
        </a:p>
      </dsp:txBody>
      <dsp:txXfrm>
        <a:off x="2197182" y="1879927"/>
        <a:ext cx="3236724" cy="959023"/>
      </dsp:txXfrm>
    </dsp:sp>
    <dsp:sp modelId="{92ABF806-F93E-458C-8AC5-97C61ABF6809}">
      <dsp:nvSpPr>
        <dsp:cNvPr id="0" name=""/>
        <dsp:cNvSpPr/>
      </dsp:nvSpPr>
      <dsp:spPr>
        <a:xfrm>
          <a:off x="2937565" y="929812"/>
          <a:ext cx="1726530" cy="9877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latin typeface="Calibri" pitchFamily="34" charset="0"/>
            </a:rPr>
            <a:t>Subjekt údajů</a:t>
          </a:r>
        </a:p>
      </dsp:txBody>
      <dsp:txXfrm>
        <a:off x="3190409" y="1074466"/>
        <a:ext cx="1220842" cy="698454"/>
      </dsp:txXfrm>
    </dsp:sp>
    <dsp:sp modelId="{522DE4E4-7665-41D1-BC0F-CF8A238A7D31}">
      <dsp:nvSpPr>
        <dsp:cNvPr id="0" name=""/>
        <dsp:cNvSpPr/>
      </dsp:nvSpPr>
      <dsp:spPr>
        <a:xfrm>
          <a:off x="5650991" y="1862247"/>
          <a:ext cx="1555222" cy="9649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latin typeface="Calibri" pitchFamily="34" charset="0"/>
            </a:rPr>
            <a:t>Zpracovatel</a:t>
          </a:r>
        </a:p>
      </dsp:txBody>
      <dsp:txXfrm>
        <a:off x="5878748" y="2003555"/>
        <a:ext cx="1099708" cy="682297"/>
      </dsp:txXfrm>
    </dsp:sp>
    <dsp:sp modelId="{4511DE7E-D47F-45E0-879C-EA5A81D859BD}">
      <dsp:nvSpPr>
        <dsp:cNvPr id="0" name=""/>
        <dsp:cNvSpPr/>
      </dsp:nvSpPr>
      <dsp:spPr>
        <a:xfrm>
          <a:off x="3107090" y="2752292"/>
          <a:ext cx="1557000" cy="111816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latin typeface="Calibri" pitchFamily="34" charset="0"/>
            </a:rPr>
            <a:t>Zpracování OÚ</a:t>
          </a:r>
        </a:p>
      </dsp:txBody>
      <dsp:txXfrm>
        <a:off x="3335107" y="2916043"/>
        <a:ext cx="1100966" cy="790661"/>
      </dsp:txXfrm>
    </dsp:sp>
    <dsp:sp modelId="{231821B6-4547-4BFD-9445-2FD178BC76BA}">
      <dsp:nvSpPr>
        <dsp:cNvPr id="0" name=""/>
        <dsp:cNvSpPr/>
      </dsp:nvSpPr>
      <dsp:spPr>
        <a:xfrm>
          <a:off x="481969" y="1862244"/>
          <a:ext cx="1551706" cy="9649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latin typeface="Calibri" pitchFamily="34" charset="0"/>
            </a:rPr>
            <a:t>Správce</a:t>
          </a:r>
        </a:p>
      </dsp:txBody>
      <dsp:txXfrm>
        <a:off x="709211" y="2003562"/>
        <a:ext cx="1097222" cy="682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D3291-6E40-48C0-A531-1856605388BB}">
      <dsp:nvSpPr>
        <dsp:cNvPr id="0" name=""/>
        <dsp:cNvSpPr/>
      </dsp:nvSpPr>
      <dsp:spPr>
        <a:xfrm>
          <a:off x="730413" y="0"/>
          <a:ext cx="2435125" cy="1461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Calibri" pitchFamily="34" charset="0"/>
            </a:rPr>
            <a:t>Subjekt údajů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latin typeface="Calibri" pitchFamily="34" charset="0"/>
            </a:rPr>
            <a:t>FO, o které jsou údaje zpracovávány.</a:t>
          </a:r>
        </a:p>
      </dsp:txBody>
      <dsp:txXfrm>
        <a:off x="730413" y="0"/>
        <a:ext cx="2435125" cy="1461075"/>
      </dsp:txXfrm>
    </dsp:sp>
    <dsp:sp modelId="{52D2BAA6-7334-4FB8-B51A-1478982F5CCA}">
      <dsp:nvSpPr>
        <dsp:cNvPr id="0" name=""/>
        <dsp:cNvSpPr/>
      </dsp:nvSpPr>
      <dsp:spPr>
        <a:xfrm>
          <a:off x="4762884" y="1656131"/>
          <a:ext cx="2435125" cy="1461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>
              <a:latin typeface="Calibri" pitchFamily="34" charset="0"/>
            </a:rPr>
            <a:t>Zpracování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latin typeface="Calibri" pitchFamily="34" charset="0"/>
            </a:rPr>
            <a:t>Jakákoli operace s OÚ (uložení, zaznamenání, změna, výmaz..)</a:t>
          </a:r>
        </a:p>
      </dsp:txBody>
      <dsp:txXfrm>
        <a:off x="4762884" y="1656131"/>
        <a:ext cx="2435125" cy="1461075"/>
      </dsp:txXfrm>
    </dsp:sp>
    <dsp:sp modelId="{88A43E65-1FAE-407D-9DCC-173D0EB32347}">
      <dsp:nvSpPr>
        <dsp:cNvPr id="0" name=""/>
        <dsp:cNvSpPr/>
      </dsp:nvSpPr>
      <dsp:spPr>
        <a:xfrm>
          <a:off x="4978904" y="0"/>
          <a:ext cx="2435125" cy="1461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>
              <a:latin typeface="Calibri" pitchFamily="34" charset="0"/>
            </a:rPr>
            <a:t>Správce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latin typeface="Calibri" pitchFamily="34" charset="0"/>
            </a:rPr>
            <a:t>Určuje </a:t>
          </a:r>
          <a:r>
            <a:rPr lang="cs-CZ" sz="1200" u="sng" kern="1200" dirty="0">
              <a:latin typeface="Calibri" pitchFamily="34" charset="0"/>
            </a:rPr>
            <a:t>účel</a:t>
          </a:r>
          <a:r>
            <a:rPr lang="cs-CZ" sz="1200" kern="1200" dirty="0">
              <a:latin typeface="Calibri" pitchFamily="34" charset="0"/>
            </a:rPr>
            <a:t> a prostředky zpracování.</a:t>
          </a:r>
        </a:p>
      </dsp:txBody>
      <dsp:txXfrm>
        <a:off x="4978904" y="0"/>
        <a:ext cx="2435125" cy="1461075"/>
      </dsp:txXfrm>
    </dsp:sp>
    <dsp:sp modelId="{C57B77E5-6E72-4662-9E35-3E8DE387C6C2}">
      <dsp:nvSpPr>
        <dsp:cNvPr id="0" name=""/>
        <dsp:cNvSpPr/>
      </dsp:nvSpPr>
      <dsp:spPr>
        <a:xfrm>
          <a:off x="1018464" y="1656127"/>
          <a:ext cx="2435125" cy="1461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>
              <a:latin typeface="Calibri" pitchFamily="34" charset="0"/>
            </a:rPr>
            <a:t>Zpracovatel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>
              <a:latin typeface="Calibri" pitchFamily="34" charset="0"/>
            </a:rPr>
            <a:t>Zpracovává na základě pokynů správce.</a:t>
          </a:r>
        </a:p>
      </dsp:txBody>
      <dsp:txXfrm>
        <a:off x="1018464" y="1656127"/>
        <a:ext cx="2435125" cy="1461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20.03.2018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584800"/>
            <a:ext cx="8229600" cy="1577185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/>
          <a:p>
            <a:r>
              <a:rPr lang="cs-CZ" sz="5400" cap="none" dirty="0">
                <a:solidFill>
                  <a:srgbClr val="0170AC"/>
                </a:solidFill>
                <a:effectLst>
                  <a:outerShdw blurRad="127000" dist="50800" dir="2700000" algn="tl" rotWithShape="0">
                    <a:srgbClr val="000000">
                      <a:alpha val="9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GDPR v praxi pro hotely a cestovní agentury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947" y="3819981"/>
            <a:ext cx="6400800" cy="1314450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chemeClr val="bg1"/>
                </a:solidFill>
                <a:latin typeface="+mj-lt"/>
                <a:ea typeface="Lucida Calligraphy" charset="0"/>
                <a:cs typeface="Lucida Calligraphy" charset="0"/>
              </a:rPr>
              <a:t>Mgr. Vít Hruška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1026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7841"/>
            <a:ext cx="1588120" cy="15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Osobní údaj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59450" y="1821505"/>
            <a:ext cx="68928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 je osobní údaj?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Jakýkoli údaj o identifikované nebo identifikovatelné (živé) fyzické osobě.</a:t>
            </a:r>
          </a:p>
          <a:p>
            <a:endParaRPr lang="cs-CZ" sz="1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Mění se pojetí osobních údajů?</a:t>
            </a:r>
          </a:p>
          <a:p>
            <a:r>
              <a:rPr lang="cs-CZ" sz="11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Nijak zvlášť - výslovně některé navíc</a:t>
            </a:r>
            <a:endParaRPr lang="cs-CZ" sz="11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cs-CZ" sz="11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Příklady osobních údajů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Jméno, </a:t>
            </a:r>
            <a:r>
              <a:rPr lang="cs-CZ" sz="1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příjmení, </a:t>
            </a:r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lokalizační data, IP adresa, cookies, zůstatek na </a:t>
            </a:r>
            <a:r>
              <a:rPr lang="cs-CZ" sz="1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účtu, </a:t>
            </a:r>
          </a:p>
          <a:p>
            <a:r>
              <a:rPr lang="cs-CZ" sz="1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informace o zakoupených zájezdech…</a:t>
            </a:r>
            <a:endParaRPr lang="cs-CZ" sz="1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2050" name="Picture 2" descr="C:\Users\VHruska\AppData\Local\Microsoft\Windows\Temporary Internet Files\Content.IE5\ZL0XPX7R\data-tre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59" y="1278501"/>
            <a:ext cx="3316281" cy="33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431345"/>
              </p:ext>
            </p:extLst>
          </p:nvPr>
        </p:nvGraphicFramePr>
        <p:xfrm>
          <a:off x="457200" y="1563688"/>
          <a:ext cx="8229600" cy="316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  <a:solidFill>
            <a:schemeClr val="tx1"/>
          </a:solidFill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Základní terminologie II</a:t>
            </a:r>
          </a:p>
        </p:txBody>
      </p:sp>
      <p:pic>
        <p:nvPicPr>
          <p:cNvPr id="8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3123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1) zákonnost</a:t>
            </a: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, korektnost a 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transparentnost</a:t>
            </a:r>
          </a:p>
          <a:p>
            <a:pPr>
              <a:buNone/>
            </a:pPr>
            <a:r>
              <a:rPr lang="cs-CZ" sz="1300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</a:rPr>
              <a:t>zpracování pouze na základě 1 z 6 zákonných titulů, vždy průhledně a férově</a:t>
            </a:r>
          </a:p>
          <a:p>
            <a:pPr>
              <a:buNone/>
            </a:pP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2) účelové omezení</a:t>
            </a:r>
          </a:p>
          <a:p>
            <a:pPr>
              <a:buNone/>
            </a:pP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</a:rPr>
              <a:t>zpracovávat pouze za účelem, za nímž byly OÚ shromážděny</a:t>
            </a:r>
          </a:p>
          <a:p>
            <a:pPr>
              <a:buNone/>
            </a:pP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) minimalizace 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údajů</a:t>
            </a:r>
          </a:p>
          <a:p>
            <a:pPr>
              <a:buNone/>
            </a:pP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</a:rPr>
              <a:t>pouze nutné údaje, pouze v nutném rozsahu, ideálně minimální počet „úložišť“</a:t>
            </a:r>
            <a:endParaRPr lang="cs-CZ" sz="1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4) p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řesnost</a:t>
            </a:r>
          </a:p>
          <a:p>
            <a:pPr>
              <a:buNone/>
            </a:pPr>
            <a:r>
              <a:rPr lang="cs-CZ" sz="16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</a:rPr>
              <a:t>přesné a aktuální</a:t>
            </a:r>
            <a:endParaRPr lang="cs-CZ" sz="1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5) omezení 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uložení</a:t>
            </a:r>
          </a:p>
          <a:p>
            <a:pPr>
              <a:buNone/>
            </a:pPr>
            <a:r>
              <a:rPr lang="cs-CZ" sz="16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</a:rPr>
              <a:t>vymazat/anonymizovat údaje, které už nemají účel</a:t>
            </a:r>
          </a:p>
          <a:p>
            <a:pPr>
              <a:buNone/>
            </a:pP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) integrita a 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důvěrnost</a:t>
            </a:r>
          </a:p>
          <a:p>
            <a:pPr>
              <a:buNone/>
            </a:pPr>
            <a:r>
              <a:rPr lang="cs-CZ" sz="16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</a:rPr>
              <a:t>požadavky na bezpečnost</a:t>
            </a:r>
            <a:endParaRPr lang="cs-CZ" sz="1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7) princip 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odpovědnosti</a:t>
            </a:r>
          </a:p>
          <a:p>
            <a:pPr>
              <a:buNone/>
            </a:pPr>
            <a:r>
              <a:rPr lang="cs-CZ" sz="16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</a:rPr>
              <a:t>správce odpovídá za soulad a dokládá jej</a:t>
            </a:r>
            <a:endParaRPr lang="cs-CZ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  <a:solidFill>
            <a:schemeClr val="tx1"/>
          </a:solidFill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Zásady dle GDPR </a:t>
            </a:r>
            <a:r>
              <a:rPr lang="cs-CZ" sz="2400" cap="none" dirty="0" smtClean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(7 </a:t>
            </a:r>
            <a:r>
              <a:rPr lang="cs-CZ" sz="24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zásad)</a:t>
            </a:r>
          </a:p>
        </p:txBody>
      </p:sp>
      <p:pic>
        <p:nvPicPr>
          <p:cNvPr id="3074" name="Picture 2" descr="C:\Users\VHruska\AppData\Local\Microsoft\Windows\Temporary Internet Files\Content.IE5\CDMGS6WU\map-compa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95686"/>
            <a:ext cx="307228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  <a:solidFill>
            <a:schemeClr val="tx1"/>
          </a:solidFill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Právní tituly zpracování </a:t>
            </a:r>
            <a:r>
              <a:rPr lang="cs-CZ" sz="24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(6 titulů)</a:t>
            </a:r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16000639"/>
              </p:ext>
            </p:extLst>
          </p:nvPr>
        </p:nvGraphicFramePr>
        <p:xfrm>
          <a:off x="1043608" y="843558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312398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Problém nadbytečnosti souhlasů – nově pouze „zbytkový“ právní titul</a:t>
            </a:r>
          </a:p>
          <a:p>
            <a:endParaRPr lang="cs-CZ" sz="3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Svobodný, konkrétní, informovaný, jednoznačný </a:t>
            </a: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+ zaznamenávat, kdy 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a jak </a:t>
            </a: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byl udělen</a:t>
            </a:r>
          </a:p>
          <a:p>
            <a:endParaRPr lang="cs-CZ" sz="3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Možnost kdykoli odvolat</a:t>
            </a:r>
          </a:p>
          <a:p>
            <a:endParaRPr lang="cs-CZ" sz="3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Souhlas u dětí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Souhlas se zpracováním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8" name="Veselý obličej 7"/>
          <p:cNvSpPr/>
          <p:nvPr/>
        </p:nvSpPr>
        <p:spPr>
          <a:xfrm>
            <a:off x="4572000" y="3939902"/>
            <a:ext cx="1008112" cy="8640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Práva subjektů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312398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1) právo na informace</a:t>
            </a:r>
          </a:p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2) právo na přístup k osobním údajům</a:t>
            </a:r>
          </a:p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3) právo na opravu</a:t>
            </a:r>
          </a:p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4) právo na výmaz</a:t>
            </a:r>
          </a:p>
          <a:p>
            <a:pPr lvl="1"/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4½) oznamovací povinnost správce</a:t>
            </a:r>
          </a:p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5) právo na omezení zpracování</a:t>
            </a:r>
          </a:p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6) právo na přenositelnost</a:t>
            </a:r>
          </a:p>
          <a:p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7) právo vznést námitku</a:t>
            </a:r>
          </a:p>
        </p:txBody>
      </p:sp>
      <p:sp>
        <p:nvSpPr>
          <p:cNvPr id="8" name="Obdélník 7"/>
          <p:cNvSpPr/>
          <p:nvPr/>
        </p:nvSpPr>
        <p:spPr>
          <a:xfrm>
            <a:off x="7236296" y="1203598"/>
            <a:ext cx="792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18000" b="1" dirty="0">
                <a:ln/>
                <a:solidFill>
                  <a:schemeClr val="accent3"/>
                </a:solidFill>
              </a:rPr>
              <a:t>§</a:t>
            </a:r>
            <a:endParaRPr lang="cs-CZ" sz="1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Povinnost informovat</a:t>
            </a:r>
          </a:p>
        </p:txBody>
      </p:sp>
      <p:sp>
        <p:nvSpPr>
          <p:cNvPr id="8" name="Zástupný symbol pro obsah 17"/>
          <p:cNvSpPr txBox="1">
            <a:spLocks/>
          </p:cNvSpPr>
          <p:nvPr/>
        </p:nvSpPr>
        <p:spPr>
          <a:xfrm>
            <a:off x="539552" y="1347614"/>
            <a:ext cx="4038600" cy="339447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b="1" u="sng" dirty="0">
                <a:solidFill>
                  <a:schemeClr val="bg1"/>
                </a:solidFill>
                <a:latin typeface="Calibri" pitchFamily="34" charset="0"/>
              </a:rPr>
              <a:t>Od subjektu </a:t>
            </a:r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-&gt; v okamžiku 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získání vždy:</a:t>
            </a:r>
            <a:endParaRPr lang="cs-CZ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marL="651510" indent="-514350">
              <a:buClrTx/>
              <a:buSzPct val="100000"/>
              <a:buFont typeface="+mj-lt"/>
              <a:buAutoNum type="alphaLcParenR"/>
            </a:pPr>
            <a:r>
              <a:rPr lang="cs-CZ" sz="1900" dirty="0">
                <a:solidFill>
                  <a:schemeClr val="bg1"/>
                </a:solidFill>
                <a:latin typeface="Calibri" pitchFamily="34" charset="0"/>
              </a:rPr>
              <a:t>totožnost a kontaktní údaje správce</a:t>
            </a:r>
          </a:p>
          <a:p>
            <a:pPr marL="651510" indent="-514350">
              <a:buClrTx/>
              <a:buSzPct val="100000"/>
              <a:buFont typeface="+mj-lt"/>
              <a:buAutoNum type="alphaLcParenR"/>
            </a:pPr>
            <a:r>
              <a:rPr lang="cs-CZ" sz="1900" dirty="0">
                <a:solidFill>
                  <a:schemeClr val="bg1"/>
                </a:solidFill>
                <a:latin typeface="Calibri" pitchFamily="34" charset="0"/>
              </a:rPr>
              <a:t>kontaktní údaje na pověřence</a:t>
            </a:r>
          </a:p>
          <a:p>
            <a:pPr marL="651510" indent="-514350">
              <a:buClrTx/>
              <a:buSzPct val="100000"/>
              <a:buFont typeface="+mj-lt"/>
              <a:buAutoNum type="alphaLcParenR"/>
            </a:pPr>
            <a:r>
              <a:rPr lang="cs-CZ" sz="1900" dirty="0">
                <a:solidFill>
                  <a:schemeClr val="bg1"/>
                </a:solidFill>
                <a:latin typeface="Calibri" pitchFamily="34" charset="0"/>
              </a:rPr>
              <a:t>účely zpracování a právní základ</a:t>
            </a:r>
          </a:p>
          <a:p>
            <a:pPr marL="651510" indent="-514350">
              <a:buClrTx/>
              <a:buSzPct val="100000"/>
              <a:buFont typeface="+mj-lt"/>
              <a:buAutoNum type="alphaLcParenR"/>
            </a:pPr>
            <a:r>
              <a:rPr lang="cs-CZ" sz="1900" dirty="0">
                <a:solidFill>
                  <a:schemeClr val="bg1"/>
                </a:solidFill>
                <a:latin typeface="Calibri" pitchFamily="34" charset="0"/>
              </a:rPr>
              <a:t>oprávněné zájmy správce </a:t>
            </a:r>
          </a:p>
          <a:p>
            <a:pPr marL="651510" indent="-514350">
              <a:buClrTx/>
              <a:buSzPct val="100000"/>
              <a:buFont typeface="+mj-lt"/>
              <a:buAutoNum type="alphaLcParenR"/>
            </a:pPr>
            <a:r>
              <a:rPr lang="cs-CZ" sz="1900" dirty="0">
                <a:solidFill>
                  <a:schemeClr val="bg1"/>
                </a:solidFill>
                <a:latin typeface="Calibri" pitchFamily="34" charset="0"/>
              </a:rPr>
              <a:t>příjemce nebo kategorie příjemců</a:t>
            </a:r>
          </a:p>
          <a:p>
            <a:pPr marL="651510" indent="-514350">
              <a:buClrTx/>
              <a:buSzPct val="100000"/>
              <a:buFont typeface="+mj-lt"/>
              <a:buAutoNum type="alphaLcParenR"/>
            </a:pPr>
            <a:r>
              <a:rPr lang="cs-CZ" sz="1900" dirty="0">
                <a:solidFill>
                  <a:schemeClr val="bg1"/>
                </a:solidFill>
                <a:latin typeface="Calibri" pitchFamily="34" charset="0"/>
              </a:rPr>
              <a:t>předání do třetích zem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í</a:t>
            </a:r>
          </a:p>
        </p:txBody>
      </p:sp>
      <p:sp>
        <p:nvSpPr>
          <p:cNvPr id="9" name="Zástupný symbol pro obsah 20"/>
          <p:cNvSpPr>
            <a:spLocks noGrp="1"/>
          </p:cNvSpPr>
          <p:nvPr>
            <p:ph sz="half" idx="4294967295"/>
          </p:nvPr>
        </p:nvSpPr>
        <p:spPr>
          <a:xfrm>
            <a:off x="4788024" y="1347614"/>
            <a:ext cx="4038600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51600">
              <a:spcBef>
                <a:spcPts val="24"/>
              </a:spcBef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+ pokud nutné pro spravedlivé a transparentní zpracování: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d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oba zpracování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práva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rávo odvolat souhlas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právo podat stížnost u ÚOOÚ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z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ákonný/smluvní požadavek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utomatizované zpracování</a:t>
            </a:r>
          </a:p>
          <a:p>
            <a:pPr marL="651600" indent="-4572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endParaRPr lang="cs-CZ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7"/>
          <p:cNvSpPr txBox="1">
            <a:spLocks/>
          </p:cNvSpPr>
          <p:nvPr/>
        </p:nvSpPr>
        <p:spPr>
          <a:xfrm>
            <a:off x="539552" y="1347614"/>
            <a:ext cx="4038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cs-CZ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Zástupný symbol pro obsah 20"/>
          <p:cNvSpPr>
            <a:spLocks noGrp="1"/>
          </p:cNvSpPr>
          <p:nvPr>
            <p:ph sz="half" idx="4294967295"/>
          </p:nvPr>
        </p:nvSpPr>
        <p:spPr>
          <a:xfrm>
            <a:off x="4788024" y="1347614"/>
            <a:ext cx="4038600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endParaRPr lang="cs-CZ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None/>
            </a:pPr>
            <a:endParaRPr lang="cs-CZ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Povinnost informovat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9" name="Zástupný symbol pro obsah 17"/>
          <p:cNvSpPr txBox="1">
            <a:spLocks/>
          </p:cNvSpPr>
          <p:nvPr/>
        </p:nvSpPr>
        <p:spPr>
          <a:xfrm>
            <a:off x="691952" y="1500014"/>
            <a:ext cx="4038600" cy="339447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b="1" u="sng" dirty="0" smtClean="0">
                <a:solidFill>
                  <a:schemeClr val="bg1"/>
                </a:solidFill>
                <a:latin typeface="Calibri" pitchFamily="34" charset="0"/>
              </a:rPr>
              <a:t>Ne od </a:t>
            </a:r>
            <a:r>
              <a:rPr lang="cs-CZ" sz="2000" b="1" u="sng" dirty="0">
                <a:solidFill>
                  <a:schemeClr val="bg1"/>
                </a:solidFill>
                <a:latin typeface="Calibri" pitchFamily="34" charset="0"/>
              </a:rPr>
              <a:t>subjektu </a:t>
            </a:r>
            <a:r>
              <a:rPr lang="cs-CZ" sz="2000" b="1" dirty="0">
                <a:solidFill>
                  <a:schemeClr val="bg1"/>
                </a:solidFill>
                <a:latin typeface="Calibri" pitchFamily="34" charset="0"/>
              </a:rPr>
              <a:t>-&gt; </a:t>
            </a:r>
            <a:r>
              <a:rPr lang="cs-CZ" sz="2000" b="1" dirty="0" err="1" smtClean="0">
                <a:solidFill>
                  <a:schemeClr val="bg1"/>
                </a:solidFill>
                <a:latin typeface="Calibri" pitchFamily="34" charset="0"/>
              </a:rPr>
              <a:t>max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 do 30 dnů vždy (nejpozději při prvním kontaktu nebo zpřístupnění jinému příjemci):</a:t>
            </a:r>
            <a:endParaRPr lang="cs-CZ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marL="137160" indent="0">
              <a:buClrTx/>
              <a:buSzPct val="100000"/>
              <a:buNone/>
            </a:pPr>
            <a:r>
              <a:rPr lang="cs-CZ" sz="1900" dirty="0" smtClean="0">
                <a:solidFill>
                  <a:schemeClr val="bg1"/>
                </a:solidFill>
                <a:latin typeface="Calibri" pitchFamily="34" charset="0"/>
              </a:rPr>
              <a:t>+ Kategorie dotčených osobních údajů</a:t>
            </a:r>
          </a:p>
          <a:p>
            <a:pPr marL="137160" indent="0">
              <a:buClrTx/>
              <a:buSzPct val="100000"/>
              <a:buNone/>
            </a:pPr>
            <a:r>
              <a:rPr lang="cs-CZ" sz="1900" dirty="0" smtClean="0">
                <a:solidFill>
                  <a:schemeClr val="bg1"/>
                </a:solidFill>
                <a:latin typeface="Calibri" pitchFamily="34" charset="0"/>
              </a:rPr>
              <a:t>- oprávněné </a:t>
            </a:r>
            <a:r>
              <a:rPr lang="cs-CZ" sz="1900" dirty="0">
                <a:solidFill>
                  <a:schemeClr val="bg1"/>
                </a:solidFill>
                <a:latin typeface="Calibri" pitchFamily="34" charset="0"/>
              </a:rPr>
              <a:t>zájmy správce </a:t>
            </a:r>
          </a:p>
        </p:txBody>
      </p:sp>
      <p:sp>
        <p:nvSpPr>
          <p:cNvPr id="10" name="Zástupný symbol pro obsah 20"/>
          <p:cNvSpPr>
            <a:spLocks noGrp="1"/>
          </p:cNvSpPr>
          <p:nvPr>
            <p:ph sz="half" idx="4294967295"/>
          </p:nvPr>
        </p:nvSpPr>
        <p:spPr>
          <a:xfrm>
            <a:off x="4940424" y="1500014"/>
            <a:ext cx="4038600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51600">
              <a:spcBef>
                <a:spcPts val="24"/>
              </a:spcBef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+ pokud nutné pro spravedlivé a transparentní zpracování: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d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oba zpracování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právněné zájmy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rávo odvolat souhlas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právo podat stížnost u ÚOOÚ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z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droj osobních údajů</a:t>
            </a:r>
          </a:p>
          <a:p>
            <a:pPr marL="651600" indent="-5148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cs-CZ" sz="2000" dirty="0" smtClean="0">
                <a:solidFill>
                  <a:schemeClr val="bg1"/>
                </a:solidFill>
                <a:latin typeface="Calibri" pitchFamily="34" charset="0"/>
              </a:rPr>
              <a:t>utomatizované zpracování/profilování</a:t>
            </a:r>
          </a:p>
          <a:p>
            <a:pPr marL="651600" indent="-457200">
              <a:spcBef>
                <a:spcPts val="24"/>
              </a:spcBef>
              <a:buClrTx/>
              <a:buSzPct val="100000"/>
              <a:buFont typeface="+mj-lt"/>
              <a:buAutoNum type="alphaLcParenR"/>
            </a:pPr>
            <a:endParaRPr lang="cs-CZ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Právo na </a:t>
            </a:r>
            <a:r>
              <a:rPr lang="cs-CZ" sz="4000" cap="none" dirty="0" smtClean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výmaz</a:t>
            </a:r>
            <a:endParaRPr lang="cs-CZ" sz="4000" cap="none" dirty="0">
              <a:solidFill>
                <a:srgbClr val="0170AC"/>
              </a:solidFill>
              <a:effectLst>
                <a:outerShdw blurRad="127000" dist="38100" dir="2700000" algn="tl" rotWithShape="0">
                  <a:srgbClr val="000000">
                    <a:alpha val="18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7211" y="1267096"/>
            <a:ext cx="390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Povinnost vymazat údaje</a:t>
            </a:r>
            <a:r>
              <a:rPr lang="cs-CZ" sz="28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pic>
        <p:nvPicPr>
          <p:cNvPr id="26" name="Picture 2" descr="C:\Users\VHruska\Disk Google\Víťa\_GDPR\Obrázky pro prezentaci\scale_tipped_right_400_clr_64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35" y="2939591"/>
            <a:ext cx="586544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4902517" y="1288581"/>
            <a:ext cx="211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Neuplatní se:</a:t>
            </a: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48868" y="1789231"/>
            <a:ext cx="39014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Dovršení účelu zpracování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Odvolání souhlasu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Protiprávní zpracování údajů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Subjekt vznese námitku a 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nepřevažuje 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oprávněný zájem</a:t>
            </a:r>
            <a:endParaRPr lang="cs-CZ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12009" y="1788515"/>
            <a:ext cx="44039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Právo na svobodu projevu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a informací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Právní povinnost zpracovávat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Veřejný zájem (zdraví, archivace)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 Výkon, obhajoba nároků</a:t>
            </a:r>
            <a:endParaRPr lang="cs-CZ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Právo na přenositelnost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23528" y="1347614"/>
            <a:ext cx="118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Pokud: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205223" y="1998696"/>
            <a:ext cx="2996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Zpracování na základě </a:t>
            </a:r>
          </a:p>
          <a:p>
            <a:r>
              <a:rPr lang="cs-CZ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souhlasu/smlouvy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267744" y="26334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rgbClr val="00B050"/>
                </a:solidFill>
                <a:latin typeface="Calibri Light" charset="0"/>
                <a:ea typeface="Calibri Light" charset="0"/>
                <a:cs typeface="Calibri Light" charset="0"/>
              </a:rPr>
              <a:t>+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204706" y="3433528"/>
            <a:ext cx="296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Zpracování se prování </a:t>
            </a:r>
          </a:p>
          <a:p>
            <a:r>
              <a:rPr lang="cs-CZ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automatizovaně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184229" y="1710739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Právo získat údaje, které se ho týkají, jež poskytl správci, ve strukturovaném, běžně používaném a strojově čitelném formátu </a:t>
            </a:r>
            <a:br>
              <a:rPr lang="cs-CZ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s-CZ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právo předat tyto údaje jinému správci </a:t>
            </a:r>
          </a:p>
        </p:txBody>
      </p:sp>
      <p:sp>
        <p:nvSpPr>
          <p:cNvPr id="28" name="Pravá složená závorka 27"/>
          <p:cNvSpPr/>
          <p:nvPr/>
        </p:nvSpPr>
        <p:spPr>
          <a:xfrm>
            <a:off x="4197668" y="2215696"/>
            <a:ext cx="446245" cy="1851594"/>
          </a:xfrm>
          <a:prstGeom prst="rightBrace">
            <a:avLst>
              <a:gd name="adj1" fmla="val 13956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9" name="Přímá spojnice se šipkou 11"/>
          <p:cNvCxnSpPr>
            <a:stCxn id="28" idx="1"/>
          </p:cNvCxnSpPr>
          <p:nvPr/>
        </p:nvCxnSpPr>
        <p:spPr>
          <a:xfrm>
            <a:off x="4643913" y="3141493"/>
            <a:ext cx="432143" cy="632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13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854727"/>
              </p:ext>
            </p:extLst>
          </p:nvPr>
        </p:nvGraphicFramePr>
        <p:xfrm>
          <a:off x="457200" y="843558"/>
          <a:ext cx="8229600" cy="388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Princip odpovědnosti</a:t>
            </a:r>
          </a:p>
        </p:txBody>
      </p:sp>
      <p:pic>
        <p:nvPicPr>
          <p:cNvPr id="17" name="Picture 2" descr="C:\Users\VHruska\Disk Google\Víťa\_GDPR\Obrázky pro prezentaci\shapes_corresponding_hole_400_clr_206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69917"/>
            <a:ext cx="3810000" cy="19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491630"/>
            <a:ext cx="4978896" cy="324039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Správce odpovídá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za soulad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3200" baseline="0" dirty="0">
                <a:solidFill>
                  <a:schemeClr val="bg1"/>
                </a:solidFill>
                <a:latin typeface="Calibri" pitchFamily="34" charset="0"/>
              </a:rPr>
              <a:t>Správce</a:t>
            </a: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 dokládá soulad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3200" dirty="0">
                <a:solidFill>
                  <a:schemeClr val="bg1"/>
                </a:solidFill>
                <a:latin typeface="Calibri" pitchFamily="34" charset="0"/>
              </a:rPr>
              <a:t>Záznamy o činnostech 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</a:rPr>
              <a:t>zpracování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</a:rPr>
              <a:t>Kontaktní údaje správce; účely, kategorie subjektů a OÚ, kategorie příjemců; předání do 3. zemí; možná plánované lhůty pro výmaz; možná bezpečnostní opatření</a:t>
            </a:r>
            <a:endParaRPr lang="cs-CZ" sz="17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Posouzení</a:t>
            </a:r>
            <a:r>
              <a:rPr kumimoji="0" lang="cs-CZ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vlivu na ochranu osobních údajů (DPIA)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Pověřenec (DPO)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11760" y="2787774"/>
            <a:ext cx="445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Práva a povinnosti pověřence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Kontroluje, radí dovnitř, radí ven, styčný bod pro úřad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39752" y="3651870"/>
            <a:ext cx="65231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Kdo má povinnost jej jmenovat?</a:t>
            </a:r>
          </a:p>
          <a:p>
            <a:pPr marL="228600" indent="-228600">
              <a:buAutoNum type="arabicParenR"/>
            </a:pPr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veřejná instituce (=?); 2) hlavní činnost, povaha/rozsah/účel = rozsáhlé + systematické zpracování; 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3) hlavní činnost = rozsáhlé + zvláštní kategorie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1923678"/>
            <a:ext cx="4550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Kdo to je z hlediska struktury?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Podřízen statutárnímu orgánu, POZOR NA KONFIKT ZÁJMŮ!!!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12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Povinnost hlášení incidentů </a:t>
            </a:r>
            <a:r>
              <a:rPr lang="cs-CZ" sz="14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(Mall.cz)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259632" y="1707654"/>
            <a:ext cx="3315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Narušení bezpečnosti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Do 72 hodin od toho, co se dozví.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259632" y="2427734"/>
            <a:ext cx="4391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Koho informovat?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1) Správce -&gt; 2) ÚOOÚ -&gt; nebezpečí pro práva a svobody SÚ -&gt; 3) SÚ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61330" y="3867894"/>
            <a:ext cx="4240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Kdy není třeba informovat?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Není riziko.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259632" y="3157203"/>
            <a:ext cx="37083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 čem informovat?</a:t>
            </a:r>
          </a:p>
          <a:p>
            <a:pPr marL="228600" indent="-228600">
              <a:buAutoNum type="arabicParenR"/>
            </a:pPr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Povaha narušení + cca počet OÚ; 2) kontakt na DPO; </a:t>
            </a:r>
          </a:p>
          <a:p>
            <a:r>
              <a:rPr lang="cs-CZ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3) pravděpodobné důsledky; 4) popis opatření</a:t>
            </a:r>
          </a:p>
        </p:txBody>
      </p:sp>
      <p:pic>
        <p:nvPicPr>
          <p:cNvPr id="15" name="Picture 2" descr="C:\Users\VHruska\Disk Google\Víťa\_GDPR\Obrázky pro prezentaci\hand_pointing_out_of_phone_400_clr_97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252">
            <a:off x="5427951" y="1108187"/>
            <a:ext cx="3429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11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Smlouva o zpracování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491630"/>
            <a:ext cx="8219256" cy="32403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39552" y="1347614"/>
          <a:ext cx="806489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467544" y="1779662"/>
            <a:ext cx="8229600" cy="1450912"/>
          </a:xfrm>
          <a:prstGeom prst="rect">
            <a:avLst/>
          </a:prstGeom>
          <a:effectLst/>
        </p:spPr>
        <p:txBody>
          <a:bodyPr vert="horz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170AC"/>
                </a:solidFill>
                <a:effectLst>
                  <a:outerShdw blurRad="127000" dist="50800" dir="2700000" algn="tl" rotWithShape="0">
                    <a:srgbClr val="000000">
                      <a:alpha val="9000"/>
                    </a:srgb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Konec</a:t>
            </a:r>
            <a:r>
              <a:rPr kumimoji="0" lang="cs-CZ" sz="5400" b="1" i="0" u="none" strike="noStrike" kern="1200" cap="none" spc="0" normalizeH="0" noProof="0" dirty="0" smtClean="0">
                <a:ln w="6350">
                  <a:noFill/>
                </a:ln>
                <a:solidFill>
                  <a:srgbClr val="0170AC"/>
                </a:solidFill>
                <a:effectLst>
                  <a:outerShdw blurRad="127000" dist="50800" dir="2700000" algn="tl" rotWithShape="0">
                    <a:srgbClr val="000000">
                      <a:alpha val="9000"/>
                    </a:srgb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 první části</a:t>
            </a:r>
            <a:endParaRPr kumimoji="0" lang="cs-CZ" sz="5400" b="1" i="0" u="none" strike="noStrike" kern="1200" cap="none" spc="0" normalizeH="0" baseline="0" noProof="0" dirty="0">
              <a:ln w="6350">
                <a:noFill/>
              </a:ln>
              <a:solidFill>
                <a:srgbClr val="0170AC"/>
              </a:solidFill>
              <a:effectLst>
                <a:outerShdw blurRad="127000" dist="50800" dir="2700000" algn="tl" rotWithShape="0">
                  <a:srgbClr val="000000">
                    <a:alpha val="9000"/>
                  </a:srgbClr>
                </a:outerShdw>
              </a:effectLst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368947" y="3819981"/>
            <a:ext cx="6400800" cy="55196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Lucida Calligraphy" charset="0"/>
                <a:cs typeface="Lucida Calligraphy" charset="0"/>
              </a:rPr>
              <a:t>Mgr. Vít Hruška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8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7841"/>
            <a:ext cx="1588120" cy="15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Hruska\Disk Google\Víťa\_GDPR\Obrázky pro prezentaci\custom_stack_of_books_119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3150494" cy="33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851920" y="843558"/>
            <a:ext cx="467570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Korporátní právo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Právo nemovitostí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Právo duševního vlastnictví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Trestní právo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Ochrana osobních údajů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Služba pověřence pro ochranu 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osobních údajů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6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2" name="Je rovno 1"/>
          <p:cNvSpPr/>
          <p:nvPr/>
        </p:nvSpPr>
        <p:spPr>
          <a:xfrm>
            <a:off x="4065451" y="1995686"/>
            <a:ext cx="1008112" cy="7200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59643" y="953504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GDPR</a:t>
            </a:r>
            <a:endParaRPr lang="cs-CZ" sz="54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71600" y="2715766"/>
            <a:ext cx="71958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General data </a:t>
            </a:r>
            <a:r>
              <a:rPr lang="cs-CZ" sz="5400" b="1" cap="none" spc="0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protection</a:t>
            </a:r>
            <a:r>
              <a:rPr lang="cs-CZ" sz="54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cs-CZ" sz="5400" b="1" cap="none" spc="0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regulation</a:t>
            </a:r>
            <a:endParaRPr lang="cs-CZ" sz="54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55526"/>
            <a:ext cx="8229600" cy="857250"/>
          </a:xfrm>
        </p:spPr>
        <p:txBody>
          <a:bodyPr/>
          <a:lstStyle/>
          <a:p>
            <a:r>
              <a:rPr lang="cs-CZ" sz="4000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</a:rPr>
              <a:t>Základní</a:t>
            </a:r>
            <a:r>
              <a:rPr lang="cs-CZ" sz="4400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</a:rPr>
              <a:t> informace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11630"/>
            <a:ext cx="8229600" cy="3120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u="sng" dirty="0">
                <a:solidFill>
                  <a:schemeClr val="bg1"/>
                </a:solidFill>
                <a:latin typeface="Calibri" pitchFamily="34" charset="0"/>
              </a:rPr>
              <a:t>Nařízení</a:t>
            </a: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 Evropského parlamentu a Rady Evropské unie č. 2016/679 ze dne 27. 4. 2016 (ve věstníku EU zveřejněno dne 4. 5. 2016)</a:t>
            </a: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Nařízení ≠ směrnice!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Účinnosti nabude dne 25. 5. 2018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Vztah k zákonu o ochraně osobních údajů + nový zákon 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s-CZ" dirty="0" err="1" smtClean="0">
                <a:solidFill>
                  <a:schemeClr val="bg1"/>
                </a:solidFill>
                <a:latin typeface="Calibri" pitchFamily="34" charset="0"/>
              </a:rPr>
              <a:t>ePrivacy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pl-PL" i="1" dirty="0">
                <a:solidFill>
                  <a:schemeClr val="bg1"/>
                </a:solidFill>
                <a:latin typeface="Calibri" pitchFamily="34" charset="0"/>
              </a:rPr>
              <a:t>Nařízení o soukromí a elektronických </a:t>
            </a:r>
            <a:r>
              <a:rPr lang="pl-PL" i="1" dirty="0" smtClean="0">
                <a:solidFill>
                  <a:schemeClr val="bg1"/>
                </a:solidFill>
                <a:latin typeface="Calibri" pitchFamily="34" charset="0"/>
              </a:rPr>
              <a:t>komunikacích</a:t>
            </a:r>
            <a:r>
              <a:rPr lang="pl-PL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endParaRPr lang="cs-CZ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endParaRPr lang="cs-CZ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endParaRPr lang="cs-CZ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7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5922"/>
            <a:ext cx="8229600" cy="322609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</a:rPr>
              <a:t>Typické argumenty klientů:</a:t>
            </a:r>
          </a:p>
          <a:p>
            <a:pPr marL="13716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</a:rPr>
              <a:t>„Nás se to netýká.“</a:t>
            </a:r>
          </a:p>
          <a:p>
            <a:pPr marL="13716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</a:rPr>
              <a:t>„Času dost.“</a:t>
            </a:r>
          </a:p>
          <a:p>
            <a:pPr marL="13716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</a:rPr>
              <a:t>„Už se řídíme ‚</a:t>
            </a:r>
            <a:r>
              <a:rPr lang="cs-CZ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Stojedičkou</a:t>
            </a: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</a:rPr>
              <a:t>‘.“</a:t>
            </a:r>
          </a:p>
          <a:p>
            <a:pPr marL="137160" indent="0">
              <a:buNone/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</a:rPr>
              <a:t>„Nikdo si nás nevšimne.“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555526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</a:rPr>
              <a:t>Proč neřešit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1026" name="Picture 2" descr="C:\Users\VHruska\AppData\Local\Microsoft\Windows\Temporary Internet Files\Content.IE5\CDMGS6WU\twitter-relax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28" y="163564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Dotčené subjekty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1564" y="1714892"/>
            <a:ext cx="79155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Každá společnost či </a:t>
            </a:r>
            <a:r>
              <a:rPr lang="cs-CZ" sz="3600" b="1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organizace, </a:t>
            </a:r>
            <a:endParaRPr lang="cs-CZ" sz="3600" b="1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cs-CZ" sz="3600" b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která zpracovává osobní údaje fyzických </a:t>
            </a:r>
          </a:p>
          <a:p>
            <a:pPr algn="ctr"/>
            <a:r>
              <a:rPr lang="cs-CZ" sz="3600" b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osob!!!!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pic>
        <p:nvPicPr>
          <p:cNvPr id="6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  <a:solidFill>
            <a:schemeClr val="tx1"/>
          </a:solidFill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Sankce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sp>
        <p:nvSpPr>
          <p:cNvPr id="18" name="Zástupný symbol pro obsah 17"/>
          <p:cNvSpPr>
            <a:spLocks noGrp="1"/>
          </p:cNvSpPr>
          <p:nvPr>
            <p:ph sz="half" idx="1"/>
          </p:nvPr>
        </p:nvSpPr>
        <p:spPr>
          <a:xfrm>
            <a:off x="539552" y="1347614"/>
            <a:ext cx="4038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>
                <a:solidFill>
                  <a:srgbClr val="002060"/>
                </a:solidFill>
                <a:latin typeface="Calibri" pitchFamily="34" charset="0"/>
              </a:rPr>
              <a:t>10 milionů euro nebo 2 % světového ročního obratu</a:t>
            </a:r>
          </a:p>
          <a:p>
            <a:pPr>
              <a:buNone/>
            </a:pPr>
            <a:r>
              <a:rPr lang="cs-CZ" sz="3200" dirty="0">
                <a:solidFill>
                  <a:srgbClr val="002060"/>
                </a:solidFill>
                <a:latin typeface="Calibri" pitchFamily="34" charset="0"/>
              </a:rPr>
              <a:t>20 milionů euro nebo 4 % světového ročního obratu</a:t>
            </a:r>
          </a:p>
        </p:txBody>
      </p:sp>
      <p:pic>
        <p:nvPicPr>
          <p:cNvPr id="8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0"/>
          <p:cNvSpPr txBox="1">
            <a:spLocks/>
          </p:cNvSpPr>
          <p:nvPr/>
        </p:nvSpPr>
        <p:spPr>
          <a:xfrm>
            <a:off x="4788024" y="1347614"/>
            <a:ext cx="4038600" cy="339447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endParaRPr lang="cs-CZ" sz="320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 typeface="Wingdings 2"/>
              <a:buNone/>
            </a:pPr>
            <a:endParaRPr lang="cs-CZ" sz="320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 typeface="Wingdings 2"/>
              <a:buNone/>
            </a:pPr>
            <a:r>
              <a:rPr lang="cs-CZ" sz="3200" smtClean="0">
                <a:solidFill>
                  <a:schemeClr val="bg1"/>
                </a:solidFill>
                <a:latin typeface="Calibri" pitchFamily="34" charset="0"/>
              </a:rPr>
              <a:t>Pozor na pověst!</a:t>
            </a:r>
            <a:endParaRPr lang="cs-CZ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4547" y="580160"/>
            <a:ext cx="8229600" cy="691487"/>
          </a:xfrm>
          <a:prstGeom prst="rect">
            <a:avLst/>
          </a:prstGeom>
          <a:solidFill>
            <a:schemeClr val="tx1"/>
          </a:solidFill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cap="none" dirty="0">
                <a:solidFill>
                  <a:srgbClr val="0170AC"/>
                </a:solidFill>
                <a:effectLst>
                  <a:outerShdw blurRad="127000" dist="38100" dir="2700000" algn="tl" rotWithShape="0">
                    <a:srgbClr val="000000">
                      <a:alpha val="18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Základní terminologie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32178" r="10311" b="35700"/>
          <a:stretch/>
        </p:blipFill>
        <p:spPr>
          <a:xfrm>
            <a:off x="179512" y="84579"/>
            <a:ext cx="1440160" cy="38853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95343086"/>
              </p:ext>
            </p:extLst>
          </p:nvPr>
        </p:nvGraphicFramePr>
        <p:xfrm>
          <a:off x="683568" y="627534"/>
          <a:ext cx="763284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VHruska\Disk Google\Klienti\GDPR\_Přednášky a školení\Forum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4579"/>
            <a:ext cx="713453" cy="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4709</TotalTime>
  <Words>773</Words>
  <Application>Microsoft Office PowerPoint</Application>
  <PresentationFormat>Předvádění na obrazovce (16:9)</PresentationFormat>
  <Paragraphs>187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Vrchol</vt:lpstr>
      <vt:lpstr>GDPR v praxi pro hotely a cestovní agentury</vt:lpstr>
      <vt:lpstr>Prezentace aplikace PowerPoint</vt:lpstr>
      <vt:lpstr>Prezentace aplikace PowerPoint</vt:lpstr>
      <vt:lpstr>Prezentace aplikace PowerPoint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osobních údajů po novu…?</dc:title>
  <dc:creator>VHruska</dc:creator>
  <cp:lastModifiedBy>Marcela Konečná</cp:lastModifiedBy>
  <cp:revision>119</cp:revision>
  <dcterms:created xsi:type="dcterms:W3CDTF">2017-06-16T10:15:52Z</dcterms:created>
  <dcterms:modified xsi:type="dcterms:W3CDTF">2018-03-20T14:04:53Z</dcterms:modified>
</cp:coreProperties>
</file>