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307" r:id="rId3"/>
    <p:sldId id="288" r:id="rId4"/>
    <p:sldId id="274" r:id="rId5"/>
    <p:sldId id="314" r:id="rId6"/>
    <p:sldId id="315" r:id="rId7"/>
    <p:sldId id="312" r:id="rId8"/>
    <p:sldId id="300" r:id="rId9"/>
    <p:sldId id="302" r:id="rId10"/>
    <p:sldId id="303" r:id="rId11"/>
    <p:sldId id="316" r:id="rId12"/>
    <p:sldId id="301" r:id="rId13"/>
    <p:sldId id="317" r:id="rId14"/>
    <p:sldId id="318" r:id="rId15"/>
    <p:sldId id="321" r:id="rId16"/>
    <p:sldId id="304" r:id="rId17"/>
    <p:sldId id="305" r:id="rId18"/>
    <p:sldId id="306" r:id="rId19"/>
    <p:sldId id="313" r:id="rId20"/>
    <p:sldId id="320" r:id="rId21"/>
    <p:sldId id="319" r:id="rId22"/>
    <p:sldId id="297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84"/>
  </p:normalViewPr>
  <p:slideViewPr>
    <p:cSldViewPr>
      <p:cViewPr>
        <p:scale>
          <a:sx n="143" d="100"/>
          <a:sy n="143" d="100"/>
        </p:scale>
        <p:origin x="-114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619800-77FC-4D9A-8DF7-8679008647CE}" type="doc">
      <dgm:prSet loTypeId="urn:microsoft.com/office/officeart/2005/8/layout/hProcess9" loCatId="process" qsTypeId="urn:microsoft.com/office/officeart/2005/8/quickstyle/simple1" qsCatId="simple" csTypeId="urn:microsoft.com/office/officeart/2005/8/colors/accent3_1" csCatId="accent3" phldr="1"/>
      <dgm:spPr/>
    </dgm:pt>
    <dgm:pt modelId="{75A0F518-5AFB-40E7-B6C3-3E9A6B03C456}">
      <dgm:prSet phldrT="[Text]"/>
      <dgm:spPr/>
      <dgm:t>
        <a:bodyPr/>
        <a:lstStyle/>
        <a:p>
          <a:pPr algn="ctr"/>
          <a:r>
            <a:rPr lang="cs-CZ">
              <a:latin typeface="Calibri" pitchFamily="34" charset="0"/>
            </a:rPr>
            <a:t>odpovědná osoba/tým</a:t>
          </a:r>
          <a:endParaRPr lang="cs-CZ" dirty="0"/>
        </a:p>
      </dgm:t>
    </dgm:pt>
    <dgm:pt modelId="{FF2B6BFB-2AD7-4A05-B710-CA94FE0F8EE8}" type="parTrans" cxnId="{3F8A7F11-7769-4549-8F1A-D6AAA3696252}">
      <dgm:prSet/>
      <dgm:spPr/>
      <dgm:t>
        <a:bodyPr/>
        <a:lstStyle/>
        <a:p>
          <a:pPr algn="ctr"/>
          <a:endParaRPr lang="cs-CZ"/>
        </a:p>
      </dgm:t>
    </dgm:pt>
    <dgm:pt modelId="{FB0CF2AE-F65C-43D2-98DA-E7CFDDD95FAD}" type="sibTrans" cxnId="{3F8A7F11-7769-4549-8F1A-D6AAA3696252}">
      <dgm:prSet/>
      <dgm:spPr/>
      <dgm:t>
        <a:bodyPr/>
        <a:lstStyle/>
        <a:p>
          <a:pPr algn="ctr"/>
          <a:endParaRPr lang="cs-CZ"/>
        </a:p>
      </dgm:t>
    </dgm:pt>
    <dgm:pt modelId="{5EB41F70-F5C5-478F-92D1-6666D92F16DB}">
      <dgm:prSet phldrT="[Text]"/>
      <dgm:spPr/>
      <dgm:t>
        <a:bodyPr/>
        <a:lstStyle/>
        <a:p>
          <a:pPr algn="ctr"/>
          <a:r>
            <a:rPr lang="cs-CZ">
              <a:latin typeface="Calibri" pitchFamily="34" charset="0"/>
            </a:rPr>
            <a:t>outsourcing X vlastní zdroje</a:t>
          </a:r>
          <a:endParaRPr lang="cs-CZ" dirty="0"/>
        </a:p>
      </dgm:t>
    </dgm:pt>
    <dgm:pt modelId="{F29FBD27-BD2B-4C6F-A8E7-C0A5ACBA53A5}" type="parTrans" cxnId="{A09E9666-22CF-4FBA-A5F0-15DAB2204BFC}">
      <dgm:prSet/>
      <dgm:spPr/>
      <dgm:t>
        <a:bodyPr/>
        <a:lstStyle/>
        <a:p>
          <a:pPr algn="ctr"/>
          <a:endParaRPr lang="cs-CZ"/>
        </a:p>
      </dgm:t>
    </dgm:pt>
    <dgm:pt modelId="{4B5FEE94-8B59-41CF-905A-3DDA1175CB08}" type="sibTrans" cxnId="{A09E9666-22CF-4FBA-A5F0-15DAB2204BFC}">
      <dgm:prSet/>
      <dgm:spPr/>
      <dgm:t>
        <a:bodyPr/>
        <a:lstStyle/>
        <a:p>
          <a:pPr algn="ctr"/>
          <a:endParaRPr lang="cs-CZ"/>
        </a:p>
      </dgm:t>
    </dgm:pt>
    <dgm:pt modelId="{F2A4677A-2D2C-4C74-A99D-E035B1879465}">
      <dgm:prSet phldrT="[Text]"/>
      <dgm:spPr/>
      <dgm:t>
        <a:bodyPr/>
        <a:lstStyle/>
        <a:p>
          <a:pPr algn="ctr"/>
          <a:r>
            <a:rPr lang="cs-CZ" dirty="0">
              <a:latin typeface="Calibri" panose="020F0502020204030204" pitchFamily="34" charset="0"/>
            </a:rPr>
            <a:t>termíny</a:t>
          </a:r>
        </a:p>
      </dgm:t>
    </dgm:pt>
    <dgm:pt modelId="{81AF1103-5528-4EFC-B74C-087DD644B0D2}" type="parTrans" cxnId="{D37F44A5-EDFC-42A4-9688-3E40A1A967A1}">
      <dgm:prSet/>
      <dgm:spPr/>
      <dgm:t>
        <a:bodyPr/>
        <a:lstStyle/>
        <a:p>
          <a:pPr algn="ctr"/>
          <a:endParaRPr lang="cs-CZ"/>
        </a:p>
      </dgm:t>
    </dgm:pt>
    <dgm:pt modelId="{D95AE890-6A5A-4C00-A160-F1256A2B9F4B}" type="sibTrans" cxnId="{D37F44A5-EDFC-42A4-9688-3E40A1A967A1}">
      <dgm:prSet/>
      <dgm:spPr/>
      <dgm:t>
        <a:bodyPr/>
        <a:lstStyle/>
        <a:p>
          <a:pPr algn="ctr"/>
          <a:endParaRPr lang="cs-CZ"/>
        </a:p>
      </dgm:t>
    </dgm:pt>
    <dgm:pt modelId="{9138FA28-84D0-4776-B0ED-10FAA71B7773}" type="pres">
      <dgm:prSet presAssocID="{B4619800-77FC-4D9A-8DF7-8679008647CE}" presName="CompostProcess" presStyleCnt="0">
        <dgm:presLayoutVars>
          <dgm:dir/>
          <dgm:resizeHandles val="exact"/>
        </dgm:presLayoutVars>
      </dgm:prSet>
      <dgm:spPr/>
    </dgm:pt>
    <dgm:pt modelId="{6EE2D4C9-48B0-4DAA-A09F-CBA675378E6D}" type="pres">
      <dgm:prSet presAssocID="{B4619800-77FC-4D9A-8DF7-8679008647CE}" presName="arrow" presStyleLbl="bgShp" presStyleIdx="0" presStyleCnt="1"/>
      <dgm:spPr/>
    </dgm:pt>
    <dgm:pt modelId="{60AF458A-696D-4C76-842B-1642DE3CD56C}" type="pres">
      <dgm:prSet presAssocID="{B4619800-77FC-4D9A-8DF7-8679008647CE}" presName="linearProcess" presStyleCnt="0"/>
      <dgm:spPr/>
    </dgm:pt>
    <dgm:pt modelId="{1114C89E-0C1D-4DCC-8C86-347770ACB342}" type="pres">
      <dgm:prSet presAssocID="{75A0F518-5AFB-40E7-B6C3-3E9A6B03C45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88372A-F223-4ECC-8455-E7893981DBDA}" type="pres">
      <dgm:prSet presAssocID="{FB0CF2AE-F65C-43D2-98DA-E7CFDDD95FAD}" presName="sibTrans" presStyleCnt="0"/>
      <dgm:spPr/>
    </dgm:pt>
    <dgm:pt modelId="{08856427-8846-48A1-8A88-C8568D4E17FF}" type="pres">
      <dgm:prSet presAssocID="{5EB41F70-F5C5-478F-92D1-6666D92F16D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D33CA5-CFFE-4F80-84CD-C487D3099D3D}" type="pres">
      <dgm:prSet presAssocID="{4B5FEE94-8B59-41CF-905A-3DDA1175CB08}" presName="sibTrans" presStyleCnt="0"/>
      <dgm:spPr/>
    </dgm:pt>
    <dgm:pt modelId="{D0D56F7D-9BA4-47D0-976D-83092CD59470}" type="pres">
      <dgm:prSet presAssocID="{F2A4677A-2D2C-4C74-A99D-E035B187946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D7D1B13-E133-4B56-8DC9-371F41AF0AFE}" type="presOf" srcId="{75A0F518-5AFB-40E7-B6C3-3E9A6B03C456}" destId="{1114C89E-0C1D-4DCC-8C86-347770ACB342}" srcOrd="0" destOrd="0" presId="urn:microsoft.com/office/officeart/2005/8/layout/hProcess9"/>
    <dgm:cxn modelId="{3F8A7F11-7769-4549-8F1A-D6AAA3696252}" srcId="{B4619800-77FC-4D9A-8DF7-8679008647CE}" destId="{75A0F518-5AFB-40E7-B6C3-3E9A6B03C456}" srcOrd="0" destOrd="0" parTransId="{FF2B6BFB-2AD7-4A05-B710-CA94FE0F8EE8}" sibTransId="{FB0CF2AE-F65C-43D2-98DA-E7CFDDD95FAD}"/>
    <dgm:cxn modelId="{0411DB2C-5A71-41CF-9F09-54D36141BAA7}" type="presOf" srcId="{F2A4677A-2D2C-4C74-A99D-E035B1879465}" destId="{D0D56F7D-9BA4-47D0-976D-83092CD59470}" srcOrd="0" destOrd="0" presId="urn:microsoft.com/office/officeart/2005/8/layout/hProcess9"/>
    <dgm:cxn modelId="{A09E9666-22CF-4FBA-A5F0-15DAB2204BFC}" srcId="{B4619800-77FC-4D9A-8DF7-8679008647CE}" destId="{5EB41F70-F5C5-478F-92D1-6666D92F16DB}" srcOrd="1" destOrd="0" parTransId="{F29FBD27-BD2B-4C6F-A8E7-C0A5ACBA53A5}" sibTransId="{4B5FEE94-8B59-41CF-905A-3DDA1175CB08}"/>
    <dgm:cxn modelId="{7F0B014B-68E7-48DC-93E2-B6B60F423876}" type="presOf" srcId="{5EB41F70-F5C5-478F-92D1-6666D92F16DB}" destId="{08856427-8846-48A1-8A88-C8568D4E17FF}" srcOrd="0" destOrd="0" presId="urn:microsoft.com/office/officeart/2005/8/layout/hProcess9"/>
    <dgm:cxn modelId="{C270D7A2-9287-4D3D-B61B-DD709DAA3850}" type="presOf" srcId="{B4619800-77FC-4D9A-8DF7-8679008647CE}" destId="{9138FA28-84D0-4776-B0ED-10FAA71B7773}" srcOrd="0" destOrd="0" presId="urn:microsoft.com/office/officeart/2005/8/layout/hProcess9"/>
    <dgm:cxn modelId="{D37F44A5-EDFC-42A4-9688-3E40A1A967A1}" srcId="{B4619800-77FC-4D9A-8DF7-8679008647CE}" destId="{F2A4677A-2D2C-4C74-A99D-E035B1879465}" srcOrd="2" destOrd="0" parTransId="{81AF1103-5528-4EFC-B74C-087DD644B0D2}" sibTransId="{D95AE890-6A5A-4C00-A160-F1256A2B9F4B}"/>
    <dgm:cxn modelId="{43EAF52E-90AB-4C95-95C8-BB4317CE6CB3}" type="presParOf" srcId="{9138FA28-84D0-4776-B0ED-10FAA71B7773}" destId="{6EE2D4C9-48B0-4DAA-A09F-CBA675378E6D}" srcOrd="0" destOrd="0" presId="urn:microsoft.com/office/officeart/2005/8/layout/hProcess9"/>
    <dgm:cxn modelId="{7E49CB95-1ECD-4D8E-A5F8-07D7ACF93919}" type="presParOf" srcId="{9138FA28-84D0-4776-B0ED-10FAA71B7773}" destId="{60AF458A-696D-4C76-842B-1642DE3CD56C}" srcOrd="1" destOrd="0" presId="urn:microsoft.com/office/officeart/2005/8/layout/hProcess9"/>
    <dgm:cxn modelId="{2B70A73F-11EF-4FB2-AF1D-77681D7C8B16}" type="presParOf" srcId="{60AF458A-696D-4C76-842B-1642DE3CD56C}" destId="{1114C89E-0C1D-4DCC-8C86-347770ACB342}" srcOrd="0" destOrd="0" presId="urn:microsoft.com/office/officeart/2005/8/layout/hProcess9"/>
    <dgm:cxn modelId="{56613460-E308-4A12-A688-F438971221AF}" type="presParOf" srcId="{60AF458A-696D-4C76-842B-1642DE3CD56C}" destId="{EF88372A-F223-4ECC-8455-E7893981DBDA}" srcOrd="1" destOrd="0" presId="urn:microsoft.com/office/officeart/2005/8/layout/hProcess9"/>
    <dgm:cxn modelId="{E289DB17-C678-4646-9847-AD3A2257A998}" type="presParOf" srcId="{60AF458A-696D-4C76-842B-1642DE3CD56C}" destId="{08856427-8846-48A1-8A88-C8568D4E17FF}" srcOrd="2" destOrd="0" presId="urn:microsoft.com/office/officeart/2005/8/layout/hProcess9"/>
    <dgm:cxn modelId="{E24CA00F-F284-4779-8EA2-6BE608853635}" type="presParOf" srcId="{60AF458A-696D-4C76-842B-1642DE3CD56C}" destId="{95D33CA5-CFFE-4F80-84CD-C487D3099D3D}" srcOrd="3" destOrd="0" presId="urn:microsoft.com/office/officeart/2005/8/layout/hProcess9"/>
    <dgm:cxn modelId="{1C029B4D-AB04-4FAC-9CA7-3AEAB40D29B2}" type="presParOf" srcId="{60AF458A-696D-4C76-842B-1642DE3CD56C}" destId="{D0D56F7D-9BA4-47D0-976D-83092CD5947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AC0D45-6D3A-437B-AEF0-90389B5AA008}" type="doc">
      <dgm:prSet loTypeId="urn:microsoft.com/office/officeart/2005/8/layout/venn1" loCatId="relationship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57905241-E9D7-4722-8BF7-93415F2710B1}">
      <dgm:prSet phldrT="[Text]"/>
      <dgm:spPr/>
      <dgm:t>
        <a:bodyPr/>
        <a:lstStyle/>
        <a:p>
          <a:pPr algn="ctr"/>
          <a:r>
            <a:rPr lang="cs-CZ">
              <a:solidFill>
                <a:schemeClr val="bg1"/>
              </a:solidFill>
              <a:latin typeface="Calibri" pitchFamily="34" charset="0"/>
            </a:rPr>
            <a:t>pracovní smlouvy</a:t>
          </a:r>
          <a:endParaRPr lang="cs-CZ" dirty="0">
            <a:solidFill>
              <a:schemeClr val="bg1"/>
            </a:solidFill>
          </a:endParaRPr>
        </a:p>
      </dgm:t>
    </dgm:pt>
    <dgm:pt modelId="{42AEBFE3-5AE4-4AF2-9624-D888A7A6D653}" type="parTrans" cxnId="{2B6B1522-1060-4685-A029-0D17D781606F}">
      <dgm:prSet/>
      <dgm:spPr/>
      <dgm:t>
        <a:bodyPr/>
        <a:lstStyle/>
        <a:p>
          <a:pPr algn="ctr"/>
          <a:endParaRPr lang="cs-CZ">
            <a:solidFill>
              <a:schemeClr val="bg1"/>
            </a:solidFill>
          </a:endParaRPr>
        </a:p>
      </dgm:t>
    </dgm:pt>
    <dgm:pt modelId="{0F7512FD-244A-403A-BAB1-87D4EDB8F85C}" type="sibTrans" cxnId="{2B6B1522-1060-4685-A029-0D17D781606F}">
      <dgm:prSet/>
      <dgm:spPr/>
      <dgm:t>
        <a:bodyPr/>
        <a:lstStyle/>
        <a:p>
          <a:pPr algn="ctr"/>
          <a:endParaRPr lang="cs-CZ">
            <a:solidFill>
              <a:schemeClr val="bg1"/>
            </a:solidFill>
          </a:endParaRPr>
        </a:p>
      </dgm:t>
    </dgm:pt>
    <dgm:pt modelId="{46BC702A-67DC-4046-B22E-6E504ACA3B5C}">
      <dgm:prSet phldrT="[Text]"/>
      <dgm:spPr/>
      <dgm:t>
        <a:bodyPr/>
        <a:lstStyle/>
        <a:p>
          <a:pPr algn="ctr"/>
          <a:r>
            <a:rPr lang="cs-CZ" dirty="0">
              <a:solidFill>
                <a:schemeClr val="bg1"/>
              </a:solidFill>
              <a:latin typeface="Calibri" pitchFamily="34" charset="0"/>
            </a:rPr>
            <a:t>smlouvy se zákazníky</a:t>
          </a:r>
          <a:endParaRPr lang="cs-CZ" dirty="0">
            <a:solidFill>
              <a:schemeClr val="bg1"/>
            </a:solidFill>
          </a:endParaRPr>
        </a:p>
      </dgm:t>
    </dgm:pt>
    <dgm:pt modelId="{BE81FBED-C0E4-44BB-A08E-6C143FA2EA7F}" type="parTrans" cxnId="{F154B6CB-43A8-4F80-ADF1-CD9B5123C603}">
      <dgm:prSet/>
      <dgm:spPr/>
      <dgm:t>
        <a:bodyPr/>
        <a:lstStyle/>
        <a:p>
          <a:pPr algn="ctr"/>
          <a:endParaRPr lang="cs-CZ">
            <a:solidFill>
              <a:schemeClr val="bg1"/>
            </a:solidFill>
          </a:endParaRPr>
        </a:p>
      </dgm:t>
    </dgm:pt>
    <dgm:pt modelId="{ED0DE78F-0673-42C1-BD55-6590282B63A4}" type="sibTrans" cxnId="{F154B6CB-43A8-4F80-ADF1-CD9B5123C603}">
      <dgm:prSet/>
      <dgm:spPr/>
      <dgm:t>
        <a:bodyPr/>
        <a:lstStyle/>
        <a:p>
          <a:pPr algn="ctr"/>
          <a:endParaRPr lang="cs-CZ">
            <a:solidFill>
              <a:schemeClr val="bg1"/>
            </a:solidFill>
          </a:endParaRPr>
        </a:p>
      </dgm:t>
    </dgm:pt>
    <dgm:pt modelId="{A38682FA-61C2-4276-9D29-DE1056968487}">
      <dgm:prSet phldrT="[Text]"/>
      <dgm:spPr/>
      <dgm:t>
        <a:bodyPr/>
        <a:lstStyle/>
        <a:p>
          <a:pPr algn="ctr"/>
          <a:r>
            <a:rPr lang="cs-CZ" dirty="0">
              <a:solidFill>
                <a:schemeClr val="bg1"/>
              </a:solidFill>
              <a:latin typeface="Calibri" pitchFamily="34" charset="0"/>
            </a:rPr>
            <a:t>smlouvy s IT</a:t>
          </a:r>
          <a:endParaRPr lang="cs-CZ" dirty="0">
            <a:solidFill>
              <a:schemeClr val="bg1"/>
            </a:solidFill>
          </a:endParaRPr>
        </a:p>
      </dgm:t>
    </dgm:pt>
    <dgm:pt modelId="{F883B41E-DADE-4304-82A1-F1EA61920A15}" type="parTrans" cxnId="{76DF4019-2F30-4943-9B39-591FB2CD8C84}">
      <dgm:prSet/>
      <dgm:spPr/>
      <dgm:t>
        <a:bodyPr/>
        <a:lstStyle/>
        <a:p>
          <a:pPr algn="ctr"/>
          <a:endParaRPr lang="cs-CZ">
            <a:solidFill>
              <a:schemeClr val="bg1"/>
            </a:solidFill>
          </a:endParaRPr>
        </a:p>
      </dgm:t>
    </dgm:pt>
    <dgm:pt modelId="{E573DABF-504F-4593-8747-4DC89514841F}" type="sibTrans" cxnId="{76DF4019-2F30-4943-9B39-591FB2CD8C84}">
      <dgm:prSet/>
      <dgm:spPr/>
      <dgm:t>
        <a:bodyPr/>
        <a:lstStyle/>
        <a:p>
          <a:pPr algn="ctr"/>
          <a:endParaRPr lang="cs-CZ">
            <a:solidFill>
              <a:schemeClr val="bg1"/>
            </a:solidFill>
          </a:endParaRPr>
        </a:p>
      </dgm:t>
    </dgm:pt>
    <dgm:pt modelId="{D6F16A72-28A7-49BA-BBBA-D06712FDBCB5}">
      <dgm:prSet/>
      <dgm:spPr/>
      <dgm:t>
        <a:bodyPr/>
        <a:lstStyle/>
        <a:p>
          <a:pPr algn="ctr"/>
          <a:r>
            <a:rPr lang="cs-CZ" dirty="0">
              <a:solidFill>
                <a:schemeClr val="bg1"/>
              </a:solidFill>
              <a:latin typeface="Calibri" pitchFamily="34" charset="0"/>
            </a:rPr>
            <a:t>obchodní podmínky</a:t>
          </a:r>
        </a:p>
      </dgm:t>
    </dgm:pt>
    <dgm:pt modelId="{E2AF1C3B-ACDE-41BA-9FE5-4D8B75067E2E}" type="parTrans" cxnId="{37E5B8CC-3445-4312-8AAB-E22FB3CB5F4A}">
      <dgm:prSet/>
      <dgm:spPr/>
      <dgm:t>
        <a:bodyPr/>
        <a:lstStyle/>
        <a:p>
          <a:pPr algn="ctr"/>
          <a:endParaRPr lang="cs-CZ">
            <a:solidFill>
              <a:schemeClr val="bg1"/>
            </a:solidFill>
          </a:endParaRPr>
        </a:p>
      </dgm:t>
    </dgm:pt>
    <dgm:pt modelId="{42FFA694-FB26-4C82-BA6F-2D5F2DD6409E}" type="sibTrans" cxnId="{37E5B8CC-3445-4312-8AAB-E22FB3CB5F4A}">
      <dgm:prSet/>
      <dgm:spPr/>
      <dgm:t>
        <a:bodyPr/>
        <a:lstStyle/>
        <a:p>
          <a:pPr algn="ctr"/>
          <a:endParaRPr lang="cs-CZ">
            <a:solidFill>
              <a:schemeClr val="bg1"/>
            </a:solidFill>
          </a:endParaRPr>
        </a:p>
      </dgm:t>
    </dgm:pt>
    <dgm:pt modelId="{3E03F6CC-E511-4530-A1A3-0D74077C2878}">
      <dgm:prSet/>
      <dgm:spPr/>
      <dgm:t>
        <a:bodyPr/>
        <a:lstStyle/>
        <a:p>
          <a:pPr algn="ctr"/>
          <a:r>
            <a:rPr lang="cs-CZ">
              <a:solidFill>
                <a:schemeClr val="bg1"/>
              </a:solidFill>
              <a:latin typeface="Calibri" pitchFamily="34" charset="0"/>
            </a:rPr>
            <a:t>interní předpisy</a:t>
          </a:r>
          <a:endParaRPr lang="cs-CZ" dirty="0">
            <a:solidFill>
              <a:schemeClr val="bg1"/>
            </a:solidFill>
            <a:latin typeface="Calibri" pitchFamily="34" charset="0"/>
          </a:endParaRPr>
        </a:p>
      </dgm:t>
    </dgm:pt>
    <dgm:pt modelId="{C12FE0ED-6C8B-428F-AE3F-EA3447C12299}" type="parTrans" cxnId="{9A3EB9D2-1C03-4545-9330-2EE7982CF932}">
      <dgm:prSet/>
      <dgm:spPr/>
      <dgm:t>
        <a:bodyPr/>
        <a:lstStyle/>
        <a:p>
          <a:pPr algn="ctr"/>
          <a:endParaRPr lang="cs-CZ">
            <a:solidFill>
              <a:schemeClr val="bg1"/>
            </a:solidFill>
          </a:endParaRPr>
        </a:p>
      </dgm:t>
    </dgm:pt>
    <dgm:pt modelId="{3B40D992-6B8C-4F91-BFCE-DBE13C4D58FC}" type="sibTrans" cxnId="{9A3EB9D2-1C03-4545-9330-2EE7982CF932}">
      <dgm:prSet/>
      <dgm:spPr/>
      <dgm:t>
        <a:bodyPr/>
        <a:lstStyle/>
        <a:p>
          <a:pPr algn="ctr"/>
          <a:endParaRPr lang="cs-CZ">
            <a:solidFill>
              <a:schemeClr val="bg1"/>
            </a:solidFill>
          </a:endParaRPr>
        </a:p>
      </dgm:t>
    </dgm:pt>
    <dgm:pt modelId="{065A3413-E8BB-4599-BAF1-AEE7F61EE473}">
      <dgm:prSet/>
      <dgm:spPr/>
      <dgm:t>
        <a:bodyPr/>
        <a:lstStyle/>
        <a:p>
          <a:r>
            <a:rPr lang="cs-CZ">
              <a:solidFill>
                <a:schemeClr val="bg1"/>
              </a:solidFill>
              <a:latin typeface="Calibri" panose="020F0502020204030204" pitchFamily="34" charset="0"/>
            </a:rPr>
            <a:t>smlouvy</a:t>
          </a:r>
          <a:r>
            <a:rPr lang="cs-CZ" baseline="0">
              <a:solidFill>
                <a:schemeClr val="bg1"/>
              </a:solidFill>
              <a:latin typeface="Calibri" panose="020F0502020204030204" pitchFamily="34" charset="0"/>
            </a:rPr>
            <a:t> o zpracování</a:t>
          </a:r>
          <a:endParaRPr lang="cs-CZ"/>
        </a:p>
      </dgm:t>
    </dgm:pt>
    <dgm:pt modelId="{62BAF852-1993-4FAC-B338-B167ACBE6561}" type="parTrans" cxnId="{ABFCE09B-8533-4110-BD41-1F7B49301395}">
      <dgm:prSet/>
      <dgm:spPr/>
      <dgm:t>
        <a:bodyPr/>
        <a:lstStyle/>
        <a:p>
          <a:endParaRPr lang="cs-CZ"/>
        </a:p>
      </dgm:t>
    </dgm:pt>
    <dgm:pt modelId="{9C72FC8F-EA4E-458E-B900-446DAC866B45}" type="sibTrans" cxnId="{ABFCE09B-8533-4110-BD41-1F7B49301395}">
      <dgm:prSet/>
      <dgm:spPr/>
      <dgm:t>
        <a:bodyPr/>
        <a:lstStyle/>
        <a:p>
          <a:endParaRPr lang="cs-CZ"/>
        </a:p>
      </dgm:t>
    </dgm:pt>
    <dgm:pt modelId="{396881CB-5217-4FC7-BC61-66FD4B3411CF}">
      <dgm:prSet/>
      <dgm:spPr/>
      <dgm:t>
        <a:bodyPr/>
        <a:lstStyle/>
        <a:p>
          <a:r>
            <a:rPr lang="cs-CZ">
              <a:solidFill>
                <a:schemeClr val="bg1"/>
              </a:solidFill>
              <a:latin typeface="Calibri" pitchFamily="34" charset="0"/>
            </a:rPr>
            <a:t>souhlasy se zpracováním OÚ</a:t>
          </a:r>
          <a:endParaRPr lang="cs-CZ"/>
        </a:p>
      </dgm:t>
    </dgm:pt>
    <dgm:pt modelId="{67973178-5324-46C4-AE95-764D3B297E81}" type="parTrans" cxnId="{0FD2BBC3-AC49-4F04-9593-303516372872}">
      <dgm:prSet/>
      <dgm:spPr/>
      <dgm:t>
        <a:bodyPr/>
        <a:lstStyle/>
        <a:p>
          <a:endParaRPr lang="cs-CZ"/>
        </a:p>
      </dgm:t>
    </dgm:pt>
    <dgm:pt modelId="{F740803C-009D-45C7-B921-87F139026AFA}" type="sibTrans" cxnId="{0FD2BBC3-AC49-4F04-9593-303516372872}">
      <dgm:prSet/>
      <dgm:spPr/>
      <dgm:t>
        <a:bodyPr/>
        <a:lstStyle/>
        <a:p>
          <a:endParaRPr lang="cs-CZ"/>
        </a:p>
      </dgm:t>
    </dgm:pt>
    <dgm:pt modelId="{4A6DCA7B-41FE-422F-B2B8-02626AABAE21}">
      <dgm:prSet/>
      <dgm:spPr/>
      <dgm:t>
        <a:bodyPr/>
        <a:lstStyle/>
        <a:p>
          <a:endParaRPr lang="cs-CZ"/>
        </a:p>
      </dgm:t>
    </dgm:pt>
    <dgm:pt modelId="{66A00193-F005-4368-916D-F33048386031}" type="parTrans" cxnId="{9EC12C92-BDD2-4C86-B97C-6563535327A4}">
      <dgm:prSet/>
      <dgm:spPr/>
      <dgm:t>
        <a:bodyPr/>
        <a:lstStyle/>
        <a:p>
          <a:endParaRPr lang="cs-CZ"/>
        </a:p>
      </dgm:t>
    </dgm:pt>
    <dgm:pt modelId="{9D1F4ADF-0AF1-4E48-9770-5C801567E8FC}" type="sibTrans" cxnId="{9EC12C92-BDD2-4C86-B97C-6563535327A4}">
      <dgm:prSet/>
      <dgm:spPr/>
      <dgm:t>
        <a:bodyPr/>
        <a:lstStyle/>
        <a:p>
          <a:endParaRPr lang="cs-CZ"/>
        </a:p>
      </dgm:t>
    </dgm:pt>
    <dgm:pt modelId="{DA02F8BE-B421-4674-B22B-B5E7B9E76AE7}" type="pres">
      <dgm:prSet presAssocID="{29AC0D45-6D3A-437B-AEF0-90389B5AA00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98269FC-2D0B-4102-9DA2-58DC344F80E2}" type="pres">
      <dgm:prSet presAssocID="{57905241-E9D7-4722-8BF7-93415F2710B1}" presName="circ1" presStyleLbl="vennNode1" presStyleIdx="0" presStyleCnt="7"/>
      <dgm:spPr/>
    </dgm:pt>
    <dgm:pt modelId="{A6760888-344F-4DCC-B4D9-400E1F8D06C4}" type="pres">
      <dgm:prSet presAssocID="{57905241-E9D7-4722-8BF7-93415F2710B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8F3079-DA5B-434C-8870-27CE55400364}" type="pres">
      <dgm:prSet presAssocID="{46BC702A-67DC-4046-B22E-6E504ACA3B5C}" presName="circ2" presStyleLbl="vennNode1" presStyleIdx="1" presStyleCnt="7"/>
      <dgm:spPr/>
    </dgm:pt>
    <dgm:pt modelId="{63B61B8D-0098-4F1F-ACAE-4888A5430B3E}" type="pres">
      <dgm:prSet presAssocID="{46BC702A-67DC-4046-B22E-6E504ACA3B5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8A5EDD-7710-4F53-8206-27482061075C}" type="pres">
      <dgm:prSet presAssocID="{A38682FA-61C2-4276-9D29-DE1056968487}" presName="circ3" presStyleLbl="vennNode1" presStyleIdx="2" presStyleCnt="7"/>
      <dgm:spPr/>
    </dgm:pt>
    <dgm:pt modelId="{F33EF69C-F918-4F59-9E4B-B9DED7DF38BC}" type="pres">
      <dgm:prSet presAssocID="{A38682FA-61C2-4276-9D29-DE105696848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C27B29-AAA9-40F1-AA59-5E727168A53C}" type="pres">
      <dgm:prSet presAssocID="{D6F16A72-28A7-49BA-BBBA-D06712FDBCB5}" presName="circ4" presStyleLbl="vennNode1" presStyleIdx="3" presStyleCnt="7"/>
      <dgm:spPr/>
    </dgm:pt>
    <dgm:pt modelId="{DB24AFD5-282D-43BF-81FA-598AE4865A3F}" type="pres">
      <dgm:prSet presAssocID="{D6F16A72-28A7-49BA-BBBA-D06712FDBCB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13C51E-BAD5-43D9-9154-D94230EDC21C}" type="pres">
      <dgm:prSet presAssocID="{3E03F6CC-E511-4530-A1A3-0D74077C2878}" presName="circ5" presStyleLbl="vennNode1" presStyleIdx="4" presStyleCnt="7"/>
      <dgm:spPr/>
    </dgm:pt>
    <dgm:pt modelId="{ACA6D1C5-D597-4BDD-A569-2FD0E8A1DB6E}" type="pres">
      <dgm:prSet presAssocID="{3E03F6CC-E511-4530-A1A3-0D74077C2878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90E36D-FE73-4F6D-B3D6-B9B2A7F22948}" type="pres">
      <dgm:prSet presAssocID="{065A3413-E8BB-4599-BAF1-AEE7F61EE473}" presName="circ6" presStyleLbl="vennNode1" presStyleIdx="5" presStyleCnt="7"/>
      <dgm:spPr/>
    </dgm:pt>
    <dgm:pt modelId="{F7C916F8-E96F-4702-AA08-70D7C06A6A55}" type="pres">
      <dgm:prSet presAssocID="{065A3413-E8BB-4599-BAF1-AEE7F61EE473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17F7C1-B5EB-4304-A13B-296B256C8372}" type="pres">
      <dgm:prSet presAssocID="{396881CB-5217-4FC7-BC61-66FD4B3411CF}" presName="circ7" presStyleLbl="vennNode1" presStyleIdx="6" presStyleCnt="7"/>
      <dgm:spPr/>
    </dgm:pt>
    <dgm:pt modelId="{85633F7C-7542-44C6-B3E2-22D431746E7A}" type="pres">
      <dgm:prSet presAssocID="{396881CB-5217-4FC7-BC61-66FD4B3411CF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C20B211-DAFE-48D2-8210-14C2D2B2A217}" type="presOf" srcId="{D6F16A72-28A7-49BA-BBBA-D06712FDBCB5}" destId="{DB24AFD5-282D-43BF-81FA-598AE4865A3F}" srcOrd="0" destOrd="0" presId="urn:microsoft.com/office/officeart/2005/8/layout/venn1"/>
    <dgm:cxn modelId="{DC808AC4-D4B7-488B-BDAA-CBD47B01F971}" type="presOf" srcId="{46BC702A-67DC-4046-B22E-6E504ACA3B5C}" destId="{63B61B8D-0098-4F1F-ACAE-4888A5430B3E}" srcOrd="0" destOrd="0" presId="urn:microsoft.com/office/officeart/2005/8/layout/venn1"/>
    <dgm:cxn modelId="{F154B6CB-43A8-4F80-ADF1-CD9B5123C603}" srcId="{29AC0D45-6D3A-437B-AEF0-90389B5AA008}" destId="{46BC702A-67DC-4046-B22E-6E504ACA3B5C}" srcOrd="1" destOrd="0" parTransId="{BE81FBED-C0E4-44BB-A08E-6C143FA2EA7F}" sibTransId="{ED0DE78F-0673-42C1-BD55-6590282B63A4}"/>
    <dgm:cxn modelId="{37E5B8CC-3445-4312-8AAB-E22FB3CB5F4A}" srcId="{29AC0D45-6D3A-437B-AEF0-90389B5AA008}" destId="{D6F16A72-28A7-49BA-BBBA-D06712FDBCB5}" srcOrd="3" destOrd="0" parTransId="{E2AF1C3B-ACDE-41BA-9FE5-4D8B75067E2E}" sibTransId="{42FFA694-FB26-4C82-BA6F-2D5F2DD6409E}"/>
    <dgm:cxn modelId="{9A3EB9D2-1C03-4545-9330-2EE7982CF932}" srcId="{29AC0D45-6D3A-437B-AEF0-90389B5AA008}" destId="{3E03F6CC-E511-4530-A1A3-0D74077C2878}" srcOrd="4" destOrd="0" parTransId="{C12FE0ED-6C8B-428F-AE3F-EA3447C12299}" sibTransId="{3B40D992-6B8C-4F91-BFCE-DBE13C4D58FC}"/>
    <dgm:cxn modelId="{76DF4019-2F30-4943-9B39-591FB2CD8C84}" srcId="{29AC0D45-6D3A-437B-AEF0-90389B5AA008}" destId="{A38682FA-61C2-4276-9D29-DE1056968487}" srcOrd="2" destOrd="0" parTransId="{F883B41E-DADE-4304-82A1-F1EA61920A15}" sibTransId="{E573DABF-504F-4593-8747-4DC89514841F}"/>
    <dgm:cxn modelId="{EACEC27B-51CA-4BD2-838F-3B9F0FA1F69B}" type="presOf" srcId="{065A3413-E8BB-4599-BAF1-AEE7F61EE473}" destId="{F7C916F8-E96F-4702-AA08-70D7C06A6A55}" srcOrd="0" destOrd="0" presId="urn:microsoft.com/office/officeart/2005/8/layout/venn1"/>
    <dgm:cxn modelId="{0FD2BBC3-AC49-4F04-9593-303516372872}" srcId="{29AC0D45-6D3A-437B-AEF0-90389B5AA008}" destId="{396881CB-5217-4FC7-BC61-66FD4B3411CF}" srcOrd="6" destOrd="0" parTransId="{67973178-5324-46C4-AE95-764D3B297E81}" sibTransId="{F740803C-009D-45C7-B921-87F139026AFA}"/>
    <dgm:cxn modelId="{2E9B18AC-0E61-447E-A29D-6A75CAE14670}" type="presOf" srcId="{396881CB-5217-4FC7-BC61-66FD4B3411CF}" destId="{85633F7C-7542-44C6-B3E2-22D431746E7A}" srcOrd="0" destOrd="0" presId="urn:microsoft.com/office/officeart/2005/8/layout/venn1"/>
    <dgm:cxn modelId="{2B6B1522-1060-4685-A029-0D17D781606F}" srcId="{29AC0D45-6D3A-437B-AEF0-90389B5AA008}" destId="{57905241-E9D7-4722-8BF7-93415F2710B1}" srcOrd="0" destOrd="0" parTransId="{42AEBFE3-5AE4-4AF2-9624-D888A7A6D653}" sibTransId="{0F7512FD-244A-403A-BAB1-87D4EDB8F85C}"/>
    <dgm:cxn modelId="{785FEEE6-B813-4A43-A55B-9DF51E81AA53}" type="presOf" srcId="{3E03F6CC-E511-4530-A1A3-0D74077C2878}" destId="{ACA6D1C5-D597-4BDD-A569-2FD0E8A1DB6E}" srcOrd="0" destOrd="0" presId="urn:microsoft.com/office/officeart/2005/8/layout/venn1"/>
    <dgm:cxn modelId="{ABFCE09B-8533-4110-BD41-1F7B49301395}" srcId="{29AC0D45-6D3A-437B-AEF0-90389B5AA008}" destId="{065A3413-E8BB-4599-BAF1-AEE7F61EE473}" srcOrd="5" destOrd="0" parTransId="{62BAF852-1993-4FAC-B338-B167ACBE6561}" sibTransId="{9C72FC8F-EA4E-458E-B900-446DAC866B45}"/>
    <dgm:cxn modelId="{AF8D9203-63FE-4F0F-85D4-C4DE9634D488}" type="presOf" srcId="{29AC0D45-6D3A-437B-AEF0-90389B5AA008}" destId="{DA02F8BE-B421-4674-B22B-B5E7B9E76AE7}" srcOrd="0" destOrd="0" presId="urn:microsoft.com/office/officeart/2005/8/layout/venn1"/>
    <dgm:cxn modelId="{9EC12C92-BDD2-4C86-B97C-6563535327A4}" srcId="{29AC0D45-6D3A-437B-AEF0-90389B5AA008}" destId="{4A6DCA7B-41FE-422F-B2B8-02626AABAE21}" srcOrd="7" destOrd="0" parTransId="{66A00193-F005-4368-916D-F33048386031}" sibTransId="{9D1F4ADF-0AF1-4E48-9770-5C801567E8FC}"/>
    <dgm:cxn modelId="{13D60146-2085-40ED-9A66-25F2E1F473E9}" type="presOf" srcId="{57905241-E9D7-4722-8BF7-93415F2710B1}" destId="{A6760888-344F-4DCC-B4D9-400E1F8D06C4}" srcOrd="0" destOrd="0" presId="urn:microsoft.com/office/officeart/2005/8/layout/venn1"/>
    <dgm:cxn modelId="{7EFDF766-5CA4-457F-ABC7-634CCEF1BC41}" type="presOf" srcId="{A38682FA-61C2-4276-9D29-DE1056968487}" destId="{F33EF69C-F918-4F59-9E4B-B9DED7DF38BC}" srcOrd="0" destOrd="0" presId="urn:microsoft.com/office/officeart/2005/8/layout/venn1"/>
    <dgm:cxn modelId="{19E71F34-91BB-4D5D-BAB9-3020BC7071FB}" type="presParOf" srcId="{DA02F8BE-B421-4674-B22B-B5E7B9E76AE7}" destId="{198269FC-2D0B-4102-9DA2-58DC344F80E2}" srcOrd="0" destOrd="0" presId="urn:microsoft.com/office/officeart/2005/8/layout/venn1"/>
    <dgm:cxn modelId="{AF0F9814-0190-4AF4-A4A2-08121E0D27FF}" type="presParOf" srcId="{DA02F8BE-B421-4674-B22B-B5E7B9E76AE7}" destId="{A6760888-344F-4DCC-B4D9-400E1F8D06C4}" srcOrd="1" destOrd="0" presId="urn:microsoft.com/office/officeart/2005/8/layout/venn1"/>
    <dgm:cxn modelId="{5BCF1012-1AD6-4835-9E64-CFCC06D6CDA5}" type="presParOf" srcId="{DA02F8BE-B421-4674-B22B-B5E7B9E76AE7}" destId="{C48F3079-DA5B-434C-8870-27CE55400364}" srcOrd="2" destOrd="0" presId="urn:microsoft.com/office/officeart/2005/8/layout/venn1"/>
    <dgm:cxn modelId="{B34DFB1D-4752-43EA-B4A4-FAAAA78A1135}" type="presParOf" srcId="{DA02F8BE-B421-4674-B22B-B5E7B9E76AE7}" destId="{63B61B8D-0098-4F1F-ACAE-4888A5430B3E}" srcOrd="3" destOrd="0" presId="urn:microsoft.com/office/officeart/2005/8/layout/venn1"/>
    <dgm:cxn modelId="{362F1F2B-52B4-43A6-9759-C3601D91401D}" type="presParOf" srcId="{DA02F8BE-B421-4674-B22B-B5E7B9E76AE7}" destId="{438A5EDD-7710-4F53-8206-27482061075C}" srcOrd="4" destOrd="0" presId="urn:microsoft.com/office/officeart/2005/8/layout/venn1"/>
    <dgm:cxn modelId="{52934786-70C3-49A3-8522-B7FBF187F844}" type="presParOf" srcId="{DA02F8BE-B421-4674-B22B-B5E7B9E76AE7}" destId="{F33EF69C-F918-4F59-9E4B-B9DED7DF38BC}" srcOrd="5" destOrd="0" presId="urn:microsoft.com/office/officeart/2005/8/layout/venn1"/>
    <dgm:cxn modelId="{71FC4F9E-963F-42D1-B102-366879B434C0}" type="presParOf" srcId="{DA02F8BE-B421-4674-B22B-B5E7B9E76AE7}" destId="{F8C27B29-AAA9-40F1-AA59-5E727168A53C}" srcOrd="6" destOrd="0" presId="urn:microsoft.com/office/officeart/2005/8/layout/venn1"/>
    <dgm:cxn modelId="{DEF83C0C-B9AE-41A9-BC0F-FD1C19ED114E}" type="presParOf" srcId="{DA02F8BE-B421-4674-B22B-B5E7B9E76AE7}" destId="{DB24AFD5-282D-43BF-81FA-598AE4865A3F}" srcOrd="7" destOrd="0" presId="urn:microsoft.com/office/officeart/2005/8/layout/venn1"/>
    <dgm:cxn modelId="{41B5FA79-9388-46DE-B1A1-4C7DA98A106B}" type="presParOf" srcId="{DA02F8BE-B421-4674-B22B-B5E7B9E76AE7}" destId="{1213C51E-BAD5-43D9-9154-D94230EDC21C}" srcOrd="8" destOrd="0" presId="urn:microsoft.com/office/officeart/2005/8/layout/venn1"/>
    <dgm:cxn modelId="{52C1D5E8-D2F4-42EC-930B-9FF8EFA12F74}" type="presParOf" srcId="{DA02F8BE-B421-4674-B22B-B5E7B9E76AE7}" destId="{ACA6D1C5-D597-4BDD-A569-2FD0E8A1DB6E}" srcOrd="9" destOrd="0" presId="urn:microsoft.com/office/officeart/2005/8/layout/venn1"/>
    <dgm:cxn modelId="{F6E57B3E-202E-4B24-9350-51EE417B4BF4}" type="presParOf" srcId="{DA02F8BE-B421-4674-B22B-B5E7B9E76AE7}" destId="{0490E36D-FE73-4F6D-B3D6-B9B2A7F22948}" srcOrd="10" destOrd="0" presId="urn:microsoft.com/office/officeart/2005/8/layout/venn1"/>
    <dgm:cxn modelId="{1CF6972E-8528-4506-90E7-9466525D9CE7}" type="presParOf" srcId="{DA02F8BE-B421-4674-B22B-B5E7B9E76AE7}" destId="{F7C916F8-E96F-4702-AA08-70D7C06A6A55}" srcOrd="11" destOrd="0" presId="urn:microsoft.com/office/officeart/2005/8/layout/venn1"/>
    <dgm:cxn modelId="{03FD7227-9BF6-4E7F-BC83-7693F1B85D16}" type="presParOf" srcId="{DA02F8BE-B421-4674-B22B-B5E7B9E76AE7}" destId="{DF17F7C1-B5EB-4304-A13B-296B256C8372}" srcOrd="12" destOrd="0" presId="urn:microsoft.com/office/officeart/2005/8/layout/venn1"/>
    <dgm:cxn modelId="{C8E48411-22C4-43EB-BC62-7EB24AF4A7D0}" type="presParOf" srcId="{DA02F8BE-B421-4674-B22B-B5E7B9E76AE7}" destId="{85633F7C-7542-44C6-B3E2-22D431746E7A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1333D0-6914-47BC-B6C1-7F177493CDDE}" type="doc">
      <dgm:prSet loTypeId="urn:microsoft.com/office/officeart/2005/8/layout/equation2" loCatId="process" qsTypeId="urn:microsoft.com/office/officeart/2005/8/quickstyle/simple1" qsCatId="simple" csTypeId="urn:microsoft.com/office/officeart/2005/8/colors/accent3_1" csCatId="accent3" phldr="1"/>
      <dgm:spPr/>
    </dgm:pt>
    <dgm:pt modelId="{A9C23864-6167-481C-B0A8-B022451198E2}">
      <dgm:prSet phldrT="[Text]" custT="1"/>
      <dgm:spPr/>
      <dgm:t>
        <a:bodyPr/>
        <a:lstStyle/>
        <a:p>
          <a:r>
            <a:rPr lang="cs-CZ" sz="2400" dirty="0">
              <a:latin typeface="Calibri" pitchFamily="34" charset="0"/>
            </a:rPr>
            <a:t>Forma</a:t>
          </a:r>
        </a:p>
      </dgm:t>
    </dgm:pt>
    <dgm:pt modelId="{A35B52FD-AB2C-484B-A348-B3262E0338B9}" type="parTrans" cxnId="{888E27F7-125F-452B-A256-4B45BA1F6EBF}">
      <dgm:prSet/>
      <dgm:spPr/>
      <dgm:t>
        <a:bodyPr/>
        <a:lstStyle/>
        <a:p>
          <a:endParaRPr lang="cs-CZ"/>
        </a:p>
      </dgm:t>
    </dgm:pt>
    <dgm:pt modelId="{0418AB4B-AFE6-4F29-BB2B-CBF1A8C42AF4}" type="sibTrans" cxnId="{888E27F7-125F-452B-A256-4B45BA1F6EBF}">
      <dgm:prSet/>
      <dgm:spPr/>
      <dgm:t>
        <a:bodyPr/>
        <a:lstStyle/>
        <a:p>
          <a:endParaRPr lang="cs-CZ"/>
        </a:p>
      </dgm:t>
    </dgm:pt>
    <dgm:pt modelId="{4AC63CF1-8219-4A8D-8CC6-AC3703BD7A09}">
      <dgm:prSet phldrT="[Text]" custT="1"/>
      <dgm:spPr/>
      <dgm:t>
        <a:bodyPr/>
        <a:lstStyle/>
        <a:p>
          <a:r>
            <a:rPr lang="cs-CZ" sz="1800" dirty="0">
              <a:latin typeface="Calibri" pitchFamily="34" charset="0"/>
            </a:rPr>
            <a:t>Základní </a:t>
          </a:r>
          <a:r>
            <a:rPr lang="cs-CZ" sz="1800" dirty="0" err="1">
              <a:latin typeface="Calibri" pitchFamily="34" charset="0"/>
            </a:rPr>
            <a:t>ustano</a:t>
          </a:r>
          <a:r>
            <a:rPr lang="cs-CZ" sz="1800" dirty="0">
              <a:latin typeface="Calibri" pitchFamily="34" charset="0"/>
            </a:rPr>
            <a:t>-</a:t>
          </a:r>
          <a:r>
            <a:rPr lang="cs-CZ" sz="1800" dirty="0" err="1">
              <a:latin typeface="Calibri" pitchFamily="34" charset="0"/>
            </a:rPr>
            <a:t>vení</a:t>
          </a:r>
          <a:endParaRPr lang="cs-CZ" sz="1800" dirty="0">
            <a:latin typeface="Calibri" pitchFamily="34" charset="0"/>
          </a:endParaRPr>
        </a:p>
      </dgm:t>
    </dgm:pt>
    <dgm:pt modelId="{DFEC5F44-2147-4B17-9E6C-ECB11FFF8F2E}" type="parTrans" cxnId="{BD55FD07-7F7E-43C5-A0E9-59DDE12EFF77}">
      <dgm:prSet/>
      <dgm:spPr/>
      <dgm:t>
        <a:bodyPr/>
        <a:lstStyle/>
        <a:p>
          <a:endParaRPr lang="cs-CZ"/>
        </a:p>
      </dgm:t>
    </dgm:pt>
    <dgm:pt modelId="{13093EA4-DEAD-47D5-A178-5992374215FF}" type="sibTrans" cxnId="{BD55FD07-7F7E-43C5-A0E9-59DDE12EFF77}">
      <dgm:prSet/>
      <dgm:spPr/>
      <dgm:t>
        <a:bodyPr/>
        <a:lstStyle/>
        <a:p>
          <a:endParaRPr lang="cs-CZ"/>
        </a:p>
      </dgm:t>
    </dgm:pt>
    <dgm:pt modelId="{311C43B7-9A90-45AE-BEC0-FB868A622850}">
      <dgm:prSet phldrT="[Text]"/>
      <dgm:spPr/>
      <dgm:t>
        <a:bodyPr/>
        <a:lstStyle/>
        <a:p>
          <a:r>
            <a:rPr lang="cs-CZ" dirty="0">
              <a:latin typeface="Calibri" pitchFamily="34" charset="0"/>
            </a:rPr>
            <a:t>Smlouva</a:t>
          </a:r>
        </a:p>
      </dgm:t>
    </dgm:pt>
    <dgm:pt modelId="{FAED987D-B479-4C2A-8E60-5EBC344079CF}" type="parTrans" cxnId="{E65C0CE6-B058-4F9E-8A9F-9104BE8DA90E}">
      <dgm:prSet/>
      <dgm:spPr/>
      <dgm:t>
        <a:bodyPr/>
        <a:lstStyle/>
        <a:p>
          <a:endParaRPr lang="cs-CZ"/>
        </a:p>
      </dgm:t>
    </dgm:pt>
    <dgm:pt modelId="{C5B3B805-13FE-46E5-8404-8FFE011E9558}" type="sibTrans" cxnId="{E65C0CE6-B058-4F9E-8A9F-9104BE8DA90E}">
      <dgm:prSet/>
      <dgm:spPr/>
      <dgm:t>
        <a:bodyPr/>
        <a:lstStyle/>
        <a:p>
          <a:endParaRPr lang="cs-CZ"/>
        </a:p>
      </dgm:t>
    </dgm:pt>
    <dgm:pt modelId="{377D643A-C510-4A4D-9984-0960A23F0435}" type="pres">
      <dgm:prSet presAssocID="{1F1333D0-6914-47BC-B6C1-7F177493CDDE}" presName="Name0" presStyleCnt="0">
        <dgm:presLayoutVars>
          <dgm:dir/>
          <dgm:resizeHandles val="exact"/>
        </dgm:presLayoutVars>
      </dgm:prSet>
      <dgm:spPr/>
    </dgm:pt>
    <dgm:pt modelId="{8A0A8689-E08D-409C-B48E-35E874635F7C}" type="pres">
      <dgm:prSet presAssocID="{1F1333D0-6914-47BC-B6C1-7F177493CDDE}" presName="vNodes" presStyleCnt="0"/>
      <dgm:spPr/>
    </dgm:pt>
    <dgm:pt modelId="{20F2DD0D-D82B-4E8A-A73D-2283048D0AA1}" type="pres">
      <dgm:prSet presAssocID="{A9C23864-6167-481C-B0A8-B022451198E2}" presName="node" presStyleLbl="node1" presStyleIdx="0" presStyleCnt="3" custLinFactNeighborX="-241" custLinFactNeighborY="-18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82E23D-4099-4EBA-9B65-6D3942957186}" type="pres">
      <dgm:prSet presAssocID="{0418AB4B-AFE6-4F29-BB2B-CBF1A8C42AF4}" presName="spacerT" presStyleCnt="0"/>
      <dgm:spPr/>
    </dgm:pt>
    <dgm:pt modelId="{B7E67BCA-5DA2-4966-BBFE-323C8B609790}" type="pres">
      <dgm:prSet presAssocID="{0418AB4B-AFE6-4F29-BB2B-CBF1A8C42AF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43E7B3E5-5F7D-457C-A55E-639403227704}" type="pres">
      <dgm:prSet presAssocID="{0418AB4B-AFE6-4F29-BB2B-CBF1A8C42AF4}" presName="spacerB" presStyleCnt="0"/>
      <dgm:spPr/>
    </dgm:pt>
    <dgm:pt modelId="{42AD8D7D-3196-4FE9-827D-7CBEE09B2583}" type="pres">
      <dgm:prSet presAssocID="{4AC63CF1-8219-4A8D-8CC6-AC3703BD7A0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7789B9-2CA3-4B0A-B726-C621112DF4AA}" type="pres">
      <dgm:prSet presAssocID="{1F1333D0-6914-47BC-B6C1-7F177493CDDE}" presName="sibTransLast" presStyleLbl="sibTrans2D1" presStyleIdx="1" presStyleCnt="2"/>
      <dgm:spPr/>
      <dgm:t>
        <a:bodyPr/>
        <a:lstStyle/>
        <a:p>
          <a:endParaRPr lang="cs-CZ"/>
        </a:p>
      </dgm:t>
    </dgm:pt>
    <dgm:pt modelId="{F06973BF-FF31-4C2B-A417-39EED701C054}" type="pres">
      <dgm:prSet presAssocID="{1F1333D0-6914-47BC-B6C1-7F177493CDDE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7E994AEC-136C-46EE-ADC4-0097E20DADC6}" type="pres">
      <dgm:prSet presAssocID="{1F1333D0-6914-47BC-B6C1-7F177493CDDE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D55FD07-7F7E-43C5-A0E9-59DDE12EFF77}" srcId="{1F1333D0-6914-47BC-B6C1-7F177493CDDE}" destId="{4AC63CF1-8219-4A8D-8CC6-AC3703BD7A09}" srcOrd="1" destOrd="0" parTransId="{DFEC5F44-2147-4B17-9E6C-ECB11FFF8F2E}" sibTransId="{13093EA4-DEAD-47D5-A178-5992374215FF}"/>
    <dgm:cxn modelId="{D197AF8C-6179-472B-A602-836030CB8BA1}" type="presOf" srcId="{0418AB4B-AFE6-4F29-BB2B-CBF1A8C42AF4}" destId="{B7E67BCA-5DA2-4966-BBFE-323C8B609790}" srcOrd="0" destOrd="0" presId="urn:microsoft.com/office/officeart/2005/8/layout/equation2"/>
    <dgm:cxn modelId="{22C6BAA6-EF65-45E5-B81F-53137225EEA7}" type="presOf" srcId="{13093EA4-DEAD-47D5-A178-5992374215FF}" destId="{377789B9-2CA3-4B0A-B726-C621112DF4AA}" srcOrd="0" destOrd="0" presId="urn:microsoft.com/office/officeart/2005/8/layout/equation2"/>
    <dgm:cxn modelId="{4BA3E24A-D71F-478B-890F-26E8FB13BDAC}" type="presOf" srcId="{311C43B7-9A90-45AE-BEC0-FB868A622850}" destId="{7E994AEC-136C-46EE-ADC4-0097E20DADC6}" srcOrd="0" destOrd="0" presId="urn:microsoft.com/office/officeart/2005/8/layout/equation2"/>
    <dgm:cxn modelId="{7F021A86-7A92-48D8-B394-57F7551D490C}" type="presOf" srcId="{1F1333D0-6914-47BC-B6C1-7F177493CDDE}" destId="{377D643A-C510-4A4D-9984-0960A23F0435}" srcOrd="0" destOrd="0" presId="urn:microsoft.com/office/officeart/2005/8/layout/equation2"/>
    <dgm:cxn modelId="{E65C0CE6-B058-4F9E-8A9F-9104BE8DA90E}" srcId="{1F1333D0-6914-47BC-B6C1-7F177493CDDE}" destId="{311C43B7-9A90-45AE-BEC0-FB868A622850}" srcOrd="2" destOrd="0" parTransId="{FAED987D-B479-4C2A-8E60-5EBC344079CF}" sibTransId="{C5B3B805-13FE-46E5-8404-8FFE011E9558}"/>
    <dgm:cxn modelId="{6293876B-805A-4858-973C-83707C44FD3F}" type="presOf" srcId="{4AC63CF1-8219-4A8D-8CC6-AC3703BD7A09}" destId="{42AD8D7D-3196-4FE9-827D-7CBEE09B2583}" srcOrd="0" destOrd="0" presId="urn:microsoft.com/office/officeart/2005/8/layout/equation2"/>
    <dgm:cxn modelId="{B00E9731-5285-42A6-881F-6C8F4A0FC085}" type="presOf" srcId="{13093EA4-DEAD-47D5-A178-5992374215FF}" destId="{F06973BF-FF31-4C2B-A417-39EED701C054}" srcOrd="1" destOrd="0" presId="urn:microsoft.com/office/officeart/2005/8/layout/equation2"/>
    <dgm:cxn modelId="{21981851-E89B-49D2-B392-911F7B0BB742}" type="presOf" srcId="{A9C23864-6167-481C-B0A8-B022451198E2}" destId="{20F2DD0D-D82B-4E8A-A73D-2283048D0AA1}" srcOrd="0" destOrd="0" presId="urn:microsoft.com/office/officeart/2005/8/layout/equation2"/>
    <dgm:cxn modelId="{888E27F7-125F-452B-A256-4B45BA1F6EBF}" srcId="{1F1333D0-6914-47BC-B6C1-7F177493CDDE}" destId="{A9C23864-6167-481C-B0A8-B022451198E2}" srcOrd="0" destOrd="0" parTransId="{A35B52FD-AB2C-484B-A348-B3262E0338B9}" sibTransId="{0418AB4B-AFE6-4F29-BB2B-CBF1A8C42AF4}"/>
    <dgm:cxn modelId="{97213C61-750D-455F-A637-67DC014649B4}" type="presParOf" srcId="{377D643A-C510-4A4D-9984-0960A23F0435}" destId="{8A0A8689-E08D-409C-B48E-35E874635F7C}" srcOrd="0" destOrd="0" presId="urn:microsoft.com/office/officeart/2005/8/layout/equation2"/>
    <dgm:cxn modelId="{2BB45FA2-6DA6-4B22-AE9B-25B32F02DB56}" type="presParOf" srcId="{8A0A8689-E08D-409C-B48E-35E874635F7C}" destId="{20F2DD0D-D82B-4E8A-A73D-2283048D0AA1}" srcOrd="0" destOrd="0" presId="urn:microsoft.com/office/officeart/2005/8/layout/equation2"/>
    <dgm:cxn modelId="{96376F67-FC7D-4091-B894-391C64BEBCE5}" type="presParOf" srcId="{8A0A8689-E08D-409C-B48E-35E874635F7C}" destId="{0082E23D-4099-4EBA-9B65-6D3942957186}" srcOrd="1" destOrd="0" presId="urn:microsoft.com/office/officeart/2005/8/layout/equation2"/>
    <dgm:cxn modelId="{D891362A-D7C8-43C0-8C3B-A9CB80AFA410}" type="presParOf" srcId="{8A0A8689-E08D-409C-B48E-35E874635F7C}" destId="{B7E67BCA-5DA2-4966-BBFE-323C8B609790}" srcOrd="2" destOrd="0" presId="urn:microsoft.com/office/officeart/2005/8/layout/equation2"/>
    <dgm:cxn modelId="{CAFF6109-2767-4188-AFFF-711E9BBEA673}" type="presParOf" srcId="{8A0A8689-E08D-409C-B48E-35E874635F7C}" destId="{43E7B3E5-5F7D-457C-A55E-639403227704}" srcOrd="3" destOrd="0" presId="urn:microsoft.com/office/officeart/2005/8/layout/equation2"/>
    <dgm:cxn modelId="{F7790AFD-E89C-426A-BD87-A7103E41BA12}" type="presParOf" srcId="{8A0A8689-E08D-409C-B48E-35E874635F7C}" destId="{42AD8D7D-3196-4FE9-827D-7CBEE09B2583}" srcOrd="4" destOrd="0" presId="urn:microsoft.com/office/officeart/2005/8/layout/equation2"/>
    <dgm:cxn modelId="{C3C325BF-A2F8-40D8-A1D3-22AA76D12348}" type="presParOf" srcId="{377D643A-C510-4A4D-9984-0960A23F0435}" destId="{377789B9-2CA3-4B0A-B726-C621112DF4AA}" srcOrd="1" destOrd="0" presId="urn:microsoft.com/office/officeart/2005/8/layout/equation2"/>
    <dgm:cxn modelId="{4188B70F-2C41-4A15-893F-7DA4B33CB1AA}" type="presParOf" srcId="{377789B9-2CA3-4B0A-B726-C621112DF4AA}" destId="{F06973BF-FF31-4C2B-A417-39EED701C054}" srcOrd="0" destOrd="0" presId="urn:microsoft.com/office/officeart/2005/8/layout/equation2"/>
    <dgm:cxn modelId="{F36D27DB-49AD-4E19-9EA1-DB0849B90DA3}" type="presParOf" srcId="{377D643A-C510-4A4D-9984-0960A23F0435}" destId="{7E994AEC-136C-46EE-ADC4-0097E20DADC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AA888B-6981-40DF-BED4-AD51BB70CDCA}" type="doc">
      <dgm:prSet loTypeId="urn:microsoft.com/office/officeart/2005/8/layout/gear1" loCatId="process" qsTypeId="urn:microsoft.com/office/officeart/2005/8/quickstyle/simple1" qsCatId="simple" csTypeId="urn:microsoft.com/office/officeart/2005/8/colors/accent3_1" csCatId="accent3" phldr="1"/>
      <dgm:spPr/>
    </dgm:pt>
    <dgm:pt modelId="{63DEAEAA-A523-49B7-A7C5-A9344B21D06C}">
      <dgm:prSet phldrT="[Text]" custT="1"/>
      <dgm:spPr/>
      <dgm:t>
        <a:bodyPr/>
        <a:lstStyle/>
        <a:p>
          <a:r>
            <a:rPr lang="cs-CZ" sz="1800" dirty="0">
              <a:latin typeface="Calibri" panose="020F0502020204030204" pitchFamily="34" charset="0"/>
            </a:rPr>
            <a:t>Aktualizace</a:t>
          </a:r>
        </a:p>
      </dgm:t>
    </dgm:pt>
    <dgm:pt modelId="{143DFEA9-61C0-471C-9C9E-ED3467F5C837}" type="parTrans" cxnId="{8110A2AC-3828-4A98-AC7A-6F8831B5C32F}">
      <dgm:prSet/>
      <dgm:spPr/>
      <dgm:t>
        <a:bodyPr/>
        <a:lstStyle/>
        <a:p>
          <a:endParaRPr lang="cs-CZ"/>
        </a:p>
      </dgm:t>
    </dgm:pt>
    <dgm:pt modelId="{E24BF221-E595-4A1B-82BA-542633FF4B46}" type="sibTrans" cxnId="{8110A2AC-3828-4A98-AC7A-6F8831B5C32F}">
      <dgm:prSet/>
      <dgm:spPr/>
      <dgm:t>
        <a:bodyPr/>
        <a:lstStyle/>
        <a:p>
          <a:endParaRPr lang="cs-CZ"/>
        </a:p>
      </dgm:t>
    </dgm:pt>
    <dgm:pt modelId="{CC0D4728-167E-46C5-B3F2-AD561FD1A38A}">
      <dgm:prSet phldrT="[Text]" custT="1"/>
      <dgm:spPr/>
      <dgm:t>
        <a:bodyPr/>
        <a:lstStyle/>
        <a:p>
          <a:r>
            <a:rPr lang="cs-CZ" sz="1600" dirty="0"/>
            <a:t>Kontrola</a:t>
          </a:r>
        </a:p>
      </dgm:t>
    </dgm:pt>
    <dgm:pt modelId="{D96E7706-558F-40E9-9D05-2B4DB8F8FCAF}" type="parTrans" cxnId="{EC738B26-18E1-4FCA-B6A6-BD08E3809295}">
      <dgm:prSet/>
      <dgm:spPr/>
      <dgm:t>
        <a:bodyPr/>
        <a:lstStyle/>
        <a:p>
          <a:endParaRPr lang="cs-CZ"/>
        </a:p>
      </dgm:t>
    </dgm:pt>
    <dgm:pt modelId="{2F576663-2533-429A-8D22-BF5A6E3D5DD8}" type="sibTrans" cxnId="{EC738B26-18E1-4FCA-B6A6-BD08E3809295}">
      <dgm:prSet/>
      <dgm:spPr/>
      <dgm:t>
        <a:bodyPr/>
        <a:lstStyle/>
        <a:p>
          <a:endParaRPr lang="cs-CZ"/>
        </a:p>
      </dgm:t>
    </dgm:pt>
    <dgm:pt modelId="{F756EF8E-9CAD-4D5C-B5AE-15ED0001C818}">
      <dgm:prSet phldrT="[Text]" custT="1"/>
      <dgm:spPr/>
      <dgm:t>
        <a:bodyPr/>
        <a:lstStyle/>
        <a:p>
          <a:r>
            <a:rPr lang="cs-CZ" sz="1600" dirty="0"/>
            <a:t>Dodržování</a:t>
          </a:r>
        </a:p>
      </dgm:t>
    </dgm:pt>
    <dgm:pt modelId="{99C43306-F924-4CE7-9000-39D6ABFC46EF}" type="parTrans" cxnId="{9A153625-8410-43FD-B5CF-785D3FBA658C}">
      <dgm:prSet/>
      <dgm:spPr/>
      <dgm:t>
        <a:bodyPr/>
        <a:lstStyle/>
        <a:p>
          <a:endParaRPr lang="cs-CZ"/>
        </a:p>
      </dgm:t>
    </dgm:pt>
    <dgm:pt modelId="{B2F129FD-615C-4E12-A120-E66760E7B444}" type="sibTrans" cxnId="{9A153625-8410-43FD-B5CF-785D3FBA658C}">
      <dgm:prSet/>
      <dgm:spPr/>
      <dgm:t>
        <a:bodyPr/>
        <a:lstStyle/>
        <a:p>
          <a:endParaRPr lang="cs-CZ"/>
        </a:p>
      </dgm:t>
    </dgm:pt>
    <dgm:pt modelId="{F9FB9396-C6F1-4B95-996B-F9498F234175}" type="pres">
      <dgm:prSet presAssocID="{F1AA888B-6981-40DF-BED4-AD51BB70CDC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B9EA78E-7A3B-49BA-B176-2C1079E52158}" type="pres">
      <dgm:prSet presAssocID="{63DEAEAA-A523-49B7-A7C5-A9344B21D06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A1F2BB-AE40-40F8-9AB9-5F900B9B5677}" type="pres">
      <dgm:prSet presAssocID="{63DEAEAA-A523-49B7-A7C5-A9344B21D06C}" presName="gear1srcNode" presStyleLbl="node1" presStyleIdx="0" presStyleCnt="3"/>
      <dgm:spPr/>
      <dgm:t>
        <a:bodyPr/>
        <a:lstStyle/>
        <a:p>
          <a:endParaRPr lang="cs-CZ"/>
        </a:p>
      </dgm:t>
    </dgm:pt>
    <dgm:pt modelId="{E2D15E0A-1034-4528-9371-C6FEBD60F4C1}" type="pres">
      <dgm:prSet presAssocID="{63DEAEAA-A523-49B7-A7C5-A9344B21D06C}" presName="gear1dstNode" presStyleLbl="node1" presStyleIdx="0" presStyleCnt="3"/>
      <dgm:spPr/>
      <dgm:t>
        <a:bodyPr/>
        <a:lstStyle/>
        <a:p>
          <a:endParaRPr lang="cs-CZ"/>
        </a:p>
      </dgm:t>
    </dgm:pt>
    <dgm:pt modelId="{CD80702E-1F82-4D1A-B7A1-2DB37AA2B912}" type="pres">
      <dgm:prSet presAssocID="{CC0D4728-167E-46C5-B3F2-AD561FD1A38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CF2126-4E11-4C86-BE36-1DD632B4A616}" type="pres">
      <dgm:prSet presAssocID="{CC0D4728-167E-46C5-B3F2-AD561FD1A38A}" presName="gear2srcNode" presStyleLbl="node1" presStyleIdx="1" presStyleCnt="3"/>
      <dgm:spPr/>
      <dgm:t>
        <a:bodyPr/>
        <a:lstStyle/>
        <a:p>
          <a:endParaRPr lang="cs-CZ"/>
        </a:p>
      </dgm:t>
    </dgm:pt>
    <dgm:pt modelId="{A646032A-2043-4D64-AC07-671E567C3B38}" type="pres">
      <dgm:prSet presAssocID="{CC0D4728-167E-46C5-B3F2-AD561FD1A38A}" presName="gear2dstNode" presStyleLbl="node1" presStyleIdx="1" presStyleCnt="3"/>
      <dgm:spPr/>
      <dgm:t>
        <a:bodyPr/>
        <a:lstStyle/>
        <a:p>
          <a:endParaRPr lang="cs-CZ"/>
        </a:p>
      </dgm:t>
    </dgm:pt>
    <dgm:pt modelId="{916EE82F-1574-4B09-A7F5-3BDFA81380AD}" type="pres">
      <dgm:prSet presAssocID="{F756EF8E-9CAD-4D5C-B5AE-15ED0001C818}" presName="gear3" presStyleLbl="node1" presStyleIdx="2" presStyleCnt="3"/>
      <dgm:spPr/>
      <dgm:t>
        <a:bodyPr/>
        <a:lstStyle/>
        <a:p>
          <a:endParaRPr lang="cs-CZ"/>
        </a:p>
      </dgm:t>
    </dgm:pt>
    <dgm:pt modelId="{FC83D13E-31FB-4459-AAB1-78EECDA34921}" type="pres">
      <dgm:prSet presAssocID="{F756EF8E-9CAD-4D5C-B5AE-15ED0001C81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28F308-5194-4BE5-92F4-70672E00FF9B}" type="pres">
      <dgm:prSet presAssocID="{F756EF8E-9CAD-4D5C-B5AE-15ED0001C818}" presName="gear3srcNode" presStyleLbl="node1" presStyleIdx="2" presStyleCnt="3"/>
      <dgm:spPr/>
      <dgm:t>
        <a:bodyPr/>
        <a:lstStyle/>
        <a:p>
          <a:endParaRPr lang="cs-CZ"/>
        </a:p>
      </dgm:t>
    </dgm:pt>
    <dgm:pt modelId="{98623933-CE55-41A6-B059-A883FEB60DA1}" type="pres">
      <dgm:prSet presAssocID="{F756EF8E-9CAD-4D5C-B5AE-15ED0001C818}" presName="gear3dstNode" presStyleLbl="node1" presStyleIdx="2" presStyleCnt="3"/>
      <dgm:spPr/>
      <dgm:t>
        <a:bodyPr/>
        <a:lstStyle/>
        <a:p>
          <a:endParaRPr lang="cs-CZ"/>
        </a:p>
      </dgm:t>
    </dgm:pt>
    <dgm:pt modelId="{131E1B72-90EA-48DE-9EA8-2E451848A9A5}" type="pres">
      <dgm:prSet presAssocID="{E24BF221-E595-4A1B-82BA-542633FF4B46}" presName="connector1" presStyleLbl="sibTrans2D1" presStyleIdx="0" presStyleCnt="3"/>
      <dgm:spPr/>
      <dgm:t>
        <a:bodyPr/>
        <a:lstStyle/>
        <a:p>
          <a:endParaRPr lang="cs-CZ"/>
        </a:p>
      </dgm:t>
    </dgm:pt>
    <dgm:pt modelId="{C00EAEB5-283A-4239-AB4F-4F4535C9901D}" type="pres">
      <dgm:prSet presAssocID="{2F576663-2533-429A-8D22-BF5A6E3D5DD8}" presName="connector2" presStyleLbl="sibTrans2D1" presStyleIdx="1" presStyleCnt="3"/>
      <dgm:spPr/>
      <dgm:t>
        <a:bodyPr/>
        <a:lstStyle/>
        <a:p>
          <a:endParaRPr lang="cs-CZ"/>
        </a:p>
      </dgm:t>
    </dgm:pt>
    <dgm:pt modelId="{7DDFE566-18E0-4819-9E2F-1D42134F91B7}" type="pres">
      <dgm:prSet presAssocID="{B2F129FD-615C-4E12-A120-E66760E7B444}" presName="connector3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6DD4DD7C-91FA-45F7-8010-BF6D70331F0E}" type="presOf" srcId="{F756EF8E-9CAD-4D5C-B5AE-15ED0001C818}" destId="{FC83D13E-31FB-4459-AAB1-78EECDA34921}" srcOrd="1" destOrd="0" presId="urn:microsoft.com/office/officeart/2005/8/layout/gear1"/>
    <dgm:cxn modelId="{1D09A6BE-85C1-4ADC-95E2-30E1127DA854}" type="presOf" srcId="{CC0D4728-167E-46C5-B3F2-AD561FD1A38A}" destId="{A646032A-2043-4D64-AC07-671E567C3B38}" srcOrd="2" destOrd="0" presId="urn:microsoft.com/office/officeart/2005/8/layout/gear1"/>
    <dgm:cxn modelId="{C9EC327D-90BF-41A5-ACA1-E91A73412F18}" type="presOf" srcId="{F1AA888B-6981-40DF-BED4-AD51BB70CDCA}" destId="{F9FB9396-C6F1-4B95-996B-F9498F234175}" srcOrd="0" destOrd="0" presId="urn:microsoft.com/office/officeart/2005/8/layout/gear1"/>
    <dgm:cxn modelId="{EC738B26-18E1-4FCA-B6A6-BD08E3809295}" srcId="{F1AA888B-6981-40DF-BED4-AD51BB70CDCA}" destId="{CC0D4728-167E-46C5-B3F2-AD561FD1A38A}" srcOrd="1" destOrd="0" parTransId="{D96E7706-558F-40E9-9D05-2B4DB8F8FCAF}" sibTransId="{2F576663-2533-429A-8D22-BF5A6E3D5DD8}"/>
    <dgm:cxn modelId="{2FF25BCD-4079-42DB-859F-24583A94C932}" type="presOf" srcId="{B2F129FD-615C-4E12-A120-E66760E7B444}" destId="{7DDFE566-18E0-4819-9E2F-1D42134F91B7}" srcOrd="0" destOrd="0" presId="urn:microsoft.com/office/officeart/2005/8/layout/gear1"/>
    <dgm:cxn modelId="{249EC0B9-B3EB-4258-8FFE-E0BB6BB4E1F9}" type="presOf" srcId="{F756EF8E-9CAD-4D5C-B5AE-15ED0001C818}" destId="{916EE82F-1574-4B09-A7F5-3BDFA81380AD}" srcOrd="0" destOrd="0" presId="urn:microsoft.com/office/officeart/2005/8/layout/gear1"/>
    <dgm:cxn modelId="{2209B6BB-01AC-422B-913F-BBD2C1C2E3AB}" type="presOf" srcId="{CC0D4728-167E-46C5-B3F2-AD561FD1A38A}" destId="{EACF2126-4E11-4C86-BE36-1DD632B4A616}" srcOrd="1" destOrd="0" presId="urn:microsoft.com/office/officeart/2005/8/layout/gear1"/>
    <dgm:cxn modelId="{0620C7FC-EE8A-4CDD-8F32-6AD88E62A0B9}" type="presOf" srcId="{F756EF8E-9CAD-4D5C-B5AE-15ED0001C818}" destId="{F028F308-5194-4BE5-92F4-70672E00FF9B}" srcOrd="2" destOrd="0" presId="urn:microsoft.com/office/officeart/2005/8/layout/gear1"/>
    <dgm:cxn modelId="{AB0A5A6D-DDFA-4C45-A4B8-0373356EC1A4}" type="presOf" srcId="{63DEAEAA-A523-49B7-A7C5-A9344B21D06C}" destId="{E2D15E0A-1034-4528-9371-C6FEBD60F4C1}" srcOrd="2" destOrd="0" presId="urn:microsoft.com/office/officeart/2005/8/layout/gear1"/>
    <dgm:cxn modelId="{D1025B3F-B6FE-4A97-9857-72E85DB716B5}" type="presOf" srcId="{63DEAEAA-A523-49B7-A7C5-A9344B21D06C}" destId="{2B9EA78E-7A3B-49BA-B176-2C1079E52158}" srcOrd="0" destOrd="0" presId="urn:microsoft.com/office/officeart/2005/8/layout/gear1"/>
    <dgm:cxn modelId="{9A153625-8410-43FD-B5CF-785D3FBA658C}" srcId="{F1AA888B-6981-40DF-BED4-AD51BB70CDCA}" destId="{F756EF8E-9CAD-4D5C-B5AE-15ED0001C818}" srcOrd="2" destOrd="0" parTransId="{99C43306-F924-4CE7-9000-39D6ABFC46EF}" sibTransId="{B2F129FD-615C-4E12-A120-E66760E7B444}"/>
    <dgm:cxn modelId="{5E9C5DD6-0A82-499F-B8E3-6639C12E3AED}" type="presOf" srcId="{63DEAEAA-A523-49B7-A7C5-A9344B21D06C}" destId="{33A1F2BB-AE40-40F8-9AB9-5F900B9B5677}" srcOrd="1" destOrd="0" presId="urn:microsoft.com/office/officeart/2005/8/layout/gear1"/>
    <dgm:cxn modelId="{08650B65-1B8F-480D-9E7E-9BB210FD34D8}" type="presOf" srcId="{F756EF8E-9CAD-4D5C-B5AE-15ED0001C818}" destId="{98623933-CE55-41A6-B059-A883FEB60DA1}" srcOrd="3" destOrd="0" presId="urn:microsoft.com/office/officeart/2005/8/layout/gear1"/>
    <dgm:cxn modelId="{A7744F4B-9AAC-422B-89B5-4C139145127B}" type="presOf" srcId="{CC0D4728-167E-46C5-B3F2-AD561FD1A38A}" destId="{CD80702E-1F82-4D1A-B7A1-2DB37AA2B912}" srcOrd="0" destOrd="0" presId="urn:microsoft.com/office/officeart/2005/8/layout/gear1"/>
    <dgm:cxn modelId="{F21D0B1F-5E71-4B46-A7FB-F900E4C1FD66}" type="presOf" srcId="{2F576663-2533-429A-8D22-BF5A6E3D5DD8}" destId="{C00EAEB5-283A-4239-AB4F-4F4535C9901D}" srcOrd="0" destOrd="0" presId="urn:microsoft.com/office/officeart/2005/8/layout/gear1"/>
    <dgm:cxn modelId="{8110A2AC-3828-4A98-AC7A-6F8831B5C32F}" srcId="{F1AA888B-6981-40DF-BED4-AD51BB70CDCA}" destId="{63DEAEAA-A523-49B7-A7C5-A9344B21D06C}" srcOrd="0" destOrd="0" parTransId="{143DFEA9-61C0-471C-9C9E-ED3467F5C837}" sibTransId="{E24BF221-E595-4A1B-82BA-542633FF4B46}"/>
    <dgm:cxn modelId="{4C9742DD-797D-43A5-A856-FA214F31DE3F}" type="presOf" srcId="{E24BF221-E595-4A1B-82BA-542633FF4B46}" destId="{131E1B72-90EA-48DE-9EA8-2E451848A9A5}" srcOrd="0" destOrd="0" presId="urn:microsoft.com/office/officeart/2005/8/layout/gear1"/>
    <dgm:cxn modelId="{A72E93D0-53F2-46C4-99A5-CA56625EDEFC}" type="presParOf" srcId="{F9FB9396-C6F1-4B95-996B-F9498F234175}" destId="{2B9EA78E-7A3B-49BA-B176-2C1079E52158}" srcOrd="0" destOrd="0" presId="urn:microsoft.com/office/officeart/2005/8/layout/gear1"/>
    <dgm:cxn modelId="{E00240B2-EB83-4C4F-BD19-AF12DE6F2A93}" type="presParOf" srcId="{F9FB9396-C6F1-4B95-996B-F9498F234175}" destId="{33A1F2BB-AE40-40F8-9AB9-5F900B9B5677}" srcOrd="1" destOrd="0" presId="urn:microsoft.com/office/officeart/2005/8/layout/gear1"/>
    <dgm:cxn modelId="{E4A09D0D-E2AB-4583-8B25-1D66CC071C9B}" type="presParOf" srcId="{F9FB9396-C6F1-4B95-996B-F9498F234175}" destId="{E2D15E0A-1034-4528-9371-C6FEBD60F4C1}" srcOrd="2" destOrd="0" presId="urn:microsoft.com/office/officeart/2005/8/layout/gear1"/>
    <dgm:cxn modelId="{F9327E48-859A-4DB3-9281-5B241FC84B56}" type="presParOf" srcId="{F9FB9396-C6F1-4B95-996B-F9498F234175}" destId="{CD80702E-1F82-4D1A-B7A1-2DB37AA2B912}" srcOrd="3" destOrd="0" presId="urn:microsoft.com/office/officeart/2005/8/layout/gear1"/>
    <dgm:cxn modelId="{504CB501-7E95-4E30-A900-CF795862DDAA}" type="presParOf" srcId="{F9FB9396-C6F1-4B95-996B-F9498F234175}" destId="{EACF2126-4E11-4C86-BE36-1DD632B4A616}" srcOrd="4" destOrd="0" presId="urn:microsoft.com/office/officeart/2005/8/layout/gear1"/>
    <dgm:cxn modelId="{EB3BAA45-787E-4605-A878-7F36C930E7F6}" type="presParOf" srcId="{F9FB9396-C6F1-4B95-996B-F9498F234175}" destId="{A646032A-2043-4D64-AC07-671E567C3B38}" srcOrd="5" destOrd="0" presId="urn:microsoft.com/office/officeart/2005/8/layout/gear1"/>
    <dgm:cxn modelId="{1FEBB6E3-5865-4690-A83A-4B23D6C75799}" type="presParOf" srcId="{F9FB9396-C6F1-4B95-996B-F9498F234175}" destId="{916EE82F-1574-4B09-A7F5-3BDFA81380AD}" srcOrd="6" destOrd="0" presId="urn:microsoft.com/office/officeart/2005/8/layout/gear1"/>
    <dgm:cxn modelId="{FF7361D2-0F58-49C6-A7E4-2DF6BD1C8F39}" type="presParOf" srcId="{F9FB9396-C6F1-4B95-996B-F9498F234175}" destId="{FC83D13E-31FB-4459-AAB1-78EECDA34921}" srcOrd="7" destOrd="0" presId="urn:microsoft.com/office/officeart/2005/8/layout/gear1"/>
    <dgm:cxn modelId="{113E2F53-4CE6-4D1B-9896-141BBF497FA5}" type="presParOf" srcId="{F9FB9396-C6F1-4B95-996B-F9498F234175}" destId="{F028F308-5194-4BE5-92F4-70672E00FF9B}" srcOrd="8" destOrd="0" presId="urn:microsoft.com/office/officeart/2005/8/layout/gear1"/>
    <dgm:cxn modelId="{F04A002F-4AA6-42E6-BAF3-8F086A9A130B}" type="presParOf" srcId="{F9FB9396-C6F1-4B95-996B-F9498F234175}" destId="{98623933-CE55-41A6-B059-A883FEB60DA1}" srcOrd="9" destOrd="0" presId="urn:microsoft.com/office/officeart/2005/8/layout/gear1"/>
    <dgm:cxn modelId="{B2D531BD-2F22-4CC7-96E6-7C2FCA1A8FC6}" type="presParOf" srcId="{F9FB9396-C6F1-4B95-996B-F9498F234175}" destId="{131E1B72-90EA-48DE-9EA8-2E451848A9A5}" srcOrd="10" destOrd="0" presId="urn:microsoft.com/office/officeart/2005/8/layout/gear1"/>
    <dgm:cxn modelId="{75423187-8C5A-40A5-90B4-7519B0BD70BD}" type="presParOf" srcId="{F9FB9396-C6F1-4B95-996B-F9498F234175}" destId="{C00EAEB5-283A-4239-AB4F-4F4535C9901D}" srcOrd="11" destOrd="0" presId="urn:microsoft.com/office/officeart/2005/8/layout/gear1"/>
    <dgm:cxn modelId="{3CEBC734-9E4F-4B9C-B6C1-5B0803F6F53C}" type="presParOf" srcId="{F9FB9396-C6F1-4B95-996B-F9498F234175}" destId="{7DDFE566-18E0-4819-9E2F-1D42134F91B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2D4C9-48B0-4DAA-A09F-CBA675378E6D}">
      <dsp:nvSpPr>
        <dsp:cNvPr id="0" name=""/>
        <dsp:cNvSpPr/>
      </dsp:nvSpPr>
      <dsp:spPr>
        <a:xfrm>
          <a:off x="572463" y="0"/>
          <a:ext cx="6487920" cy="3328144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14C89E-0C1D-4DCC-8C86-347770ACB342}">
      <dsp:nvSpPr>
        <dsp:cNvPr id="0" name=""/>
        <dsp:cNvSpPr/>
      </dsp:nvSpPr>
      <dsp:spPr>
        <a:xfrm>
          <a:off x="8199" y="998443"/>
          <a:ext cx="2456822" cy="13312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>
              <a:latin typeface="Calibri" pitchFamily="34" charset="0"/>
            </a:rPr>
            <a:t>odpovědná osoba/tým</a:t>
          </a:r>
          <a:endParaRPr lang="cs-CZ" sz="2900" kern="1200" dirty="0"/>
        </a:p>
      </dsp:txBody>
      <dsp:txXfrm>
        <a:off x="73186" y="1063430"/>
        <a:ext cx="2326848" cy="1201283"/>
      </dsp:txXfrm>
    </dsp:sp>
    <dsp:sp modelId="{08856427-8846-48A1-8A88-C8568D4E17FF}">
      <dsp:nvSpPr>
        <dsp:cNvPr id="0" name=""/>
        <dsp:cNvSpPr/>
      </dsp:nvSpPr>
      <dsp:spPr>
        <a:xfrm>
          <a:off x="2588012" y="998443"/>
          <a:ext cx="2456822" cy="13312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>
              <a:latin typeface="Calibri" pitchFamily="34" charset="0"/>
            </a:rPr>
            <a:t>outsourcing X vlastní zdroje</a:t>
          </a:r>
          <a:endParaRPr lang="cs-CZ" sz="2900" kern="1200" dirty="0"/>
        </a:p>
      </dsp:txBody>
      <dsp:txXfrm>
        <a:off x="2652999" y="1063430"/>
        <a:ext cx="2326848" cy="1201283"/>
      </dsp:txXfrm>
    </dsp:sp>
    <dsp:sp modelId="{D0D56F7D-9BA4-47D0-976D-83092CD59470}">
      <dsp:nvSpPr>
        <dsp:cNvPr id="0" name=""/>
        <dsp:cNvSpPr/>
      </dsp:nvSpPr>
      <dsp:spPr>
        <a:xfrm>
          <a:off x="5167825" y="998443"/>
          <a:ext cx="2456822" cy="13312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>
              <a:latin typeface="Calibri" panose="020F0502020204030204" pitchFamily="34" charset="0"/>
            </a:rPr>
            <a:t>termíny</a:t>
          </a:r>
        </a:p>
      </dsp:txBody>
      <dsp:txXfrm>
        <a:off x="5232812" y="1063430"/>
        <a:ext cx="2326848" cy="12012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8269FC-2D0B-4102-9DA2-58DC344F80E2}">
      <dsp:nvSpPr>
        <dsp:cNvPr id="0" name=""/>
        <dsp:cNvSpPr/>
      </dsp:nvSpPr>
      <dsp:spPr>
        <a:xfrm>
          <a:off x="3307101" y="851362"/>
          <a:ext cx="1090652" cy="1090786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6760888-344F-4DCC-B4D9-400E1F8D06C4}">
      <dsp:nvSpPr>
        <dsp:cNvPr id="0" name=""/>
        <dsp:cNvSpPr/>
      </dsp:nvSpPr>
      <dsp:spPr>
        <a:xfrm>
          <a:off x="3227574" y="0"/>
          <a:ext cx="1249706" cy="66878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>
              <a:solidFill>
                <a:schemeClr val="bg1"/>
              </a:solidFill>
              <a:latin typeface="Calibri" pitchFamily="34" charset="0"/>
            </a:rPr>
            <a:t>pracovní smlouvy</a:t>
          </a:r>
          <a:endParaRPr lang="cs-CZ" sz="1700" kern="1200" dirty="0">
            <a:solidFill>
              <a:schemeClr val="bg1"/>
            </a:solidFill>
          </a:endParaRPr>
        </a:p>
      </dsp:txBody>
      <dsp:txXfrm>
        <a:off x="3227574" y="0"/>
        <a:ext cx="1249706" cy="668784"/>
      </dsp:txXfrm>
    </dsp:sp>
    <dsp:sp modelId="{C48F3079-DA5B-434C-8870-27CE55400364}">
      <dsp:nvSpPr>
        <dsp:cNvPr id="0" name=""/>
        <dsp:cNvSpPr/>
      </dsp:nvSpPr>
      <dsp:spPr>
        <a:xfrm>
          <a:off x="3627026" y="1005182"/>
          <a:ext cx="1090652" cy="1090786"/>
        </a:xfrm>
        <a:prstGeom prst="ellipse">
          <a:avLst/>
        </a:prstGeom>
        <a:solidFill>
          <a:schemeClr val="accent3">
            <a:shade val="80000"/>
            <a:alpha val="50000"/>
            <a:hueOff val="56525"/>
            <a:satOff val="344"/>
            <a:lumOff val="84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3B61B8D-0098-4F1F-ACAE-4888A5430B3E}">
      <dsp:nvSpPr>
        <dsp:cNvPr id="0" name=""/>
        <dsp:cNvSpPr/>
      </dsp:nvSpPr>
      <dsp:spPr>
        <a:xfrm>
          <a:off x="4852193" y="635344"/>
          <a:ext cx="1181540" cy="73566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>
              <a:solidFill>
                <a:schemeClr val="bg1"/>
              </a:solidFill>
              <a:latin typeface="Calibri" pitchFamily="34" charset="0"/>
            </a:rPr>
            <a:t>smlouvy se zákazníky</a:t>
          </a:r>
          <a:endParaRPr lang="cs-CZ" sz="1700" kern="1200" dirty="0">
            <a:solidFill>
              <a:schemeClr val="bg1"/>
            </a:solidFill>
          </a:endParaRPr>
        </a:p>
      </dsp:txBody>
      <dsp:txXfrm>
        <a:off x="4852193" y="635344"/>
        <a:ext cx="1181540" cy="735662"/>
      </dsp:txXfrm>
    </dsp:sp>
    <dsp:sp modelId="{438A5EDD-7710-4F53-8206-27482061075C}">
      <dsp:nvSpPr>
        <dsp:cNvPr id="0" name=""/>
        <dsp:cNvSpPr/>
      </dsp:nvSpPr>
      <dsp:spPr>
        <a:xfrm>
          <a:off x="3705644" y="1351278"/>
          <a:ext cx="1090652" cy="1090786"/>
        </a:xfrm>
        <a:prstGeom prst="ellipse">
          <a:avLst/>
        </a:prstGeom>
        <a:solidFill>
          <a:schemeClr val="accent3">
            <a:shade val="80000"/>
            <a:alpha val="50000"/>
            <a:hueOff val="113051"/>
            <a:satOff val="689"/>
            <a:lumOff val="169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33EF69C-F918-4F59-9E4B-B9DED7DF38BC}">
      <dsp:nvSpPr>
        <dsp:cNvPr id="0" name=""/>
        <dsp:cNvSpPr/>
      </dsp:nvSpPr>
      <dsp:spPr>
        <a:xfrm>
          <a:off x="4965802" y="1571642"/>
          <a:ext cx="1158818" cy="78582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>
              <a:solidFill>
                <a:schemeClr val="bg1"/>
              </a:solidFill>
              <a:latin typeface="Calibri" pitchFamily="34" charset="0"/>
            </a:rPr>
            <a:t>smlouvy s IT</a:t>
          </a:r>
          <a:endParaRPr lang="cs-CZ" sz="1700" kern="1200" dirty="0">
            <a:solidFill>
              <a:schemeClr val="bg1"/>
            </a:solidFill>
          </a:endParaRPr>
        </a:p>
      </dsp:txBody>
      <dsp:txXfrm>
        <a:off x="4965802" y="1571642"/>
        <a:ext cx="1158818" cy="785821"/>
      </dsp:txXfrm>
    </dsp:sp>
    <dsp:sp modelId="{F8C27B29-AAA9-40F1-AA59-5E727168A53C}">
      <dsp:nvSpPr>
        <dsp:cNvPr id="0" name=""/>
        <dsp:cNvSpPr/>
      </dsp:nvSpPr>
      <dsp:spPr>
        <a:xfrm>
          <a:off x="3484332" y="1628823"/>
          <a:ext cx="1090652" cy="1090786"/>
        </a:xfrm>
        <a:prstGeom prst="ellipse">
          <a:avLst/>
        </a:prstGeom>
        <a:solidFill>
          <a:schemeClr val="accent3">
            <a:shade val="80000"/>
            <a:alpha val="50000"/>
            <a:hueOff val="169576"/>
            <a:satOff val="1033"/>
            <a:lumOff val="254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B24AFD5-282D-43BF-81FA-598AE4865A3F}">
      <dsp:nvSpPr>
        <dsp:cNvPr id="0" name=""/>
        <dsp:cNvSpPr/>
      </dsp:nvSpPr>
      <dsp:spPr>
        <a:xfrm>
          <a:off x="4465920" y="2624977"/>
          <a:ext cx="1249706" cy="7189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>
              <a:solidFill>
                <a:schemeClr val="bg1"/>
              </a:solidFill>
              <a:latin typeface="Calibri" pitchFamily="34" charset="0"/>
            </a:rPr>
            <a:t>obchodní podmínky</a:t>
          </a:r>
        </a:p>
      </dsp:txBody>
      <dsp:txXfrm>
        <a:off x="4465920" y="2624977"/>
        <a:ext cx="1249706" cy="718942"/>
      </dsp:txXfrm>
    </dsp:sp>
    <dsp:sp modelId="{1213C51E-BAD5-43D9-9154-D94230EDC21C}">
      <dsp:nvSpPr>
        <dsp:cNvPr id="0" name=""/>
        <dsp:cNvSpPr/>
      </dsp:nvSpPr>
      <dsp:spPr>
        <a:xfrm>
          <a:off x="3129870" y="1628823"/>
          <a:ext cx="1090652" cy="1090786"/>
        </a:xfrm>
        <a:prstGeom prst="ellipse">
          <a:avLst/>
        </a:prstGeom>
        <a:solidFill>
          <a:schemeClr val="accent3">
            <a:shade val="80000"/>
            <a:alpha val="50000"/>
            <a:hueOff val="169576"/>
            <a:satOff val="1033"/>
            <a:lumOff val="254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CA6D1C5-D597-4BDD-A569-2FD0E8A1DB6E}">
      <dsp:nvSpPr>
        <dsp:cNvPr id="0" name=""/>
        <dsp:cNvSpPr/>
      </dsp:nvSpPr>
      <dsp:spPr>
        <a:xfrm>
          <a:off x="1989229" y="2624977"/>
          <a:ext cx="1249706" cy="7189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>
              <a:solidFill>
                <a:schemeClr val="bg1"/>
              </a:solidFill>
              <a:latin typeface="Calibri" pitchFamily="34" charset="0"/>
            </a:rPr>
            <a:t>interní předpisy</a:t>
          </a:r>
          <a:endParaRPr lang="cs-CZ" sz="17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1989229" y="2624977"/>
        <a:ext cx="1249706" cy="718942"/>
      </dsp:txXfrm>
    </dsp:sp>
    <dsp:sp modelId="{0490E36D-FE73-4F6D-B3D6-B9B2A7F22948}">
      <dsp:nvSpPr>
        <dsp:cNvPr id="0" name=""/>
        <dsp:cNvSpPr/>
      </dsp:nvSpPr>
      <dsp:spPr>
        <a:xfrm>
          <a:off x="2908558" y="1351278"/>
          <a:ext cx="1090652" cy="1090786"/>
        </a:xfrm>
        <a:prstGeom prst="ellipse">
          <a:avLst/>
        </a:prstGeom>
        <a:solidFill>
          <a:schemeClr val="accent3">
            <a:shade val="80000"/>
            <a:alpha val="50000"/>
            <a:hueOff val="113051"/>
            <a:satOff val="689"/>
            <a:lumOff val="169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7C916F8-E96F-4702-AA08-70D7C06A6A55}">
      <dsp:nvSpPr>
        <dsp:cNvPr id="0" name=""/>
        <dsp:cNvSpPr/>
      </dsp:nvSpPr>
      <dsp:spPr>
        <a:xfrm>
          <a:off x="1580234" y="1571642"/>
          <a:ext cx="1158818" cy="78582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>
              <a:solidFill>
                <a:schemeClr val="bg1"/>
              </a:solidFill>
              <a:latin typeface="Calibri" panose="020F0502020204030204" pitchFamily="34" charset="0"/>
            </a:rPr>
            <a:t>smlouvy</a:t>
          </a:r>
          <a:r>
            <a:rPr lang="cs-CZ" sz="1700" kern="1200" baseline="0">
              <a:solidFill>
                <a:schemeClr val="bg1"/>
              </a:solidFill>
              <a:latin typeface="Calibri" panose="020F0502020204030204" pitchFamily="34" charset="0"/>
            </a:rPr>
            <a:t> o zpracování</a:t>
          </a:r>
          <a:endParaRPr lang="cs-CZ" sz="1700" kern="1200"/>
        </a:p>
      </dsp:txBody>
      <dsp:txXfrm>
        <a:off x="1580234" y="1571642"/>
        <a:ext cx="1158818" cy="785821"/>
      </dsp:txXfrm>
    </dsp:sp>
    <dsp:sp modelId="{DF17F7C1-B5EB-4304-A13B-296B256C8372}">
      <dsp:nvSpPr>
        <dsp:cNvPr id="0" name=""/>
        <dsp:cNvSpPr/>
      </dsp:nvSpPr>
      <dsp:spPr>
        <a:xfrm>
          <a:off x="2987176" y="1005182"/>
          <a:ext cx="1090652" cy="1090786"/>
        </a:xfrm>
        <a:prstGeom prst="ellipse">
          <a:avLst/>
        </a:prstGeom>
        <a:solidFill>
          <a:schemeClr val="accent3">
            <a:shade val="80000"/>
            <a:alpha val="50000"/>
            <a:hueOff val="56525"/>
            <a:satOff val="344"/>
            <a:lumOff val="84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5633F7C-7542-44C6-B3E2-22D431746E7A}">
      <dsp:nvSpPr>
        <dsp:cNvPr id="0" name=""/>
        <dsp:cNvSpPr/>
      </dsp:nvSpPr>
      <dsp:spPr>
        <a:xfrm>
          <a:off x="1671122" y="635344"/>
          <a:ext cx="1181540" cy="73566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>
              <a:solidFill>
                <a:schemeClr val="bg1"/>
              </a:solidFill>
              <a:latin typeface="Calibri" pitchFamily="34" charset="0"/>
            </a:rPr>
            <a:t>souhlasy se zpracováním OÚ</a:t>
          </a:r>
          <a:endParaRPr lang="cs-CZ" sz="1700" kern="1200"/>
        </a:p>
      </dsp:txBody>
      <dsp:txXfrm>
        <a:off x="1671122" y="635344"/>
        <a:ext cx="1181540" cy="7356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604630"/>
            <a:ext cx="8229600" cy="1598347"/>
          </a:xfrm>
          <a:effectLst/>
        </p:spPr>
        <p:txBody>
          <a:bodyPr>
            <a:noAutofit/>
            <a:scene3d>
              <a:camera prst="orthographicFront"/>
              <a:lightRig rig="soft" dir="t">
                <a:rot lat="0" lon="0" rev="17220000"/>
              </a:lightRig>
            </a:scene3d>
            <a:sp3d>
              <a:bevelT w="38100" h="38100"/>
            </a:sp3d>
          </a:bodyPr>
          <a:lstStyle/>
          <a:p>
            <a:r>
              <a:rPr lang="cs-CZ" sz="5400" cap="none" dirty="0" smtClean="0">
                <a:solidFill>
                  <a:srgbClr val="0170AC"/>
                </a:solidFill>
                <a:effectLst>
                  <a:outerShdw blurRad="127000" dist="50800" dir="2700000" algn="tl" rotWithShape="0">
                    <a:srgbClr val="000000">
                      <a:alpha val="9000"/>
                    </a:srgbClr>
                  </a:outerShdw>
                </a:effectLst>
                <a:latin typeface="Calibri" charset="0"/>
                <a:ea typeface="Calibri" charset="0"/>
                <a:cs typeface="Calibri" charset="0"/>
              </a:rPr>
              <a:t>GDPR v praxi pro hotely a cestovní agentury</a:t>
            </a:r>
            <a:endParaRPr lang="cs-CZ" sz="5400" cap="none" dirty="0">
              <a:solidFill>
                <a:srgbClr val="0170AC"/>
              </a:solidFill>
              <a:effectLst>
                <a:outerShdw blurRad="127000" dist="50800" dir="2700000" algn="tl" rotWithShape="0">
                  <a:srgbClr val="000000">
                    <a:alpha val="9000"/>
                  </a:srgbClr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8947" y="3819981"/>
            <a:ext cx="6400800" cy="1314450"/>
          </a:xfrm>
        </p:spPr>
        <p:txBody>
          <a:bodyPr>
            <a:normAutofit/>
          </a:bodyPr>
          <a:lstStyle/>
          <a:p>
            <a:r>
              <a:rPr lang="cs-CZ" sz="2600" dirty="0">
                <a:solidFill>
                  <a:schemeClr val="bg1"/>
                </a:solidFill>
                <a:latin typeface="+mj-lt"/>
                <a:ea typeface="Lucida Calligraphy" charset="0"/>
                <a:cs typeface="Lucida Calligraphy" charset="0"/>
              </a:rPr>
              <a:t>Mgr. Vít Hruška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pic>
        <p:nvPicPr>
          <p:cNvPr id="6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07841"/>
            <a:ext cx="1588120" cy="158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26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adpis 1"/>
          <p:cNvSpPr txBox="1">
            <a:spLocks/>
          </p:cNvSpPr>
          <p:nvPr/>
        </p:nvSpPr>
        <p:spPr>
          <a:xfrm>
            <a:off x="454547" y="580160"/>
            <a:ext cx="8229600" cy="691487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cap="none" dirty="0">
                <a:solidFill>
                  <a:srgbClr val="0170AC"/>
                </a:solidFill>
                <a:effectLst>
                  <a:outerShdw blurRad="127000" dist="38100" dir="2700000" algn="tl" rotWithShape="0">
                    <a:srgbClr val="000000">
                      <a:alpha val="18000"/>
                    </a:srgbClr>
                  </a:outerShdw>
                </a:effectLst>
                <a:latin typeface="Calibri" charset="0"/>
                <a:ea typeface="Calibri" charset="0"/>
                <a:cs typeface="Calibri" charset="0"/>
              </a:rPr>
              <a:t>Právo na přenositelnost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23528" y="1347614"/>
            <a:ext cx="1186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Pokud: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205223" y="1998696"/>
            <a:ext cx="29965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Zpracování na základě </a:t>
            </a:r>
          </a:p>
          <a:p>
            <a:r>
              <a:rPr lang="cs-CZ" sz="2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souhlasu/smlouvy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267744" y="263341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>
                <a:solidFill>
                  <a:srgbClr val="00B050"/>
                </a:solidFill>
                <a:latin typeface="Calibri Light" charset="0"/>
                <a:ea typeface="Calibri Light" charset="0"/>
                <a:cs typeface="Calibri Light" charset="0"/>
              </a:rPr>
              <a:t>+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204706" y="3433528"/>
            <a:ext cx="296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Zpracování se prování </a:t>
            </a:r>
          </a:p>
          <a:p>
            <a:r>
              <a:rPr lang="cs-CZ" sz="2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automatizovaně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5184229" y="1710739"/>
            <a:ext cx="36724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Právo získat údaje, které se ho týkají, jež poskytl správci, ve strukturovaném, běžně používaném a strojově čitelném formátu </a:t>
            </a:r>
            <a:br>
              <a:rPr lang="cs-CZ" sz="2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cs-CZ" sz="2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 právo předat tyto údaje jinému správci </a:t>
            </a:r>
          </a:p>
        </p:txBody>
      </p:sp>
      <p:sp>
        <p:nvSpPr>
          <p:cNvPr id="28" name="Pravá složená závorka 27"/>
          <p:cNvSpPr/>
          <p:nvPr/>
        </p:nvSpPr>
        <p:spPr>
          <a:xfrm>
            <a:off x="4197668" y="2215696"/>
            <a:ext cx="446245" cy="1851594"/>
          </a:xfrm>
          <a:prstGeom prst="rightBrace">
            <a:avLst>
              <a:gd name="adj1" fmla="val 13956"/>
              <a:gd name="adj2" fmla="val 5000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29" name="Přímá spojnice se šipkou 11"/>
          <p:cNvCxnSpPr>
            <a:stCxn id="28" idx="1"/>
          </p:cNvCxnSpPr>
          <p:nvPr/>
        </p:nvCxnSpPr>
        <p:spPr>
          <a:xfrm>
            <a:off x="4643913" y="3141493"/>
            <a:ext cx="432143" cy="6321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34" name="Obrázek 3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pic>
        <p:nvPicPr>
          <p:cNvPr id="13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05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539552" y="555526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rgbClr val="0170AC"/>
                </a:solidFill>
                <a:effectLst>
                  <a:outerShdw blurRad="127000" dist="38100" dir="2700000" algn="tl" rotWithShape="0">
                    <a:srgbClr val="000000">
                      <a:alpha val="18000"/>
                    </a:srgbClr>
                  </a:outerShdw>
                </a:effectLst>
                <a:latin typeface="Calibri" charset="0"/>
              </a:rPr>
              <a:t>Analýza právních dokumentů</a:t>
            </a:r>
            <a:endParaRPr lang="cs-CZ" dirty="0">
              <a:solidFill>
                <a:srgbClr val="002060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1097613"/>
              </p:ext>
            </p:extLst>
          </p:nvPr>
        </p:nvGraphicFramePr>
        <p:xfrm>
          <a:off x="755576" y="1275606"/>
          <a:ext cx="7704856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1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9622"/>
            <a:ext cx="8229600" cy="3312398"/>
          </a:xfrm>
        </p:spPr>
        <p:txBody>
          <a:bodyPr>
            <a:normAutofit fontScale="85000" lnSpcReduction="20000"/>
          </a:bodyPr>
          <a:lstStyle/>
          <a:p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Problém nadbytečnosti souhlasů</a:t>
            </a:r>
          </a:p>
          <a:p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Svobodný souhlas + zaznamenávat, kdy a jak byl udělen</a:t>
            </a:r>
          </a:p>
          <a:p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Možnost kdykoli odvolat</a:t>
            </a:r>
          </a:p>
          <a:p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Souhlas u dětí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4547" y="580160"/>
            <a:ext cx="8229600" cy="691487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cap="none" dirty="0">
                <a:solidFill>
                  <a:srgbClr val="0170AC"/>
                </a:solidFill>
                <a:effectLst>
                  <a:outerShdw blurRad="127000" dist="38100" dir="2700000" algn="tl" rotWithShape="0">
                    <a:srgbClr val="000000">
                      <a:alpha val="18000"/>
                    </a:srgbClr>
                  </a:outerShdw>
                </a:effectLst>
                <a:latin typeface="Calibri" charset="0"/>
                <a:ea typeface="Calibri" charset="0"/>
                <a:cs typeface="Calibri" charset="0"/>
              </a:rPr>
              <a:t>Souhlas se zpracováním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sp>
        <p:nvSpPr>
          <p:cNvPr id="8" name="Veselý obličej 7"/>
          <p:cNvSpPr/>
          <p:nvPr/>
        </p:nvSpPr>
        <p:spPr>
          <a:xfrm>
            <a:off x="4572000" y="3939902"/>
            <a:ext cx="1008112" cy="864096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1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4547" y="580160"/>
            <a:ext cx="8229600" cy="691487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cs-CZ" sz="4000" cap="none" dirty="0">
              <a:solidFill>
                <a:srgbClr val="0170AC"/>
              </a:solidFill>
              <a:effectLst>
                <a:outerShdw blurRad="127000" dist="38100" dir="2700000" algn="tl" rotWithShape="0">
                  <a:srgbClr val="000000">
                    <a:alpha val="18000"/>
                  </a:srgbClr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606947" y="732560"/>
            <a:ext cx="8229600" cy="691487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cap="none" dirty="0">
                <a:solidFill>
                  <a:srgbClr val="0170AC"/>
                </a:solidFill>
                <a:effectLst>
                  <a:outerShdw blurRad="127000" dist="38100" dir="2700000" algn="tl" rotWithShape="0">
                    <a:srgbClr val="000000">
                      <a:alpha val="18000"/>
                    </a:srgbClr>
                  </a:outerShdw>
                </a:effectLst>
                <a:latin typeface="Calibri" charset="0"/>
                <a:ea typeface="Calibri" charset="0"/>
                <a:cs typeface="Calibri" charset="0"/>
              </a:rPr>
              <a:t>GAP analýza 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91630"/>
            <a:ext cx="8229600" cy="3240390"/>
          </a:xfrm>
        </p:spPr>
        <p:txBody>
          <a:bodyPr>
            <a:normAutofit fontScale="92500" lnSpcReduction="20000"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rizikovost zpracování + zabezpečení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soulad rozsahu zpracování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soulad právních dokumentů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soulad právních titulů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soulad možností realizace práv + soulad procesů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DPIA?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DPO?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7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25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606947" y="732560"/>
            <a:ext cx="8229600" cy="691487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cap="none" dirty="0">
                <a:solidFill>
                  <a:srgbClr val="0170AC"/>
                </a:solidFill>
                <a:effectLst>
                  <a:outerShdw blurRad="127000" dist="38100" dir="2700000" algn="tl" rotWithShape="0">
                    <a:srgbClr val="000000">
                      <a:alpha val="18000"/>
                    </a:srgbClr>
                  </a:outerShdw>
                </a:effectLst>
                <a:latin typeface="Calibri" charset="0"/>
                <a:ea typeface="Calibri" charset="0"/>
                <a:cs typeface="Calibri" charset="0"/>
              </a:rPr>
              <a:t>Realizace opatření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491630"/>
            <a:ext cx="8229600" cy="324039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omezení rozsahu údajů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zabezpečení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procesy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popis právních titulů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tvorba a úprava právních dokumentů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jmenování pověřence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školení zaměstnanců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…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8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0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06947" y="732560"/>
            <a:ext cx="8229600" cy="691487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cap="none" dirty="0" smtClean="0">
                <a:solidFill>
                  <a:srgbClr val="0170AC"/>
                </a:solidFill>
                <a:effectLst>
                  <a:outerShdw blurRad="127000" dist="38100" dir="2700000" algn="tl" rotWithShape="0">
                    <a:srgbClr val="000000">
                      <a:alpha val="18000"/>
                    </a:srgbClr>
                  </a:outerShdw>
                </a:effectLst>
                <a:latin typeface="Calibri" charset="0"/>
                <a:ea typeface="Calibri" charset="0"/>
                <a:cs typeface="Calibri" charset="0"/>
              </a:rPr>
              <a:t>Příklady procesů a jejich řešení</a:t>
            </a:r>
            <a:endParaRPr lang="cs-CZ" sz="4000" cap="none" dirty="0">
              <a:solidFill>
                <a:srgbClr val="0170AC"/>
              </a:solidFill>
              <a:effectLst>
                <a:outerShdw blurRad="127000" dist="38100" dir="2700000" algn="tl" rotWithShape="0">
                  <a:srgbClr val="000000">
                    <a:alpha val="18000"/>
                  </a:srgbClr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91630"/>
            <a:ext cx="8229600" cy="3240390"/>
          </a:xfrm>
        </p:spPr>
        <p:txBody>
          <a:bodyPr>
            <a:normAutofit fontScale="92500" lnSpcReduction="20000"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bg1"/>
                </a:solidFill>
                <a:latin typeface="Calibri" pitchFamily="34" charset="0"/>
              </a:rPr>
              <a:t>Kamery v provozovně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bg1"/>
                </a:solidFill>
                <a:latin typeface="Calibri" pitchFamily="34" charset="0"/>
              </a:rPr>
              <a:t>Záznamy o hostech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Cizinci – domovní kniha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Občané ČR – ubytovací kniha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bg1"/>
                </a:solidFill>
                <a:latin typeface="Calibri" pitchFamily="34" charset="0"/>
              </a:rPr>
              <a:t>Booking.com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bg1"/>
                </a:solidFill>
                <a:latin typeface="Calibri" pitchFamily="34" charset="0"/>
              </a:rPr>
              <a:t>Expedia.com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bg1"/>
                </a:solidFill>
                <a:latin typeface="Calibri" pitchFamily="34" charset="0"/>
              </a:rPr>
              <a:t>Hotel.cz</a:t>
            </a:r>
          </a:p>
        </p:txBody>
      </p:sp>
      <p:pic>
        <p:nvPicPr>
          <p:cNvPr id="8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30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adpis 1"/>
          <p:cNvSpPr txBox="1">
            <a:spLocks/>
          </p:cNvSpPr>
          <p:nvPr/>
        </p:nvSpPr>
        <p:spPr>
          <a:xfrm>
            <a:off x="454547" y="580160"/>
            <a:ext cx="8229600" cy="691487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cap="none" dirty="0">
                <a:solidFill>
                  <a:srgbClr val="0170AC"/>
                </a:solidFill>
                <a:effectLst>
                  <a:outerShdw blurRad="127000" dist="38100" dir="2700000" algn="tl" rotWithShape="0">
                    <a:srgbClr val="000000">
                      <a:alpha val="18000"/>
                    </a:srgbClr>
                  </a:outerShdw>
                </a:effectLst>
                <a:latin typeface="Calibri" charset="0"/>
                <a:ea typeface="Calibri" charset="0"/>
                <a:cs typeface="Calibri" charset="0"/>
              </a:rPr>
              <a:t>Dokumenty pro doložení souladu</a:t>
            </a:r>
          </a:p>
        </p:txBody>
      </p:sp>
      <p:pic>
        <p:nvPicPr>
          <p:cNvPr id="17" name="Picture 2" descr="C:\Users\VHruska\Disk Google\Víťa\_GDPR\Obrázky pro prezentaci\shapes_corresponding_hole_400_clr_2069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869917"/>
            <a:ext cx="3810000" cy="1925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Obrázek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457200" y="1491630"/>
            <a:ext cx="4978896" cy="324039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Správce odpovídá</a:t>
            </a:r>
            <a:r>
              <a:rPr kumimoji="0" lang="cs-CZ" sz="32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za soulad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cs-CZ" sz="3200" baseline="0" dirty="0">
                <a:solidFill>
                  <a:schemeClr val="bg1"/>
                </a:solidFill>
                <a:latin typeface="Calibri" pitchFamily="34" charset="0"/>
              </a:rPr>
              <a:t>Správce</a:t>
            </a: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 dokládá soulad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Záznamy o činnostech zpracování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Posouzení</a:t>
            </a:r>
            <a:r>
              <a:rPr kumimoji="0" lang="cs-CZ" sz="32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vlivu na ochranu osobních údajů (DPIA)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7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53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adpis 1"/>
          <p:cNvSpPr txBox="1">
            <a:spLocks/>
          </p:cNvSpPr>
          <p:nvPr/>
        </p:nvSpPr>
        <p:spPr>
          <a:xfrm>
            <a:off x="454547" y="580160"/>
            <a:ext cx="8229600" cy="691487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cap="none" dirty="0">
                <a:solidFill>
                  <a:srgbClr val="0170AC"/>
                </a:solidFill>
                <a:effectLst>
                  <a:outerShdw blurRad="127000" dist="38100" dir="2700000" algn="tl" rotWithShape="0">
                    <a:srgbClr val="000000">
                      <a:alpha val="18000"/>
                    </a:srgbClr>
                  </a:outerShdw>
                </a:effectLst>
                <a:latin typeface="Calibri" charset="0"/>
                <a:ea typeface="Calibri" charset="0"/>
                <a:cs typeface="Calibri" charset="0"/>
              </a:rPr>
              <a:t>Pověřenec (DPO)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411760" y="2787774"/>
            <a:ext cx="445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Práva a povinnosti pověřence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339752" y="3651870"/>
            <a:ext cx="4865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Kdo má povinnost jej jmenovat?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411760" y="1923678"/>
            <a:ext cx="4551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Kdo to je z hlediska struktury?</a:t>
            </a:r>
          </a:p>
        </p:txBody>
      </p:sp>
      <p:pic>
        <p:nvPicPr>
          <p:cNvPr id="20" name="Obrázek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pic>
        <p:nvPicPr>
          <p:cNvPr id="12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99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adpis 1"/>
          <p:cNvSpPr txBox="1">
            <a:spLocks/>
          </p:cNvSpPr>
          <p:nvPr/>
        </p:nvSpPr>
        <p:spPr>
          <a:xfrm>
            <a:off x="454547" y="580160"/>
            <a:ext cx="8229600" cy="691487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cap="none" dirty="0">
                <a:solidFill>
                  <a:srgbClr val="0170AC"/>
                </a:solidFill>
                <a:effectLst>
                  <a:outerShdw blurRad="127000" dist="38100" dir="2700000" algn="tl" rotWithShape="0">
                    <a:srgbClr val="000000">
                      <a:alpha val="18000"/>
                    </a:srgbClr>
                  </a:outerShdw>
                </a:effectLst>
                <a:latin typeface="Calibri" charset="0"/>
                <a:ea typeface="Calibri" charset="0"/>
                <a:cs typeface="Calibri" charset="0"/>
              </a:rPr>
              <a:t>Povinnost hlášení incidentů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259632" y="1707654"/>
            <a:ext cx="3316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Narušení bezpečnosti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259632" y="2427734"/>
            <a:ext cx="2785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Koho informovat?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261330" y="3867894"/>
            <a:ext cx="4150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Kdy není třeba informovat?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259632" y="3157203"/>
            <a:ext cx="2974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 čem informovat?</a:t>
            </a:r>
          </a:p>
        </p:txBody>
      </p:sp>
      <p:pic>
        <p:nvPicPr>
          <p:cNvPr id="15" name="Picture 2" descr="C:\Users\VHruska\Disk Google\Víťa\_GDPR\Obrázky pro prezentaci\hand_pointing_out_of_phone_400_clr_977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6252">
            <a:off x="5427951" y="1108187"/>
            <a:ext cx="3429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Obrázek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pic>
        <p:nvPicPr>
          <p:cNvPr id="11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84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4547" y="580160"/>
            <a:ext cx="8229600" cy="691487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cap="none" dirty="0">
                <a:solidFill>
                  <a:srgbClr val="0170AC"/>
                </a:solidFill>
                <a:effectLst>
                  <a:outerShdw blurRad="127000" dist="38100" dir="2700000" algn="tl" rotWithShape="0">
                    <a:srgbClr val="000000">
                      <a:alpha val="18000"/>
                    </a:srgbClr>
                  </a:outerShdw>
                </a:effectLst>
                <a:latin typeface="Calibri" charset="0"/>
                <a:ea typeface="Calibri" charset="0"/>
                <a:cs typeface="Calibri" charset="0"/>
              </a:rPr>
              <a:t>Smlouva o zpracování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491630"/>
            <a:ext cx="8219256" cy="324039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539552" y="1347614"/>
          <a:ext cx="8064896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539552" y="555526"/>
            <a:ext cx="8149988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rgbClr val="0170AC"/>
                </a:solidFill>
                <a:effectLst>
                  <a:outerShdw blurRad="127000" dist="38100" dir="2700000" algn="tl" rotWithShape="0">
                    <a:srgbClr val="000000">
                      <a:alpha val="18000"/>
                    </a:srgbClr>
                  </a:outerShdw>
                </a:effectLst>
                <a:latin typeface="Calibri" charset="0"/>
              </a:rPr>
              <a:t>Přístup k projektu implementace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VHruska\AppData\Local\Microsoft\Windows\Temporary Internet Files\Content.IE5\KS40OLQ4\pirate-grav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95686"/>
            <a:ext cx="2798440" cy="27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VHruska\AppData\Local\Microsoft\Windows\Temporary Internet Files\Content.IE5\KS40OLQ4\20130118-money-wave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078292"/>
            <a:ext cx="3510970" cy="26332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" name="TextovéPole 4"/>
          <p:cNvSpPr txBox="1"/>
          <p:nvPr/>
        </p:nvSpPr>
        <p:spPr>
          <a:xfrm>
            <a:off x="281366" y="1425599"/>
            <a:ext cx="3314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>
                <a:solidFill>
                  <a:schemeClr val="bg1"/>
                </a:solidFill>
                <a:latin typeface="Calibri" panose="020F0502020204030204" pitchFamily="34" charset="0"/>
              </a:rPr>
              <a:t>Likvidace podnikatele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733771" y="1426435"/>
            <a:ext cx="1619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>
                <a:solidFill>
                  <a:schemeClr val="bg1"/>
                </a:solidFill>
                <a:latin typeface="Calibri" panose="020F0502020204030204" pitchFamily="34" charset="0"/>
              </a:rPr>
              <a:t>Příležitost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707904" y="2610076"/>
            <a:ext cx="660863" cy="1569660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9600" b="1" cap="none" spc="0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</a:p>
        </p:txBody>
      </p:sp>
      <p:pic>
        <p:nvPicPr>
          <p:cNvPr id="12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B67D806-DDF8-4D9F-8717-D45741E30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51510" indent="-514350">
              <a:buClrTx/>
              <a:buSzPct val="80000"/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Zpracování na základě doložených pokynů správce</a:t>
            </a:r>
          </a:p>
          <a:p>
            <a:pPr marL="651510" indent="-514350">
              <a:buClrTx/>
              <a:buSzPct val="80000"/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Doba trvání, povaha zpracování, typ OÚ</a:t>
            </a:r>
          </a:p>
          <a:p>
            <a:pPr marL="651510" indent="-514350">
              <a:buClrTx/>
              <a:buSzPct val="80000"/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Mlčenlivost</a:t>
            </a:r>
          </a:p>
          <a:p>
            <a:pPr marL="651510" indent="-514350">
              <a:buClrTx/>
              <a:buSzPct val="80000"/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Technickoorganizační bezpečnostní opatření</a:t>
            </a:r>
          </a:p>
          <a:p>
            <a:pPr marL="651510" indent="-514350">
              <a:buClrTx/>
              <a:buSzPct val="80000"/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Dodržování podmínek zapojení dalšího zpracovatele</a:t>
            </a:r>
          </a:p>
          <a:p>
            <a:pPr marL="651510" indent="-514350">
              <a:buClrTx/>
              <a:buSzPct val="80000"/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Součinnost se správcem</a:t>
            </a:r>
          </a:p>
          <a:p>
            <a:pPr marL="651510" indent="-514350">
              <a:buClrTx/>
              <a:buSzPct val="80000"/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pokyn OÚ vymaže/vrátí správci</a:t>
            </a:r>
          </a:p>
          <a:p>
            <a:pPr marL="651510" indent="-514350">
              <a:buClrTx/>
              <a:buSzPct val="80000"/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Poskytne informace o souladu, </a:t>
            </a:r>
            <a:r>
              <a:rPr lang="cs-CZ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umožní audity</a:t>
            </a:r>
            <a:endParaRPr lang="cs-CZ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63B75B5C-B8BD-4ECD-8E77-0B954546882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pic>
        <p:nvPicPr>
          <p:cNvPr id="6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53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4547" y="580160"/>
            <a:ext cx="8229600" cy="691487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cap="none" dirty="0">
                <a:solidFill>
                  <a:srgbClr val="0170AC"/>
                </a:solidFill>
                <a:effectLst>
                  <a:outerShdw blurRad="127000" dist="38100" dir="2700000" algn="tl" rotWithShape="0">
                    <a:srgbClr val="000000">
                      <a:alpha val="18000"/>
                    </a:srgbClr>
                  </a:outerShdw>
                </a:effectLst>
                <a:latin typeface="Calibri" charset="0"/>
                <a:ea typeface="Calibri" charset="0"/>
                <a:cs typeface="Calibri" charset="0"/>
              </a:rPr>
              <a:t>Údržba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491630"/>
            <a:ext cx="8229600" cy="324039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ClrTx/>
              <a:buNone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08456627"/>
              </p:ext>
            </p:extLst>
          </p:nvPr>
        </p:nvGraphicFramePr>
        <p:xfrm>
          <a:off x="683569" y="1131590"/>
          <a:ext cx="7920880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49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467544" y="1779662"/>
            <a:ext cx="8229600" cy="1450912"/>
          </a:xfrm>
          <a:prstGeom prst="rect">
            <a:avLst/>
          </a:prstGeom>
          <a:effectLst/>
        </p:spPr>
        <p:txBody>
          <a:bodyPr vert="horz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400" b="1" i="0" u="none" strike="noStrike" kern="1200" cap="none" spc="0" normalizeH="0" baseline="0" noProof="0" dirty="0">
                <a:ln w="6350">
                  <a:noFill/>
                </a:ln>
                <a:solidFill>
                  <a:srgbClr val="0170AC"/>
                </a:solidFill>
                <a:effectLst>
                  <a:outerShdw blurRad="127000" dist="50800" dir="2700000" algn="tl" rotWithShape="0">
                    <a:srgbClr val="000000">
                      <a:alpha val="9000"/>
                    </a:srgbClr>
                  </a:outerShdw>
                </a:effectLst>
                <a:uLnTx/>
                <a:uFillTx/>
                <a:latin typeface="Calibri" charset="0"/>
                <a:ea typeface="Calibri" charset="0"/>
                <a:cs typeface="Calibri" charset="0"/>
              </a:rPr>
              <a:t>Děkuji za pozornost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368947" y="3819981"/>
            <a:ext cx="6400800" cy="55196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cs-CZ" sz="2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Lucida Calligraphy" charset="0"/>
                <a:cs typeface="Lucida Calligraphy" charset="0"/>
              </a:rPr>
              <a:t>Mgr. Vít Hruška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pic>
        <p:nvPicPr>
          <p:cNvPr id="8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07841"/>
            <a:ext cx="1588120" cy="158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539552" y="1611630"/>
            <a:ext cx="8229600" cy="3120360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651510" indent="-514350">
              <a:buClrTx/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Plán projektu implementace</a:t>
            </a:r>
          </a:p>
          <a:p>
            <a:pPr marL="651510" indent="-514350">
              <a:buClrTx/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Analýza </a:t>
            </a:r>
          </a:p>
          <a:p>
            <a:pPr marL="651510" indent="-514350">
              <a:buClrTx/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GAP analýza</a:t>
            </a:r>
          </a:p>
          <a:p>
            <a:pPr marL="651510" indent="-514350">
              <a:buClrTx/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Realizace implementace</a:t>
            </a:r>
          </a:p>
          <a:p>
            <a:pPr marL="651510" indent="-514350">
              <a:buClrTx/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Ověření a kontrola</a:t>
            </a:r>
          </a:p>
          <a:p>
            <a:pPr>
              <a:buFontTx/>
              <a:buChar char="-"/>
            </a:pPr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None/>
            </a:pPr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None/>
            </a:pP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539552" y="555526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rgbClr val="0170AC"/>
                </a:solidFill>
                <a:effectLst>
                  <a:outerShdw blurRad="127000" dist="38100" dir="2700000" algn="tl" rotWithShape="0">
                    <a:srgbClr val="000000">
                      <a:alpha val="18000"/>
                    </a:srgbClr>
                  </a:outerShdw>
                </a:effectLst>
                <a:latin typeface="Calibri" charset="0"/>
              </a:rPr>
              <a:t>Projekt implementace 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10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19429031"/>
              </p:ext>
            </p:extLst>
          </p:nvPr>
        </p:nvGraphicFramePr>
        <p:xfrm>
          <a:off x="755576" y="1275606"/>
          <a:ext cx="7632848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539552" y="555526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rgbClr val="0170AC"/>
                </a:solidFill>
                <a:effectLst>
                  <a:outerShdw blurRad="127000" dist="38100" dir="2700000" algn="tl" rotWithShape="0">
                    <a:srgbClr val="000000">
                      <a:alpha val="18000"/>
                    </a:srgbClr>
                  </a:outerShdw>
                </a:effectLst>
                <a:latin typeface="Calibri" charset="0"/>
              </a:rPr>
              <a:t>1. Plán projektu implementace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8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26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539552" y="555526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rgbClr val="0170AC"/>
                </a:solidFill>
                <a:effectLst>
                  <a:outerShdw blurRad="127000" dist="38100" dir="2700000" algn="tl" rotWithShape="0">
                    <a:srgbClr val="000000">
                      <a:alpha val="18000"/>
                    </a:srgbClr>
                  </a:outerShdw>
                </a:effectLst>
                <a:latin typeface="Calibri" charset="0"/>
              </a:rPr>
              <a:t>Analýza 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39552" y="1611630"/>
            <a:ext cx="8229600" cy="3120360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137160" indent="0">
              <a:buClrTx/>
              <a:buNone/>
            </a:pPr>
            <a:r>
              <a:rPr lang="cs-CZ" u="sng" dirty="0">
                <a:solidFill>
                  <a:schemeClr val="bg1"/>
                </a:solidFill>
                <a:latin typeface="Calibri" pitchFamily="34" charset="0"/>
              </a:rPr>
              <a:t>Analýza: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	osobní údaje</a:t>
            </a:r>
          </a:p>
          <a:p>
            <a:pPr marL="137160" indent="0">
              <a:buClrTx/>
              <a:buNone/>
            </a:pP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		procesy práce s osobními údaji</a:t>
            </a:r>
          </a:p>
          <a:p>
            <a:pPr marL="137160" indent="0">
              <a:buClrTx/>
              <a:buNone/>
            </a:pP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		právní dokumenty</a:t>
            </a:r>
          </a:p>
          <a:p>
            <a:pPr marL="137160" indent="0">
              <a:buClrTx/>
              <a:buNone/>
            </a:pP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		zabezpečení</a:t>
            </a:r>
          </a:p>
          <a:p>
            <a:pPr>
              <a:buFontTx/>
              <a:buChar char="-"/>
            </a:pPr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None/>
            </a:pPr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None/>
            </a:pP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pic>
        <p:nvPicPr>
          <p:cNvPr id="8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19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539552" y="555526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rgbClr val="0170AC"/>
                </a:solidFill>
                <a:effectLst>
                  <a:outerShdw blurRad="127000" dist="38100" dir="2700000" algn="tl" rotWithShape="0">
                    <a:srgbClr val="000000">
                      <a:alpha val="18000"/>
                    </a:srgbClr>
                  </a:outerShdw>
                </a:effectLst>
                <a:latin typeface="Calibri" charset="0"/>
              </a:rPr>
              <a:t>Analýza osobních údajů </a:t>
            </a:r>
            <a:endParaRPr lang="cs-CZ" dirty="0">
              <a:solidFill>
                <a:srgbClr val="002060"/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422554"/>
              </p:ext>
            </p:extLst>
          </p:nvPr>
        </p:nvGraphicFramePr>
        <p:xfrm>
          <a:off x="683568" y="1635646"/>
          <a:ext cx="7704858" cy="303118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401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963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31182">
                <a:tc>
                  <a:txBody>
                    <a:bodyPr/>
                    <a:lstStyle/>
                    <a:p>
                      <a:r>
                        <a:rPr lang="cs-CZ" sz="2400" u="sng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Statická</a:t>
                      </a:r>
                      <a:r>
                        <a:rPr lang="cs-CZ" sz="2400" u="sng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m</a:t>
                      </a:r>
                      <a:r>
                        <a:rPr lang="cs-CZ" sz="2400" u="sng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apa</a:t>
                      </a:r>
                      <a:r>
                        <a:rPr lang="cs-CZ" sz="2400" u="sng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osobních údajů:</a:t>
                      </a:r>
                      <a:endParaRPr lang="cs-CZ" sz="2400" u="sng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0">
                        <a:buClrTx/>
                        <a:buNone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koho</a:t>
                      </a:r>
                      <a:r>
                        <a:rPr lang="cs-CZ" sz="240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se OÚ týkají</a:t>
                      </a:r>
                      <a:endParaRPr lang="cs-CZ" sz="24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137160" indent="0">
                        <a:buClrTx/>
                        <a:buNone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kde se OÚ získávají</a:t>
                      </a:r>
                    </a:p>
                    <a:p>
                      <a:pPr marL="137160" indent="0">
                        <a:buClrTx/>
                        <a:buNone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jaké OÚ se získávají</a:t>
                      </a:r>
                    </a:p>
                    <a:p>
                      <a:pPr marL="137160" indent="0">
                        <a:buClrTx/>
                        <a:buNone/>
                      </a:pPr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komu </a:t>
                      </a:r>
                      <a:r>
                        <a:rPr lang="cs-CZ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se předávají</a:t>
                      </a:r>
                    </a:p>
                    <a:p>
                      <a:pPr marL="137160" indent="0">
                        <a:buClrTx/>
                        <a:buNone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účel zpracování</a:t>
                      </a:r>
                    </a:p>
                    <a:p>
                      <a:pPr marL="1371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právní titul</a:t>
                      </a:r>
                    </a:p>
                    <a:p>
                      <a:endParaRPr lang="cs-CZ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0">
                        <a:buClrTx/>
                        <a:buNone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forma uchování </a:t>
                      </a:r>
                    </a:p>
                    <a:p>
                      <a:pPr marL="137160" indent="0">
                        <a:buClrTx/>
                        <a:buNone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délka uchování</a:t>
                      </a:r>
                    </a:p>
                    <a:p>
                      <a:pPr marL="137160" indent="0">
                        <a:buClrTx/>
                        <a:buNone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místo uchování</a:t>
                      </a:r>
                    </a:p>
                    <a:p>
                      <a:pPr marL="137160" indent="0">
                        <a:buClrTx/>
                        <a:buNone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zabezpečení</a:t>
                      </a:r>
                    </a:p>
                    <a:p>
                      <a:pPr marL="137160" indent="0">
                        <a:buClrTx/>
                        <a:buNone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osoby s přístupem</a:t>
                      </a:r>
                    </a:p>
                    <a:p>
                      <a:pPr marL="137160" indent="0">
                        <a:buClrTx/>
                        <a:buNone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reflexe práv subjektů</a:t>
                      </a:r>
                    </a:p>
                    <a:p>
                      <a:pPr marL="137160" indent="0">
                        <a:buClrTx/>
                        <a:buNone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citlivost a rizikovost</a:t>
                      </a:r>
                    </a:p>
                    <a:p>
                      <a:endParaRPr lang="cs-CZ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13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4547" y="580160"/>
            <a:ext cx="8229600" cy="691487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cap="none" dirty="0">
                <a:solidFill>
                  <a:srgbClr val="0170AC"/>
                </a:solidFill>
                <a:effectLst>
                  <a:outerShdw blurRad="127000" dist="38100" dir="2700000" algn="tl" rotWithShape="0">
                    <a:srgbClr val="000000">
                      <a:alpha val="18000"/>
                    </a:srgbClr>
                  </a:outerShdw>
                </a:effectLst>
                <a:latin typeface="Calibri" charset="0"/>
                <a:ea typeface="Calibri" charset="0"/>
                <a:cs typeface="Calibri" charset="0"/>
              </a:rPr>
              <a:t>Práva subjektů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9622"/>
            <a:ext cx="8229600" cy="3312398"/>
          </a:xfrm>
        </p:spPr>
        <p:txBody>
          <a:bodyPr>
            <a:normAutofit fontScale="85000" lnSpcReduction="20000"/>
          </a:bodyPr>
          <a:lstStyle/>
          <a:p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1) právo na informace</a:t>
            </a:r>
          </a:p>
          <a:p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2) právo na přístup k osobním údajům</a:t>
            </a:r>
          </a:p>
          <a:p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3) právo na opravu</a:t>
            </a:r>
          </a:p>
          <a:p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4) právo na výmaz</a:t>
            </a:r>
          </a:p>
          <a:p>
            <a:pPr lvl="1"/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4½) oznamovací povinnost správce</a:t>
            </a:r>
          </a:p>
          <a:p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5) právo na omezení zpracování</a:t>
            </a:r>
          </a:p>
          <a:p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6) právo na přenositelnost</a:t>
            </a:r>
          </a:p>
          <a:p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7) právo vznést námitku</a:t>
            </a:r>
          </a:p>
        </p:txBody>
      </p:sp>
      <p:sp>
        <p:nvSpPr>
          <p:cNvPr id="8" name="Obdélník 7"/>
          <p:cNvSpPr/>
          <p:nvPr/>
        </p:nvSpPr>
        <p:spPr>
          <a:xfrm>
            <a:off x="7236296" y="1203598"/>
            <a:ext cx="792087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18000" b="1" dirty="0">
                <a:ln/>
                <a:solidFill>
                  <a:schemeClr val="accent3"/>
                </a:solidFill>
              </a:rPr>
              <a:t>§</a:t>
            </a:r>
            <a:endParaRPr lang="cs-CZ" sz="18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9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9622"/>
            <a:ext cx="8229600" cy="331239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3200" u="sng" dirty="0">
                <a:solidFill>
                  <a:schemeClr val="bg1"/>
                </a:solidFill>
                <a:latin typeface="Calibri" pitchFamily="34" charset="0"/>
              </a:rPr>
              <a:t>Zejména:</a:t>
            </a:r>
          </a:p>
          <a:p>
            <a:pPr>
              <a:buNone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	Totožnost a kontaktní údaje správce</a:t>
            </a:r>
          </a:p>
          <a:p>
            <a:pPr>
              <a:buNone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	Účely zpracování </a:t>
            </a:r>
          </a:p>
          <a:p>
            <a:pPr>
              <a:buNone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	Kontaktní údaje na pověřence </a:t>
            </a:r>
          </a:p>
          <a:p>
            <a:pPr>
              <a:buNone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	Příjemce nebo kategorie příjemců osobních údajů</a:t>
            </a:r>
          </a:p>
          <a:p>
            <a:pPr>
              <a:buNone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	Práva subjektů (viz dále)</a:t>
            </a:r>
          </a:p>
          <a:p>
            <a:pPr>
              <a:buNone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4547" y="580160"/>
            <a:ext cx="8229600" cy="691487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cap="none" dirty="0">
                <a:solidFill>
                  <a:srgbClr val="0170AC"/>
                </a:solidFill>
                <a:effectLst>
                  <a:outerShdw blurRad="127000" dist="38100" dir="2700000" algn="tl" rotWithShape="0">
                    <a:srgbClr val="000000">
                      <a:alpha val="18000"/>
                    </a:srgbClr>
                  </a:outerShdw>
                </a:effectLst>
                <a:latin typeface="Calibri" charset="0"/>
                <a:ea typeface="Calibri" charset="0"/>
                <a:cs typeface="Calibri" charset="0"/>
              </a:rPr>
              <a:t>Povinnost informovat</a:t>
            </a:r>
          </a:p>
        </p:txBody>
      </p:sp>
      <p:pic>
        <p:nvPicPr>
          <p:cNvPr id="8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44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adpis 1"/>
          <p:cNvSpPr txBox="1">
            <a:spLocks/>
          </p:cNvSpPr>
          <p:nvPr/>
        </p:nvSpPr>
        <p:spPr>
          <a:xfrm>
            <a:off x="454547" y="580160"/>
            <a:ext cx="8229600" cy="691487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cap="none" dirty="0">
                <a:solidFill>
                  <a:srgbClr val="0170AC"/>
                </a:solidFill>
                <a:effectLst>
                  <a:outerShdw blurRad="127000" dist="38100" dir="2700000" algn="tl" rotWithShape="0">
                    <a:srgbClr val="000000">
                      <a:alpha val="18000"/>
                    </a:srgbClr>
                  </a:outerShdw>
                </a:effectLst>
                <a:latin typeface="Calibri" charset="0"/>
                <a:ea typeface="Calibri" charset="0"/>
                <a:cs typeface="Calibri" charset="0"/>
              </a:rPr>
              <a:t>Právo na výmaz (čl. 17)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67211" y="1267096"/>
            <a:ext cx="3901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u="sng" dirty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Povinnost vymazat údaje</a:t>
            </a:r>
            <a:r>
              <a:rPr lang="cs-CZ" sz="2800" dirty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:</a:t>
            </a:r>
          </a:p>
        </p:txBody>
      </p:sp>
      <p:pic>
        <p:nvPicPr>
          <p:cNvPr id="26" name="Picture 2" descr="C:\Users\VHruska\Disk Google\Víťa\_GDPR\Obrázky pro prezentaci\scale_tipped_right_400_clr_646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635" y="2939591"/>
            <a:ext cx="586544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ovéPole 28"/>
          <p:cNvSpPr txBox="1"/>
          <p:nvPr/>
        </p:nvSpPr>
        <p:spPr>
          <a:xfrm>
            <a:off x="5199834" y="1282371"/>
            <a:ext cx="2111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u="sng" dirty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Neuplatní se:</a:t>
            </a:r>
          </a:p>
        </p:txBody>
      </p:sp>
      <p:sp>
        <p:nvSpPr>
          <p:cNvPr id="30" name="TextovéPole 29"/>
          <p:cNvSpPr txBox="1"/>
          <p:nvPr/>
        </p:nvSpPr>
        <p:spPr>
          <a:xfrm rot="21257990">
            <a:off x="5224979" y="1718600"/>
            <a:ext cx="34867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Právo na svobodu projevu </a:t>
            </a:r>
          </a:p>
          <a:p>
            <a:pPr algn="ctr"/>
            <a:r>
              <a:rPr lang="cs-CZ" sz="2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 informací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4847019" y="2582033"/>
            <a:ext cx="3815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Právní povinnost zpracovávat</a:t>
            </a:r>
          </a:p>
        </p:txBody>
      </p:sp>
      <p:sp>
        <p:nvSpPr>
          <p:cNvPr id="32" name="TextovéPole 31"/>
          <p:cNvSpPr txBox="1"/>
          <p:nvPr/>
        </p:nvSpPr>
        <p:spPr>
          <a:xfrm rot="233337">
            <a:off x="4780273" y="3132829"/>
            <a:ext cx="4240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Veřejný zájem (zdraví, archivace)</a:t>
            </a:r>
          </a:p>
        </p:txBody>
      </p:sp>
      <p:sp>
        <p:nvSpPr>
          <p:cNvPr id="33" name="TextovéPole 32"/>
          <p:cNvSpPr txBox="1"/>
          <p:nvPr/>
        </p:nvSpPr>
        <p:spPr>
          <a:xfrm rot="298560">
            <a:off x="796292" y="1948905"/>
            <a:ext cx="3434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Dovršení účelu zpracování</a:t>
            </a:r>
          </a:p>
        </p:txBody>
      </p:sp>
      <p:sp>
        <p:nvSpPr>
          <p:cNvPr id="34" name="TextovéPole 33"/>
          <p:cNvSpPr txBox="1"/>
          <p:nvPr/>
        </p:nvSpPr>
        <p:spPr>
          <a:xfrm rot="356829">
            <a:off x="776937" y="2253332"/>
            <a:ext cx="2474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Odvolání souhlasu</a:t>
            </a:r>
          </a:p>
        </p:txBody>
      </p:sp>
      <p:sp>
        <p:nvSpPr>
          <p:cNvPr id="35" name="TextovéPole 34"/>
          <p:cNvSpPr txBox="1"/>
          <p:nvPr/>
        </p:nvSpPr>
        <p:spPr>
          <a:xfrm rot="20976584">
            <a:off x="531157" y="2812865"/>
            <a:ext cx="3738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Protiprávní zpracování údajů</a:t>
            </a:r>
          </a:p>
        </p:txBody>
      </p:sp>
      <p:pic>
        <p:nvPicPr>
          <p:cNvPr id="39" name="Obrázek 3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1" t="32178" r="10311" b="35700"/>
          <a:stretch/>
        </p:blipFill>
        <p:spPr>
          <a:xfrm>
            <a:off x="179512" y="84579"/>
            <a:ext cx="1440160" cy="388531"/>
          </a:xfrm>
          <a:prstGeom prst="rect">
            <a:avLst/>
          </a:prstGeom>
        </p:spPr>
      </p:pic>
      <p:pic>
        <p:nvPicPr>
          <p:cNvPr id="14" name="Picture 2" descr="C:\Users\VHruska\Disk Google\Klienti\GDPR\_Přednášky a školení\Forum\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579"/>
            <a:ext cx="713453" cy="7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10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4456</TotalTime>
  <Words>448</Words>
  <Application>Microsoft Office PowerPoint</Application>
  <PresentationFormat>Předvádění na obrazovce (16:9)</PresentationFormat>
  <Paragraphs>152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Vrchol</vt:lpstr>
      <vt:lpstr>GDPR v praxi pro hotely a cestovní agentury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osobních údajů po novu…?</dc:title>
  <dc:creator>VHruska</dc:creator>
  <cp:lastModifiedBy>Marcela Konečná</cp:lastModifiedBy>
  <cp:revision>127</cp:revision>
  <dcterms:created xsi:type="dcterms:W3CDTF">2017-06-16T10:15:52Z</dcterms:created>
  <dcterms:modified xsi:type="dcterms:W3CDTF">2018-03-20T14:05:31Z</dcterms:modified>
</cp:coreProperties>
</file>