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2.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262" r:id="rId2"/>
    <p:sldId id="259" r:id="rId3"/>
    <p:sldId id="269" r:id="rId4"/>
    <p:sldId id="267" r:id="rId5"/>
    <p:sldId id="268" r:id="rId6"/>
    <p:sldId id="271" r:id="rId7"/>
    <p:sldId id="264" r:id="rId8"/>
    <p:sldId id="270" r:id="rId9"/>
    <p:sldId id="265" r:id="rId10"/>
    <p:sldId id="266" r:id="rId11"/>
    <p:sldId id="272" r:id="rId12"/>
    <p:sldId id="273" r:id="rId13"/>
    <p:sldId id="274" r:id="rId14"/>
    <p:sldId id="275" r:id="rId15"/>
    <p:sldId id="278" r:id="rId16"/>
    <p:sldId id="276" r:id="rId17"/>
    <p:sldId id="277" r:id="rId18"/>
    <p:sldId id="263" r:id="rId19"/>
    <p:sldId id="279" r:id="rId20"/>
    <p:sldId id="280" r:id="rId21"/>
    <p:sldId id="257" r:id="rId22"/>
  </p:sldIdLst>
  <p:sldSz cx="9144000" cy="6858000" type="screen4x3"/>
  <p:notesSz cx="6858000" cy="9144000"/>
  <p:defaultTextStyle>
    <a:defPPr>
      <a:defRPr lang="cs-CZ"/>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2178" y="-88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oleObject" Target="Se&#353;it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23"/>
    </mc:Choice>
    <mc:Fallback>
      <c:style val="23"/>
    </mc:Fallback>
  </mc:AlternateContent>
  <c:chart>
    <c:title>
      <c:tx>
        <c:rich>
          <a:bodyPr/>
          <a:lstStyle/>
          <a:p>
            <a:pPr>
              <a:defRPr/>
            </a:pPr>
            <a:r>
              <a:rPr lang="cs-CZ" dirty="0" smtClean="0"/>
              <a:t>Trvání jednotlivých etap životního cyklu</a:t>
            </a:r>
            <a:endParaRPr lang="en-US" dirty="0"/>
          </a:p>
        </c:rich>
      </c:tx>
      <c:layout>
        <c:manualLayout>
          <c:xMode val="edge"/>
          <c:yMode val="edge"/>
          <c:x val="3.8043352341181801E-2"/>
          <c:y val="0"/>
        </c:manualLayout>
      </c:layout>
      <c:overlay val="0"/>
    </c:title>
    <c:autoTitleDeleted val="0"/>
    <c:plotArea>
      <c:layout/>
      <c:doughnutChart>
        <c:varyColors val="1"/>
        <c:ser>
          <c:idx val="0"/>
          <c:order val="0"/>
          <c:tx>
            <c:strRef>
              <c:f>List1!$B$1</c:f>
              <c:strCache>
                <c:ptCount val="1"/>
                <c:pt idx="0">
                  <c:v>Doba v letech</c:v>
                </c:pt>
              </c:strCache>
            </c:strRef>
          </c:tx>
          <c:cat>
            <c:strRef>
              <c:f>List1!$A$2:$A$5</c:f>
              <c:strCache>
                <c:ptCount val="4"/>
                <c:pt idx="0">
                  <c:v>příprava</c:v>
                </c:pt>
                <c:pt idx="1">
                  <c:v>projekt</c:v>
                </c:pt>
                <c:pt idx="2">
                  <c:v>stavba</c:v>
                </c:pt>
                <c:pt idx="3">
                  <c:v>užívání</c:v>
                </c:pt>
              </c:strCache>
            </c:strRef>
          </c:cat>
          <c:val>
            <c:numRef>
              <c:f>List1!$B$2:$B$5</c:f>
              <c:numCache>
                <c:formatCode>General</c:formatCode>
                <c:ptCount val="4"/>
                <c:pt idx="0">
                  <c:v>1</c:v>
                </c:pt>
                <c:pt idx="1">
                  <c:v>1</c:v>
                </c:pt>
                <c:pt idx="2">
                  <c:v>1</c:v>
                </c:pt>
                <c:pt idx="3">
                  <c:v>60</c:v>
                </c:pt>
              </c:numCache>
            </c:numRef>
          </c:val>
        </c:ser>
        <c:dLbls>
          <c:showLegendKey val="0"/>
          <c:showVal val="0"/>
          <c:showCatName val="0"/>
          <c:showSerName val="0"/>
          <c:showPercent val="0"/>
          <c:showBubbleSize val="0"/>
          <c:showLeaderLines val="1"/>
        </c:dLbls>
        <c:firstSliceAng val="0"/>
        <c:holeSize val="50"/>
      </c:doughnutChart>
    </c:plotArea>
    <c:legend>
      <c:legendPos val="r"/>
      <c:layout>
        <c:manualLayout>
          <c:xMode val="edge"/>
          <c:yMode val="edge"/>
          <c:x val="0.7189318672038767"/>
          <c:y val="0.12252788228689222"/>
          <c:w val="0.23097813184651594"/>
          <c:h val="0.33755947842137835"/>
        </c:manualLayout>
      </c:layout>
      <c:overlay val="0"/>
    </c:legend>
    <c:plotVisOnly val="1"/>
    <c:dispBlanksAs val="gap"/>
    <c:showDLblsOverMax val="0"/>
  </c:chart>
  <c:txPr>
    <a:bodyPr/>
    <a:lstStyle/>
    <a:p>
      <a:pPr>
        <a:defRPr sz="1800"/>
      </a:pPr>
      <a:endParaRPr lang="cs-CZ"/>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cs-CZ" sz="1400" noProof="0"/>
            </a:pPr>
            <a:r>
              <a:rPr lang="cs-CZ" sz="1400" noProof="0" dirty="0"/>
              <a:t>Týdenní průměr pracovních hodin, </a:t>
            </a:r>
            <a:r>
              <a:rPr lang="cs-CZ" sz="1400" noProof="0" dirty="0" smtClean="0"/>
              <a:t>které </a:t>
            </a:r>
            <a:r>
              <a:rPr lang="cs-CZ" sz="1400" noProof="0" dirty="0"/>
              <a:t>v roce 2014 </a:t>
            </a:r>
            <a:r>
              <a:rPr lang="cs-CZ" sz="1400" noProof="0" dirty="0" smtClean="0"/>
              <a:t>strávil pracovník </a:t>
            </a:r>
            <a:r>
              <a:rPr lang="cs-CZ" sz="1400" noProof="0" dirty="0"/>
              <a:t>v zaměstnání</a:t>
            </a:r>
          </a:p>
        </c:rich>
      </c:tx>
      <c:layout>
        <c:manualLayout>
          <c:xMode val="edge"/>
          <c:yMode val="edge"/>
          <c:x val="0.11909030635365329"/>
          <c:y val="2.7491408934707952E-2"/>
        </c:manualLayout>
      </c:layout>
      <c:overlay val="0"/>
    </c:title>
    <c:autoTitleDeleted val="0"/>
    <c:plotArea>
      <c:layout/>
      <c:barChart>
        <c:barDir val="col"/>
        <c:grouping val="clustered"/>
        <c:varyColors val="0"/>
        <c:ser>
          <c:idx val="0"/>
          <c:order val="0"/>
          <c:tx>
            <c:strRef>
              <c:f>List1!$D$1</c:f>
              <c:strCache>
                <c:ptCount val="1"/>
                <c:pt idx="0">
                  <c:v>Týdenní průměr</c:v>
                </c:pt>
              </c:strCache>
            </c:strRef>
          </c:tx>
          <c:invertIfNegative val="0"/>
          <c:dPt>
            <c:idx val="7"/>
            <c:invertIfNegative val="0"/>
            <c:bubble3D val="0"/>
            <c:spPr>
              <a:solidFill>
                <a:schemeClr val="accent2"/>
              </a:solidFill>
            </c:spPr>
          </c:dPt>
          <c:dPt>
            <c:idx val="8"/>
            <c:invertIfNegative val="0"/>
            <c:bubble3D val="0"/>
            <c:spPr>
              <a:solidFill>
                <a:srgbClr val="FF6600"/>
              </a:solidFill>
            </c:spPr>
          </c:dPt>
          <c:cat>
            <c:strRef>
              <c:f>List1!$B$2:$B$29</c:f>
              <c:strCache>
                <c:ptCount val="28"/>
                <c:pt idx="0">
                  <c:v>Řecko</c:v>
                </c:pt>
                <c:pt idx="1">
                  <c:v>Rakousko</c:v>
                </c:pt>
                <c:pt idx="2">
                  <c:v>Velká Británie</c:v>
                </c:pt>
                <c:pt idx="3">
                  <c:v>Portugalsko</c:v>
                </c:pt>
                <c:pt idx="4">
                  <c:v>Kypr</c:v>
                </c:pt>
                <c:pt idx="5">
                  <c:v>Polsko</c:v>
                </c:pt>
                <c:pt idx="6">
                  <c:v>Slovinsko</c:v>
                </c:pt>
                <c:pt idx="7">
                  <c:v>Česká republika</c:v>
                </c:pt>
                <c:pt idx="8">
                  <c:v>Slovensko</c:v>
                </c:pt>
                <c:pt idx="9">
                  <c:v>Španělsko</c:v>
                </c:pt>
                <c:pt idx="10">
                  <c:v>Německo</c:v>
                </c:pt>
                <c:pt idx="11">
                  <c:v>Belgie</c:v>
                </c:pt>
                <c:pt idx="12">
                  <c:v>Malta</c:v>
                </c:pt>
                <c:pt idx="13">
                  <c:v>Bulharsko</c:v>
                </c:pt>
                <c:pt idx="14">
                  <c:v>Chorvatsko</c:v>
                </c:pt>
                <c:pt idx="15">
                  <c:v>Maďarsko</c:v>
                </c:pt>
                <c:pt idx="16">
                  <c:v>Nizozemsko</c:v>
                </c:pt>
                <c:pt idx="17">
                  <c:v>Estonsko</c:v>
                </c:pt>
                <c:pt idx="18">
                  <c:v>Lucembursko</c:v>
                </c:pt>
                <c:pt idx="19">
                  <c:v>Švédsko</c:v>
                </c:pt>
                <c:pt idx="20">
                  <c:v>Francie</c:v>
                </c:pt>
                <c:pt idx="21">
                  <c:v>Itálie</c:v>
                </c:pt>
                <c:pt idx="22">
                  <c:v>Lotyšsko</c:v>
                </c:pt>
                <c:pt idx="23">
                  <c:v>Rumunsko</c:v>
                </c:pt>
                <c:pt idx="24">
                  <c:v>Irsko</c:v>
                </c:pt>
                <c:pt idx="25">
                  <c:v>Finsko</c:v>
                </c:pt>
                <c:pt idx="26">
                  <c:v>Litva</c:v>
                </c:pt>
                <c:pt idx="27">
                  <c:v>Dánsko</c:v>
                </c:pt>
              </c:strCache>
            </c:strRef>
          </c:cat>
          <c:val>
            <c:numRef>
              <c:f>List1!$C$2:$C$29</c:f>
              <c:numCache>
                <c:formatCode>General</c:formatCode>
                <c:ptCount val="28"/>
                <c:pt idx="0">
                  <c:v>44.2</c:v>
                </c:pt>
                <c:pt idx="1">
                  <c:v>43</c:v>
                </c:pt>
                <c:pt idx="2">
                  <c:v>42.9</c:v>
                </c:pt>
                <c:pt idx="3">
                  <c:v>42.8</c:v>
                </c:pt>
                <c:pt idx="4">
                  <c:v>42.4</c:v>
                </c:pt>
                <c:pt idx="5">
                  <c:v>42.4</c:v>
                </c:pt>
                <c:pt idx="6">
                  <c:v>41.9</c:v>
                </c:pt>
                <c:pt idx="7">
                  <c:v>41.8</c:v>
                </c:pt>
                <c:pt idx="8">
                  <c:v>41.7</c:v>
                </c:pt>
                <c:pt idx="9">
                  <c:v>41.6</c:v>
                </c:pt>
                <c:pt idx="10">
                  <c:v>41.5</c:v>
                </c:pt>
                <c:pt idx="11">
                  <c:v>41.4</c:v>
                </c:pt>
                <c:pt idx="12">
                  <c:v>41.3</c:v>
                </c:pt>
                <c:pt idx="13">
                  <c:v>41.2</c:v>
                </c:pt>
                <c:pt idx="14">
                  <c:v>41.2</c:v>
                </c:pt>
                <c:pt idx="15">
                  <c:v>40.9</c:v>
                </c:pt>
                <c:pt idx="16">
                  <c:v>40.9</c:v>
                </c:pt>
                <c:pt idx="17">
                  <c:v>40.800000000000004</c:v>
                </c:pt>
                <c:pt idx="18">
                  <c:v>40.800000000000004</c:v>
                </c:pt>
                <c:pt idx="19">
                  <c:v>40.800000000000004</c:v>
                </c:pt>
                <c:pt idx="20">
                  <c:v>40.5</c:v>
                </c:pt>
                <c:pt idx="21">
                  <c:v>40.5</c:v>
                </c:pt>
                <c:pt idx="22">
                  <c:v>40.5</c:v>
                </c:pt>
                <c:pt idx="23">
                  <c:v>40.4</c:v>
                </c:pt>
                <c:pt idx="24">
                  <c:v>40.300000000000004</c:v>
                </c:pt>
                <c:pt idx="25">
                  <c:v>40</c:v>
                </c:pt>
                <c:pt idx="26">
                  <c:v>39.5</c:v>
                </c:pt>
                <c:pt idx="27">
                  <c:v>38.800000000000004</c:v>
                </c:pt>
              </c:numCache>
            </c:numRef>
          </c:val>
        </c:ser>
        <c:dLbls>
          <c:showLegendKey val="0"/>
          <c:showVal val="0"/>
          <c:showCatName val="0"/>
          <c:showSerName val="0"/>
          <c:showPercent val="0"/>
          <c:showBubbleSize val="0"/>
        </c:dLbls>
        <c:gapWidth val="150"/>
        <c:axId val="73238400"/>
        <c:axId val="73239936"/>
      </c:barChart>
      <c:catAx>
        <c:axId val="73238400"/>
        <c:scaling>
          <c:orientation val="minMax"/>
        </c:scaling>
        <c:delete val="0"/>
        <c:axPos val="b"/>
        <c:majorTickMark val="out"/>
        <c:minorTickMark val="none"/>
        <c:tickLblPos val="nextTo"/>
        <c:crossAx val="73239936"/>
        <c:crosses val="autoZero"/>
        <c:auto val="1"/>
        <c:lblAlgn val="ctr"/>
        <c:lblOffset val="100"/>
        <c:noMultiLvlLbl val="0"/>
      </c:catAx>
      <c:valAx>
        <c:axId val="73239936"/>
        <c:scaling>
          <c:orientation val="minMax"/>
        </c:scaling>
        <c:delete val="0"/>
        <c:axPos val="l"/>
        <c:majorGridlines/>
        <c:numFmt formatCode="General" sourceLinked="1"/>
        <c:majorTickMark val="out"/>
        <c:minorTickMark val="none"/>
        <c:tickLblPos val="nextTo"/>
        <c:crossAx val="73238400"/>
        <c:crosses val="autoZero"/>
        <c:crossBetween val="between"/>
      </c:valAx>
    </c:plotArea>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33D943-7540-4857-97C2-7F98BE94D4F7}" type="doc">
      <dgm:prSet loTypeId="urn:microsoft.com/office/officeart/2005/8/layout/arrow2" loCatId="process" qsTypeId="urn:microsoft.com/office/officeart/2005/8/quickstyle/3d7" qsCatId="3D" csTypeId="urn:microsoft.com/office/officeart/2005/8/colors/accent1_2" csCatId="accent1" phldr="1"/>
      <dgm:spPr/>
    </dgm:pt>
    <dgm:pt modelId="{BA4CDFD0-2D93-4060-B98B-F5BC945F6C87}">
      <dgm:prSet phldrT="[Text]" custT="1"/>
      <dgm:spPr/>
      <dgm:t>
        <a:bodyPr/>
        <a:lstStyle/>
        <a:p>
          <a:r>
            <a:rPr lang="cs-CZ" sz="2800" dirty="0" smtClean="0"/>
            <a:t>Správa majetku</a:t>
          </a:r>
          <a:endParaRPr lang="cs-CZ" sz="2800" dirty="0"/>
        </a:p>
      </dgm:t>
    </dgm:pt>
    <dgm:pt modelId="{2DF25959-AB52-460A-89A7-DB528AA28581}" type="parTrans" cxnId="{387AEEA2-655F-4A82-BEE8-65C1883DCBBC}">
      <dgm:prSet/>
      <dgm:spPr/>
      <dgm:t>
        <a:bodyPr/>
        <a:lstStyle/>
        <a:p>
          <a:endParaRPr lang="cs-CZ" sz="2800"/>
        </a:p>
      </dgm:t>
    </dgm:pt>
    <dgm:pt modelId="{FDEE39F2-64AE-4EA8-9CDF-BE817A8290B4}" type="sibTrans" cxnId="{387AEEA2-655F-4A82-BEE8-65C1883DCBBC}">
      <dgm:prSet/>
      <dgm:spPr/>
      <dgm:t>
        <a:bodyPr/>
        <a:lstStyle/>
        <a:p>
          <a:endParaRPr lang="cs-CZ" sz="2800"/>
        </a:p>
      </dgm:t>
    </dgm:pt>
    <dgm:pt modelId="{4B42FC3B-47B0-4C94-99EB-7AD632F00E5D}">
      <dgm:prSet phldrT="[Text]" custT="1"/>
      <dgm:spPr/>
      <dgm:t>
        <a:bodyPr/>
        <a:lstStyle/>
        <a:p>
          <a:r>
            <a:rPr lang="cs-CZ" sz="2800" dirty="0" smtClean="0"/>
            <a:t>Facility manage-ment</a:t>
          </a:r>
          <a:endParaRPr lang="cs-CZ" sz="2800" dirty="0"/>
        </a:p>
      </dgm:t>
    </dgm:pt>
    <dgm:pt modelId="{419484A9-CD73-4138-86E5-9D1C34DAE174}" type="parTrans" cxnId="{09E378B4-BCD8-4E65-9E35-A2D6E53E79D0}">
      <dgm:prSet/>
      <dgm:spPr/>
      <dgm:t>
        <a:bodyPr/>
        <a:lstStyle/>
        <a:p>
          <a:endParaRPr lang="cs-CZ" sz="2800"/>
        </a:p>
      </dgm:t>
    </dgm:pt>
    <dgm:pt modelId="{05215E95-0BD0-4F10-8423-E2E4E1F7F965}" type="sibTrans" cxnId="{09E378B4-BCD8-4E65-9E35-A2D6E53E79D0}">
      <dgm:prSet/>
      <dgm:spPr/>
      <dgm:t>
        <a:bodyPr/>
        <a:lstStyle/>
        <a:p>
          <a:endParaRPr lang="cs-CZ" sz="2800"/>
        </a:p>
      </dgm:t>
    </dgm:pt>
    <dgm:pt modelId="{D871472A-D176-4D82-960D-836078157AFB}">
      <dgm:prSet phldrT="[Text]" custT="1"/>
      <dgm:spPr/>
      <dgm:t>
        <a:bodyPr/>
        <a:lstStyle/>
        <a:p>
          <a:r>
            <a:rPr lang="cs-CZ" sz="2800" dirty="0" smtClean="0"/>
            <a:t>Smart Cities</a:t>
          </a:r>
          <a:endParaRPr lang="cs-CZ" sz="2800" dirty="0"/>
        </a:p>
      </dgm:t>
    </dgm:pt>
    <dgm:pt modelId="{99E1A213-9F1D-4F2F-B1AB-6E959CAA75DB}" type="parTrans" cxnId="{7B74FA48-19B0-4F8C-8586-18A8358B4F49}">
      <dgm:prSet/>
      <dgm:spPr/>
      <dgm:t>
        <a:bodyPr/>
        <a:lstStyle/>
        <a:p>
          <a:endParaRPr lang="cs-CZ" sz="2800"/>
        </a:p>
      </dgm:t>
    </dgm:pt>
    <dgm:pt modelId="{1CA27467-838A-47DA-804E-82B86E6703D0}" type="sibTrans" cxnId="{7B74FA48-19B0-4F8C-8586-18A8358B4F49}">
      <dgm:prSet/>
      <dgm:spPr/>
      <dgm:t>
        <a:bodyPr/>
        <a:lstStyle/>
        <a:p>
          <a:endParaRPr lang="cs-CZ" sz="2800"/>
        </a:p>
      </dgm:t>
    </dgm:pt>
    <dgm:pt modelId="{9A94E1E0-3AE2-4AEC-B4BD-475518BFD290}" type="pres">
      <dgm:prSet presAssocID="{CF33D943-7540-4857-97C2-7F98BE94D4F7}" presName="arrowDiagram" presStyleCnt="0">
        <dgm:presLayoutVars>
          <dgm:chMax val="5"/>
          <dgm:dir/>
          <dgm:resizeHandles val="exact"/>
        </dgm:presLayoutVars>
      </dgm:prSet>
      <dgm:spPr/>
    </dgm:pt>
    <dgm:pt modelId="{776E3BA0-829D-4D6D-AB1F-F014067D73B7}" type="pres">
      <dgm:prSet presAssocID="{CF33D943-7540-4857-97C2-7F98BE94D4F7}" presName="arrow" presStyleLbl="bgShp" presStyleIdx="0" presStyleCnt="1" custLinFactNeighborX="-5664"/>
      <dgm:spPr/>
    </dgm:pt>
    <dgm:pt modelId="{611EA3F1-562D-4B75-AB19-96AD52C8CE66}" type="pres">
      <dgm:prSet presAssocID="{CF33D943-7540-4857-97C2-7F98BE94D4F7}" presName="arrowDiagram3" presStyleCnt="0"/>
      <dgm:spPr/>
    </dgm:pt>
    <dgm:pt modelId="{2CAB1FA4-0E9F-4B31-8954-D2BD1188EBDC}" type="pres">
      <dgm:prSet presAssocID="{BA4CDFD0-2D93-4060-B98B-F5BC945F6C87}" presName="bullet3a" presStyleLbl="node1" presStyleIdx="0" presStyleCnt="3"/>
      <dgm:spPr/>
    </dgm:pt>
    <dgm:pt modelId="{4801A8FF-5CDA-4826-B0CC-FC0054A05ED7}" type="pres">
      <dgm:prSet presAssocID="{BA4CDFD0-2D93-4060-B98B-F5BC945F6C87}" presName="textBox3a" presStyleLbl="revTx" presStyleIdx="0" presStyleCnt="3">
        <dgm:presLayoutVars>
          <dgm:bulletEnabled val="1"/>
        </dgm:presLayoutVars>
      </dgm:prSet>
      <dgm:spPr/>
      <dgm:t>
        <a:bodyPr/>
        <a:lstStyle/>
        <a:p>
          <a:endParaRPr lang="cs-CZ"/>
        </a:p>
      </dgm:t>
    </dgm:pt>
    <dgm:pt modelId="{0F91368B-B91C-464B-A6F5-5E72B336C6DD}" type="pres">
      <dgm:prSet presAssocID="{4B42FC3B-47B0-4C94-99EB-7AD632F00E5D}" presName="bullet3b" presStyleLbl="node1" presStyleIdx="1" presStyleCnt="3"/>
      <dgm:spPr/>
    </dgm:pt>
    <dgm:pt modelId="{C1F13915-86A3-4F3E-BCB8-A14DAE763B64}" type="pres">
      <dgm:prSet presAssocID="{4B42FC3B-47B0-4C94-99EB-7AD632F00E5D}" presName="textBox3b" presStyleLbl="revTx" presStyleIdx="1" presStyleCnt="3">
        <dgm:presLayoutVars>
          <dgm:bulletEnabled val="1"/>
        </dgm:presLayoutVars>
      </dgm:prSet>
      <dgm:spPr/>
      <dgm:t>
        <a:bodyPr/>
        <a:lstStyle/>
        <a:p>
          <a:endParaRPr lang="cs-CZ"/>
        </a:p>
      </dgm:t>
    </dgm:pt>
    <dgm:pt modelId="{55811303-7F5C-4847-B791-5C995D5AD5F5}" type="pres">
      <dgm:prSet presAssocID="{D871472A-D176-4D82-960D-836078157AFB}" presName="bullet3c" presStyleLbl="node1" presStyleIdx="2" presStyleCnt="3"/>
      <dgm:spPr/>
    </dgm:pt>
    <dgm:pt modelId="{DC338589-A3BD-4BB7-989D-C2E1C8074C8D}" type="pres">
      <dgm:prSet presAssocID="{D871472A-D176-4D82-960D-836078157AFB}" presName="textBox3c" presStyleLbl="revTx" presStyleIdx="2" presStyleCnt="3">
        <dgm:presLayoutVars>
          <dgm:bulletEnabled val="1"/>
        </dgm:presLayoutVars>
      </dgm:prSet>
      <dgm:spPr/>
      <dgm:t>
        <a:bodyPr/>
        <a:lstStyle/>
        <a:p>
          <a:endParaRPr lang="cs-CZ"/>
        </a:p>
      </dgm:t>
    </dgm:pt>
  </dgm:ptLst>
  <dgm:cxnLst>
    <dgm:cxn modelId="{AD02B28D-8C06-4ABF-AFA6-15D3E09F89D2}" type="presOf" srcId="{BA4CDFD0-2D93-4060-B98B-F5BC945F6C87}" destId="{4801A8FF-5CDA-4826-B0CC-FC0054A05ED7}" srcOrd="0" destOrd="0" presId="urn:microsoft.com/office/officeart/2005/8/layout/arrow2"/>
    <dgm:cxn modelId="{7B74FA48-19B0-4F8C-8586-18A8358B4F49}" srcId="{CF33D943-7540-4857-97C2-7F98BE94D4F7}" destId="{D871472A-D176-4D82-960D-836078157AFB}" srcOrd="2" destOrd="0" parTransId="{99E1A213-9F1D-4F2F-B1AB-6E959CAA75DB}" sibTransId="{1CA27467-838A-47DA-804E-82B86E6703D0}"/>
    <dgm:cxn modelId="{C963A222-22C0-4996-A8C8-86E86E8938CA}" type="presOf" srcId="{CF33D943-7540-4857-97C2-7F98BE94D4F7}" destId="{9A94E1E0-3AE2-4AEC-B4BD-475518BFD290}" srcOrd="0" destOrd="0" presId="urn:microsoft.com/office/officeart/2005/8/layout/arrow2"/>
    <dgm:cxn modelId="{387AEEA2-655F-4A82-BEE8-65C1883DCBBC}" srcId="{CF33D943-7540-4857-97C2-7F98BE94D4F7}" destId="{BA4CDFD0-2D93-4060-B98B-F5BC945F6C87}" srcOrd="0" destOrd="0" parTransId="{2DF25959-AB52-460A-89A7-DB528AA28581}" sibTransId="{FDEE39F2-64AE-4EA8-9CDF-BE817A8290B4}"/>
    <dgm:cxn modelId="{09E378B4-BCD8-4E65-9E35-A2D6E53E79D0}" srcId="{CF33D943-7540-4857-97C2-7F98BE94D4F7}" destId="{4B42FC3B-47B0-4C94-99EB-7AD632F00E5D}" srcOrd="1" destOrd="0" parTransId="{419484A9-CD73-4138-86E5-9D1C34DAE174}" sibTransId="{05215E95-0BD0-4F10-8423-E2E4E1F7F965}"/>
    <dgm:cxn modelId="{9ACD2D7F-2109-4570-AD42-7863A74320C0}" type="presOf" srcId="{D871472A-D176-4D82-960D-836078157AFB}" destId="{DC338589-A3BD-4BB7-989D-C2E1C8074C8D}" srcOrd="0" destOrd="0" presId="urn:microsoft.com/office/officeart/2005/8/layout/arrow2"/>
    <dgm:cxn modelId="{09ED627E-D7F2-44B6-8C22-9D57502CC346}" type="presOf" srcId="{4B42FC3B-47B0-4C94-99EB-7AD632F00E5D}" destId="{C1F13915-86A3-4F3E-BCB8-A14DAE763B64}" srcOrd="0" destOrd="0" presId="urn:microsoft.com/office/officeart/2005/8/layout/arrow2"/>
    <dgm:cxn modelId="{DA30781D-659E-45AB-80A9-7B19A9D0ACA7}" type="presParOf" srcId="{9A94E1E0-3AE2-4AEC-B4BD-475518BFD290}" destId="{776E3BA0-829D-4D6D-AB1F-F014067D73B7}" srcOrd="0" destOrd="0" presId="urn:microsoft.com/office/officeart/2005/8/layout/arrow2"/>
    <dgm:cxn modelId="{689DE6DD-B4A3-4158-BD48-A2BB069B488E}" type="presParOf" srcId="{9A94E1E0-3AE2-4AEC-B4BD-475518BFD290}" destId="{611EA3F1-562D-4B75-AB19-96AD52C8CE66}" srcOrd="1" destOrd="0" presId="urn:microsoft.com/office/officeart/2005/8/layout/arrow2"/>
    <dgm:cxn modelId="{478E4E64-902C-4442-B117-425EC1D1081D}" type="presParOf" srcId="{611EA3F1-562D-4B75-AB19-96AD52C8CE66}" destId="{2CAB1FA4-0E9F-4B31-8954-D2BD1188EBDC}" srcOrd="0" destOrd="0" presId="urn:microsoft.com/office/officeart/2005/8/layout/arrow2"/>
    <dgm:cxn modelId="{4390D195-EA63-4F28-9B73-A404D0813F31}" type="presParOf" srcId="{611EA3F1-562D-4B75-AB19-96AD52C8CE66}" destId="{4801A8FF-5CDA-4826-B0CC-FC0054A05ED7}" srcOrd="1" destOrd="0" presId="urn:microsoft.com/office/officeart/2005/8/layout/arrow2"/>
    <dgm:cxn modelId="{92B9AF0C-0E0D-44B8-B27E-D442638278CC}" type="presParOf" srcId="{611EA3F1-562D-4B75-AB19-96AD52C8CE66}" destId="{0F91368B-B91C-464B-A6F5-5E72B336C6DD}" srcOrd="2" destOrd="0" presId="urn:microsoft.com/office/officeart/2005/8/layout/arrow2"/>
    <dgm:cxn modelId="{B5EB73B6-5403-4501-854F-ADC49E701341}" type="presParOf" srcId="{611EA3F1-562D-4B75-AB19-96AD52C8CE66}" destId="{C1F13915-86A3-4F3E-BCB8-A14DAE763B64}" srcOrd="3" destOrd="0" presId="urn:microsoft.com/office/officeart/2005/8/layout/arrow2"/>
    <dgm:cxn modelId="{D56E9ED6-5405-4061-AD30-99256185DAFA}" type="presParOf" srcId="{611EA3F1-562D-4B75-AB19-96AD52C8CE66}" destId="{55811303-7F5C-4847-B791-5C995D5AD5F5}" srcOrd="4" destOrd="0" presId="urn:microsoft.com/office/officeart/2005/8/layout/arrow2"/>
    <dgm:cxn modelId="{765D92AC-75ED-4D29-B921-7684FBDD54B0}" type="presParOf" srcId="{611EA3F1-562D-4B75-AB19-96AD52C8CE66}" destId="{DC338589-A3BD-4BB7-989D-C2E1C8074C8D}" srcOrd="5"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25DBBF3-20D6-40CB-81AC-75430FD7E134}" type="doc">
      <dgm:prSet loTypeId="urn:microsoft.com/office/officeart/2005/8/layout/radial3" loCatId="relationship" qsTypeId="urn:microsoft.com/office/officeart/2005/8/quickstyle/simple1" qsCatId="simple" csTypeId="urn:microsoft.com/office/officeart/2005/8/colors/colorful5" csCatId="colorful" phldr="1"/>
      <dgm:spPr/>
      <dgm:t>
        <a:bodyPr/>
        <a:lstStyle/>
        <a:p>
          <a:endParaRPr lang="cs-CZ"/>
        </a:p>
      </dgm:t>
    </dgm:pt>
    <dgm:pt modelId="{09234F0D-6787-449F-B82C-5CD75002EA4D}">
      <dgm:prSet phldrT="[Text]"/>
      <dgm:spPr>
        <a:solidFill>
          <a:srgbClr val="FF0000">
            <a:alpha val="50000"/>
          </a:srgbClr>
        </a:solidFill>
      </dgm:spPr>
      <dgm:t>
        <a:bodyPr/>
        <a:lstStyle/>
        <a:p>
          <a:r>
            <a:rPr lang="cs-CZ" b="1" cap="none" spc="0" dirty="0" smtClean="0">
              <a:ln w="12700">
                <a:noFill/>
                <a:prstDash val="solid"/>
              </a:ln>
              <a:solidFill>
                <a:schemeClr val="bg2">
                  <a:tint val="85000"/>
                  <a:satMod val="155000"/>
                </a:schemeClr>
              </a:solidFill>
              <a:effectLst>
                <a:outerShdw blurRad="41275" dist="20320" dir="1800000" algn="tl" rotWithShape="0">
                  <a:srgbClr val="000000">
                    <a:alpha val="40000"/>
                  </a:srgbClr>
                </a:outerShdw>
              </a:effectLst>
            </a:rPr>
            <a:t>Základní činnost ISO 9000</a:t>
          </a:r>
          <a:endParaRPr lang="cs-CZ" b="1" cap="none" spc="0" dirty="0">
            <a:ln w="12700">
              <a:noFill/>
              <a:prstDash val="solid"/>
            </a:ln>
            <a:solidFill>
              <a:schemeClr val="bg2">
                <a:tint val="85000"/>
                <a:satMod val="155000"/>
              </a:schemeClr>
            </a:solidFill>
            <a:effectLst>
              <a:outerShdw blurRad="41275" dist="20320" dir="1800000" algn="tl" rotWithShape="0">
                <a:srgbClr val="000000">
                  <a:alpha val="40000"/>
                </a:srgbClr>
              </a:outerShdw>
            </a:effectLst>
          </a:endParaRPr>
        </a:p>
      </dgm:t>
    </dgm:pt>
    <dgm:pt modelId="{967576B9-802E-4198-B74A-D402149BA041}" type="parTrans" cxnId="{D2EDD728-3ACA-47A2-B2AA-A89A63A2B96C}">
      <dgm:prSet/>
      <dgm:spPr/>
      <dgm:t>
        <a:bodyPr/>
        <a:lstStyle/>
        <a:p>
          <a:endParaRPr lang="cs-CZ"/>
        </a:p>
      </dgm:t>
    </dgm:pt>
    <dgm:pt modelId="{42940B95-5BE5-4FCE-B8FF-6C0FBD4C7244}" type="sibTrans" cxnId="{D2EDD728-3ACA-47A2-B2AA-A89A63A2B96C}">
      <dgm:prSet/>
      <dgm:spPr/>
      <dgm:t>
        <a:bodyPr/>
        <a:lstStyle/>
        <a:p>
          <a:endParaRPr lang="cs-CZ"/>
        </a:p>
      </dgm:t>
    </dgm:pt>
    <dgm:pt modelId="{233FC4D3-E203-4647-BD98-437C1471BB8B}">
      <dgm:prSet phldrT="[Text]"/>
      <dgm:spPr/>
      <dgm:t>
        <a:bodyPr/>
        <a:lstStyle/>
        <a:p>
          <a:r>
            <a:rPr lang="cs-CZ" dirty="0" smtClean="0"/>
            <a:t>prostory</a:t>
          </a:r>
          <a:endParaRPr lang="cs-CZ" dirty="0"/>
        </a:p>
      </dgm:t>
    </dgm:pt>
    <dgm:pt modelId="{7CA4947B-DE5C-4E74-827B-B638D79B806B}" type="parTrans" cxnId="{6CEA8CF0-0BFA-4F6D-818D-C16CB7B016F5}">
      <dgm:prSet/>
      <dgm:spPr/>
      <dgm:t>
        <a:bodyPr/>
        <a:lstStyle/>
        <a:p>
          <a:endParaRPr lang="cs-CZ"/>
        </a:p>
      </dgm:t>
    </dgm:pt>
    <dgm:pt modelId="{C7CE455E-C499-4A8B-9A31-441F9A0BBDC8}" type="sibTrans" cxnId="{6CEA8CF0-0BFA-4F6D-818D-C16CB7B016F5}">
      <dgm:prSet/>
      <dgm:spPr/>
      <dgm:t>
        <a:bodyPr/>
        <a:lstStyle/>
        <a:p>
          <a:endParaRPr lang="cs-CZ"/>
        </a:p>
      </dgm:t>
    </dgm:pt>
    <dgm:pt modelId="{284104B2-F4D3-43C8-858E-7B18D57FE7B5}">
      <dgm:prSet phldrT="[Text]"/>
      <dgm:spPr/>
      <dgm:t>
        <a:bodyPr/>
        <a:lstStyle/>
        <a:p>
          <a:r>
            <a:rPr lang="cs-CZ" dirty="0" smtClean="0"/>
            <a:t>technologie budovy</a:t>
          </a:r>
          <a:endParaRPr lang="cs-CZ" dirty="0"/>
        </a:p>
      </dgm:t>
    </dgm:pt>
    <dgm:pt modelId="{29BBCE67-B6CC-4DA9-AFC6-BA71FB955A3A}" type="parTrans" cxnId="{7C543432-0AAA-449F-9377-27E1CED88CEC}">
      <dgm:prSet/>
      <dgm:spPr/>
      <dgm:t>
        <a:bodyPr/>
        <a:lstStyle/>
        <a:p>
          <a:endParaRPr lang="cs-CZ"/>
        </a:p>
      </dgm:t>
    </dgm:pt>
    <dgm:pt modelId="{84303FC3-EBEB-427B-BF7C-40EEFFE130E6}" type="sibTrans" cxnId="{7C543432-0AAA-449F-9377-27E1CED88CEC}">
      <dgm:prSet/>
      <dgm:spPr/>
      <dgm:t>
        <a:bodyPr/>
        <a:lstStyle/>
        <a:p>
          <a:endParaRPr lang="cs-CZ"/>
        </a:p>
      </dgm:t>
    </dgm:pt>
    <dgm:pt modelId="{B0C6E984-A323-444D-8D00-BA89ADB9427E}">
      <dgm:prSet phldrT="[Text]"/>
      <dgm:spPr/>
      <dgm:t>
        <a:bodyPr/>
        <a:lstStyle/>
        <a:p>
          <a:r>
            <a:rPr lang="cs-CZ" dirty="0" smtClean="0"/>
            <a:t>úklidy a odpady</a:t>
          </a:r>
          <a:endParaRPr lang="cs-CZ" dirty="0"/>
        </a:p>
      </dgm:t>
    </dgm:pt>
    <dgm:pt modelId="{CE8E7E41-142D-4417-A109-2589215FAACC}" type="parTrans" cxnId="{D02A6A2F-3984-4F80-A00E-9571173D40CF}">
      <dgm:prSet/>
      <dgm:spPr/>
      <dgm:t>
        <a:bodyPr/>
        <a:lstStyle/>
        <a:p>
          <a:endParaRPr lang="cs-CZ"/>
        </a:p>
      </dgm:t>
    </dgm:pt>
    <dgm:pt modelId="{57EE784C-E0AD-46C4-991A-AEBE6BD332E3}" type="sibTrans" cxnId="{D02A6A2F-3984-4F80-A00E-9571173D40CF}">
      <dgm:prSet/>
      <dgm:spPr/>
      <dgm:t>
        <a:bodyPr/>
        <a:lstStyle/>
        <a:p>
          <a:endParaRPr lang="cs-CZ"/>
        </a:p>
      </dgm:t>
    </dgm:pt>
    <dgm:pt modelId="{AE070750-96D5-40C9-8962-36D6314E1975}">
      <dgm:prSet phldrT="[Text]"/>
      <dgm:spPr/>
      <dgm:t>
        <a:bodyPr/>
        <a:lstStyle/>
        <a:p>
          <a:r>
            <a:rPr lang="cs-CZ" dirty="0" smtClean="0"/>
            <a:t>bezpečnost</a:t>
          </a:r>
          <a:endParaRPr lang="cs-CZ" dirty="0"/>
        </a:p>
      </dgm:t>
    </dgm:pt>
    <dgm:pt modelId="{C8FCCF1B-2C3D-4C31-B6E1-761548AB6F29}" type="parTrans" cxnId="{477573D2-5847-4236-8555-540D2A4E2B8E}">
      <dgm:prSet/>
      <dgm:spPr/>
      <dgm:t>
        <a:bodyPr/>
        <a:lstStyle/>
        <a:p>
          <a:endParaRPr lang="cs-CZ"/>
        </a:p>
      </dgm:t>
    </dgm:pt>
    <dgm:pt modelId="{6296C0F7-23CF-4425-9B88-6F21DEBDD7A5}" type="sibTrans" cxnId="{477573D2-5847-4236-8555-540D2A4E2B8E}">
      <dgm:prSet/>
      <dgm:spPr/>
      <dgm:t>
        <a:bodyPr/>
        <a:lstStyle/>
        <a:p>
          <a:endParaRPr lang="cs-CZ"/>
        </a:p>
      </dgm:t>
    </dgm:pt>
    <dgm:pt modelId="{5F8231B3-4C60-4F9A-8D07-9CB3AECC346E}">
      <dgm:prSet phldrT="[Text]"/>
      <dgm:spPr/>
      <dgm:t>
        <a:bodyPr/>
        <a:lstStyle/>
        <a:p>
          <a:r>
            <a:rPr lang="cs-CZ" dirty="0" smtClean="0"/>
            <a:t>administr. Podpora</a:t>
          </a:r>
          <a:endParaRPr lang="cs-CZ" dirty="0"/>
        </a:p>
      </dgm:t>
    </dgm:pt>
    <dgm:pt modelId="{FA0CD755-055E-42E0-9995-A80A74773F4E}" type="parTrans" cxnId="{2D3C6505-E8BD-43C1-B320-965046ED931E}">
      <dgm:prSet/>
      <dgm:spPr/>
      <dgm:t>
        <a:bodyPr/>
        <a:lstStyle/>
        <a:p>
          <a:endParaRPr lang="cs-CZ"/>
        </a:p>
      </dgm:t>
    </dgm:pt>
    <dgm:pt modelId="{CB9449C9-E39D-44B9-967D-9BDB8307FFD3}" type="sibTrans" cxnId="{2D3C6505-E8BD-43C1-B320-965046ED931E}">
      <dgm:prSet/>
      <dgm:spPr/>
      <dgm:t>
        <a:bodyPr/>
        <a:lstStyle/>
        <a:p>
          <a:endParaRPr lang="cs-CZ"/>
        </a:p>
      </dgm:t>
    </dgm:pt>
    <dgm:pt modelId="{12E5AD01-012D-421E-8CBB-A96786274BD6}">
      <dgm:prSet phldrT="[Text]"/>
      <dgm:spPr/>
      <dgm:t>
        <a:bodyPr/>
        <a:lstStyle/>
        <a:p>
          <a:r>
            <a:rPr lang="cs-CZ" dirty="0" smtClean="0"/>
            <a:t>catering</a:t>
          </a:r>
          <a:endParaRPr lang="cs-CZ" dirty="0"/>
        </a:p>
      </dgm:t>
    </dgm:pt>
    <dgm:pt modelId="{8BE5E0E0-913A-4779-B4E5-B8A7D7CF4720}" type="parTrans" cxnId="{1A80C9D2-7D46-4891-A37F-591145F773D0}">
      <dgm:prSet/>
      <dgm:spPr/>
      <dgm:t>
        <a:bodyPr/>
        <a:lstStyle/>
        <a:p>
          <a:endParaRPr lang="cs-CZ"/>
        </a:p>
      </dgm:t>
    </dgm:pt>
    <dgm:pt modelId="{0F8B7056-4D65-44B1-829D-B66113A439D7}" type="sibTrans" cxnId="{1A80C9D2-7D46-4891-A37F-591145F773D0}">
      <dgm:prSet/>
      <dgm:spPr/>
      <dgm:t>
        <a:bodyPr/>
        <a:lstStyle/>
        <a:p>
          <a:endParaRPr lang="cs-CZ"/>
        </a:p>
      </dgm:t>
    </dgm:pt>
    <dgm:pt modelId="{9121097F-2BBE-4F3E-B7DE-7D10B31C03CB}">
      <dgm:prSet phldrT="[Text]"/>
      <dgm:spPr/>
      <dgm:t>
        <a:bodyPr/>
        <a:lstStyle/>
        <a:p>
          <a:r>
            <a:rPr lang="cs-CZ" dirty="0" smtClean="0"/>
            <a:t>interní doprava</a:t>
          </a:r>
          <a:endParaRPr lang="cs-CZ" dirty="0"/>
        </a:p>
      </dgm:t>
    </dgm:pt>
    <dgm:pt modelId="{613FDC07-7B1F-44BB-BB9E-767FB8DD8457}" type="parTrans" cxnId="{615C7AC8-0C34-42D2-A052-D59682D373C5}">
      <dgm:prSet/>
      <dgm:spPr/>
      <dgm:t>
        <a:bodyPr/>
        <a:lstStyle/>
        <a:p>
          <a:endParaRPr lang="cs-CZ"/>
        </a:p>
      </dgm:t>
    </dgm:pt>
    <dgm:pt modelId="{06A65356-6ECA-4060-8256-3D04B8797C2C}" type="sibTrans" cxnId="{615C7AC8-0C34-42D2-A052-D59682D373C5}">
      <dgm:prSet/>
      <dgm:spPr/>
      <dgm:t>
        <a:bodyPr/>
        <a:lstStyle/>
        <a:p>
          <a:endParaRPr lang="cs-CZ"/>
        </a:p>
      </dgm:t>
    </dgm:pt>
    <dgm:pt modelId="{6B2DF9D8-ADF0-4712-BBDC-82201EDBF9D9}">
      <dgm:prSet phldrT="[Text]"/>
      <dgm:spPr/>
      <dgm:t>
        <a:bodyPr/>
        <a:lstStyle/>
        <a:p>
          <a:r>
            <a:rPr lang="cs-CZ" dirty="0" smtClean="0"/>
            <a:t>pošta</a:t>
          </a:r>
          <a:endParaRPr lang="cs-CZ" dirty="0"/>
        </a:p>
      </dgm:t>
    </dgm:pt>
    <dgm:pt modelId="{E2ED1A59-6076-49A8-84A1-5BA379A9F2E4}" type="parTrans" cxnId="{194560E7-E03F-4E8B-8415-E393774223F4}">
      <dgm:prSet/>
      <dgm:spPr/>
      <dgm:t>
        <a:bodyPr/>
        <a:lstStyle/>
        <a:p>
          <a:endParaRPr lang="cs-CZ"/>
        </a:p>
      </dgm:t>
    </dgm:pt>
    <dgm:pt modelId="{93C756FF-7B62-4AA3-A924-64A1918AF471}" type="sibTrans" cxnId="{194560E7-E03F-4E8B-8415-E393774223F4}">
      <dgm:prSet/>
      <dgm:spPr/>
      <dgm:t>
        <a:bodyPr/>
        <a:lstStyle/>
        <a:p>
          <a:endParaRPr lang="cs-CZ"/>
        </a:p>
      </dgm:t>
    </dgm:pt>
    <dgm:pt modelId="{8B772D82-9B27-4CD9-885F-D5693E053B9C}">
      <dgm:prSet phldrT="[Text]"/>
      <dgm:spPr/>
      <dgm:t>
        <a:bodyPr/>
        <a:lstStyle/>
        <a:p>
          <a:r>
            <a:rPr lang="cs-CZ" dirty="0" smtClean="0"/>
            <a:t>kopírovací služby</a:t>
          </a:r>
          <a:endParaRPr lang="cs-CZ" dirty="0"/>
        </a:p>
      </dgm:t>
    </dgm:pt>
    <dgm:pt modelId="{ED8F6985-3BF0-4C2C-971E-C943951B69F8}" type="parTrans" cxnId="{155151A4-608C-40C8-AF68-CDD0A5695BA8}">
      <dgm:prSet/>
      <dgm:spPr/>
      <dgm:t>
        <a:bodyPr/>
        <a:lstStyle/>
        <a:p>
          <a:endParaRPr lang="cs-CZ"/>
        </a:p>
      </dgm:t>
    </dgm:pt>
    <dgm:pt modelId="{639A3D85-9E64-432B-BFD0-7E6829AEDA0A}" type="sibTrans" cxnId="{155151A4-608C-40C8-AF68-CDD0A5695BA8}">
      <dgm:prSet/>
      <dgm:spPr/>
      <dgm:t>
        <a:bodyPr/>
        <a:lstStyle/>
        <a:p>
          <a:endParaRPr lang="cs-CZ"/>
        </a:p>
      </dgm:t>
    </dgm:pt>
    <dgm:pt modelId="{5AC01CEE-3CE9-44A6-B8E2-7B7D964BEC78}">
      <dgm:prSet phldrT="[Text]"/>
      <dgm:spPr/>
      <dgm:t>
        <a:bodyPr/>
        <a:lstStyle/>
        <a:p>
          <a:r>
            <a:rPr lang="cs-CZ" dirty="0" smtClean="0"/>
            <a:t>……….</a:t>
          </a:r>
          <a:endParaRPr lang="cs-CZ" dirty="0"/>
        </a:p>
      </dgm:t>
    </dgm:pt>
    <dgm:pt modelId="{3CE16AC7-BE52-4326-A903-7B657FDA27D0}" type="parTrans" cxnId="{2EB1258E-7728-49B8-A7F8-AC34527C993A}">
      <dgm:prSet/>
      <dgm:spPr/>
      <dgm:t>
        <a:bodyPr/>
        <a:lstStyle/>
        <a:p>
          <a:endParaRPr lang="cs-CZ"/>
        </a:p>
      </dgm:t>
    </dgm:pt>
    <dgm:pt modelId="{ECC902AB-3532-4D17-993D-29B233C7A37C}" type="sibTrans" cxnId="{2EB1258E-7728-49B8-A7F8-AC34527C993A}">
      <dgm:prSet/>
      <dgm:spPr/>
      <dgm:t>
        <a:bodyPr/>
        <a:lstStyle/>
        <a:p>
          <a:endParaRPr lang="cs-CZ"/>
        </a:p>
      </dgm:t>
    </dgm:pt>
    <dgm:pt modelId="{BE49E44C-7000-4059-A029-2399AD7B8BAD}">
      <dgm:prSet phldrT="[Text]"/>
      <dgm:spPr/>
      <dgm:t>
        <a:bodyPr/>
        <a:lstStyle/>
        <a:p>
          <a:r>
            <a:rPr lang="cs-CZ" dirty="0" smtClean="0"/>
            <a:t>nemovitosti</a:t>
          </a:r>
          <a:endParaRPr lang="cs-CZ" dirty="0"/>
        </a:p>
      </dgm:t>
    </dgm:pt>
    <dgm:pt modelId="{5FDC85A1-D880-4DEF-B347-2CE91AECDBC0}" type="parTrans" cxnId="{8773E2D2-A77D-41F3-9C96-251375FB3CB7}">
      <dgm:prSet/>
      <dgm:spPr/>
      <dgm:t>
        <a:bodyPr/>
        <a:lstStyle/>
        <a:p>
          <a:endParaRPr lang="cs-CZ"/>
        </a:p>
      </dgm:t>
    </dgm:pt>
    <dgm:pt modelId="{5E5C7176-6DB8-4FF9-BE1C-65B16B8EEEF0}" type="sibTrans" cxnId="{8773E2D2-A77D-41F3-9C96-251375FB3CB7}">
      <dgm:prSet/>
      <dgm:spPr/>
      <dgm:t>
        <a:bodyPr/>
        <a:lstStyle/>
        <a:p>
          <a:endParaRPr lang="cs-CZ"/>
        </a:p>
      </dgm:t>
    </dgm:pt>
    <dgm:pt modelId="{12F6FEE8-82F5-4BA7-8E7D-9DEF1DC33152}" type="pres">
      <dgm:prSet presAssocID="{825DBBF3-20D6-40CB-81AC-75430FD7E134}" presName="composite" presStyleCnt="0">
        <dgm:presLayoutVars>
          <dgm:chMax val="1"/>
          <dgm:dir/>
          <dgm:resizeHandles val="exact"/>
        </dgm:presLayoutVars>
      </dgm:prSet>
      <dgm:spPr/>
      <dgm:t>
        <a:bodyPr/>
        <a:lstStyle/>
        <a:p>
          <a:endParaRPr lang="cs-CZ"/>
        </a:p>
      </dgm:t>
    </dgm:pt>
    <dgm:pt modelId="{A6ABABE6-E896-4FA1-B75B-A223532E2EE1}" type="pres">
      <dgm:prSet presAssocID="{825DBBF3-20D6-40CB-81AC-75430FD7E134}" presName="radial" presStyleCnt="0">
        <dgm:presLayoutVars>
          <dgm:animLvl val="ctr"/>
        </dgm:presLayoutVars>
      </dgm:prSet>
      <dgm:spPr/>
    </dgm:pt>
    <dgm:pt modelId="{767078C1-3B04-494D-9420-1D0B7B5F5597}" type="pres">
      <dgm:prSet presAssocID="{09234F0D-6787-449F-B82C-5CD75002EA4D}" presName="centerShape" presStyleLbl="vennNode1" presStyleIdx="0" presStyleCnt="12"/>
      <dgm:spPr/>
      <dgm:t>
        <a:bodyPr/>
        <a:lstStyle/>
        <a:p>
          <a:endParaRPr lang="cs-CZ"/>
        </a:p>
      </dgm:t>
    </dgm:pt>
    <dgm:pt modelId="{EAA54C8E-36A1-4178-A1D3-DEB551D03278}" type="pres">
      <dgm:prSet presAssocID="{233FC4D3-E203-4647-BD98-437C1471BB8B}" presName="node" presStyleLbl="vennNode1" presStyleIdx="1" presStyleCnt="12">
        <dgm:presLayoutVars>
          <dgm:bulletEnabled val="1"/>
        </dgm:presLayoutVars>
      </dgm:prSet>
      <dgm:spPr/>
      <dgm:t>
        <a:bodyPr/>
        <a:lstStyle/>
        <a:p>
          <a:endParaRPr lang="cs-CZ"/>
        </a:p>
      </dgm:t>
    </dgm:pt>
    <dgm:pt modelId="{744B7B4B-0CA4-4B3D-8919-A10CAEF1F28C}" type="pres">
      <dgm:prSet presAssocID="{BE49E44C-7000-4059-A029-2399AD7B8BAD}" presName="node" presStyleLbl="vennNode1" presStyleIdx="2" presStyleCnt="12">
        <dgm:presLayoutVars>
          <dgm:bulletEnabled val="1"/>
        </dgm:presLayoutVars>
      </dgm:prSet>
      <dgm:spPr/>
      <dgm:t>
        <a:bodyPr/>
        <a:lstStyle/>
        <a:p>
          <a:endParaRPr lang="cs-CZ"/>
        </a:p>
      </dgm:t>
    </dgm:pt>
    <dgm:pt modelId="{B635FF86-DC92-4C07-91BE-9124B635E90E}" type="pres">
      <dgm:prSet presAssocID="{284104B2-F4D3-43C8-858E-7B18D57FE7B5}" presName="node" presStyleLbl="vennNode1" presStyleIdx="3" presStyleCnt="12">
        <dgm:presLayoutVars>
          <dgm:bulletEnabled val="1"/>
        </dgm:presLayoutVars>
      </dgm:prSet>
      <dgm:spPr/>
      <dgm:t>
        <a:bodyPr/>
        <a:lstStyle/>
        <a:p>
          <a:endParaRPr lang="cs-CZ"/>
        </a:p>
      </dgm:t>
    </dgm:pt>
    <dgm:pt modelId="{A1B9E4BA-0029-4CC9-B1BD-E912DF787E1D}" type="pres">
      <dgm:prSet presAssocID="{B0C6E984-A323-444D-8D00-BA89ADB9427E}" presName="node" presStyleLbl="vennNode1" presStyleIdx="4" presStyleCnt="12">
        <dgm:presLayoutVars>
          <dgm:bulletEnabled val="1"/>
        </dgm:presLayoutVars>
      </dgm:prSet>
      <dgm:spPr/>
      <dgm:t>
        <a:bodyPr/>
        <a:lstStyle/>
        <a:p>
          <a:endParaRPr lang="cs-CZ"/>
        </a:p>
      </dgm:t>
    </dgm:pt>
    <dgm:pt modelId="{58398EEE-BE2A-44CE-A3F6-78061584DBD5}" type="pres">
      <dgm:prSet presAssocID="{AE070750-96D5-40C9-8962-36D6314E1975}" presName="node" presStyleLbl="vennNode1" presStyleIdx="5" presStyleCnt="12">
        <dgm:presLayoutVars>
          <dgm:bulletEnabled val="1"/>
        </dgm:presLayoutVars>
      </dgm:prSet>
      <dgm:spPr/>
      <dgm:t>
        <a:bodyPr/>
        <a:lstStyle/>
        <a:p>
          <a:endParaRPr lang="cs-CZ"/>
        </a:p>
      </dgm:t>
    </dgm:pt>
    <dgm:pt modelId="{9962ED08-3093-4C7C-98C4-037F72775EE7}" type="pres">
      <dgm:prSet presAssocID="{5F8231B3-4C60-4F9A-8D07-9CB3AECC346E}" presName="node" presStyleLbl="vennNode1" presStyleIdx="6" presStyleCnt="12">
        <dgm:presLayoutVars>
          <dgm:bulletEnabled val="1"/>
        </dgm:presLayoutVars>
      </dgm:prSet>
      <dgm:spPr/>
      <dgm:t>
        <a:bodyPr/>
        <a:lstStyle/>
        <a:p>
          <a:endParaRPr lang="cs-CZ"/>
        </a:p>
      </dgm:t>
    </dgm:pt>
    <dgm:pt modelId="{C1720D2D-2D6F-4E5A-84A3-506D590C5A39}" type="pres">
      <dgm:prSet presAssocID="{12E5AD01-012D-421E-8CBB-A96786274BD6}" presName="node" presStyleLbl="vennNode1" presStyleIdx="7" presStyleCnt="12">
        <dgm:presLayoutVars>
          <dgm:bulletEnabled val="1"/>
        </dgm:presLayoutVars>
      </dgm:prSet>
      <dgm:spPr/>
      <dgm:t>
        <a:bodyPr/>
        <a:lstStyle/>
        <a:p>
          <a:endParaRPr lang="cs-CZ"/>
        </a:p>
      </dgm:t>
    </dgm:pt>
    <dgm:pt modelId="{52A7D339-58A9-4F81-9C1E-48C84C56FA0A}" type="pres">
      <dgm:prSet presAssocID="{9121097F-2BBE-4F3E-B7DE-7D10B31C03CB}" presName="node" presStyleLbl="vennNode1" presStyleIdx="8" presStyleCnt="12">
        <dgm:presLayoutVars>
          <dgm:bulletEnabled val="1"/>
        </dgm:presLayoutVars>
      </dgm:prSet>
      <dgm:spPr/>
      <dgm:t>
        <a:bodyPr/>
        <a:lstStyle/>
        <a:p>
          <a:endParaRPr lang="cs-CZ"/>
        </a:p>
      </dgm:t>
    </dgm:pt>
    <dgm:pt modelId="{4DF6EC45-3E89-42DD-BAE4-7FCDC8179247}" type="pres">
      <dgm:prSet presAssocID="{6B2DF9D8-ADF0-4712-BBDC-82201EDBF9D9}" presName="node" presStyleLbl="vennNode1" presStyleIdx="9" presStyleCnt="12">
        <dgm:presLayoutVars>
          <dgm:bulletEnabled val="1"/>
        </dgm:presLayoutVars>
      </dgm:prSet>
      <dgm:spPr/>
      <dgm:t>
        <a:bodyPr/>
        <a:lstStyle/>
        <a:p>
          <a:endParaRPr lang="cs-CZ"/>
        </a:p>
      </dgm:t>
    </dgm:pt>
    <dgm:pt modelId="{EEFB9B77-414E-43EE-B0CB-3FD009FF9009}" type="pres">
      <dgm:prSet presAssocID="{8B772D82-9B27-4CD9-885F-D5693E053B9C}" presName="node" presStyleLbl="vennNode1" presStyleIdx="10" presStyleCnt="12">
        <dgm:presLayoutVars>
          <dgm:bulletEnabled val="1"/>
        </dgm:presLayoutVars>
      </dgm:prSet>
      <dgm:spPr/>
      <dgm:t>
        <a:bodyPr/>
        <a:lstStyle/>
        <a:p>
          <a:endParaRPr lang="cs-CZ"/>
        </a:p>
      </dgm:t>
    </dgm:pt>
    <dgm:pt modelId="{790AC30A-EFC4-41F5-9D54-0320E7B0A36A}" type="pres">
      <dgm:prSet presAssocID="{5AC01CEE-3CE9-44A6-B8E2-7B7D964BEC78}" presName="node" presStyleLbl="vennNode1" presStyleIdx="11" presStyleCnt="12">
        <dgm:presLayoutVars>
          <dgm:bulletEnabled val="1"/>
        </dgm:presLayoutVars>
      </dgm:prSet>
      <dgm:spPr/>
      <dgm:t>
        <a:bodyPr/>
        <a:lstStyle/>
        <a:p>
          <a:endParaRPr lang="cs-CZ"/>
        </a:p>
      </dgm:t>
    </dgm:pt>
  </dgm:ptLst>
  <dgm:cxnLst>
    <dgm:cxn modelId="{D02A6A2F-3984-4F80-A00E-9571173D40CF}" srcId="{09234F0D-6787-449F-B82C-5CD75002EA4D}" destId="{B0C6E984-A323-444D-8D00-BA89ADB9427E}" srcOrd="3" destOrd="0" parTransId="{CE8E7E41-142D-4417-A109-2589215FAACC}" sibTransId="{57EE784C-E0AD-46C4-991A-AEBE6BD332E3}"/>
    <dgm:cxn modelId="{BF089790-4E83-44D7-B26D-037DA93B50E6}" type="presOf" srcId="{825DBBF3-20D6-40CB-81AC-75430FD7E134}" destId="{12F6FEE8-82F5-4BA7-8E7D-9DEF1DC33152}" srcOrd="0" destOrd="0" presId="urn:microsoft.com/office/officeart/2005/8/layout/radial3"/>
    <dgm:cxn modelId="{2EB1258E-7728-49B8-A7F8-AC34527C993A}" srcId="{09234F0D-6787-449F-B82C-5CD75002EA4D}" destId="{5AC01CEE-3CE9-44A6-B8E2-7B7D964BEC78}" srcOrd="10" destOrd="0" parTransId="{3CE16AC7-BE52-4326-A903-7B657FDA27D0}" sibTransId="{ECC902AB-3532-4D17-993D-29B233C7A37C}"/>
    <dgm:cxn modelId="{155151A4-608C-40C8-AF68-CDD0A5695BA8}" srcId="{09234F0D-6787-449F-B82C-5CD75002EA4D}" destId="{8B772D82-9B27-4CD9-885F-D5693E053B9C}" srcOrd="9" destOrd="0" parTransId="{ED8F6985-3BF0-4C2C-971E-C943951B69F8}" sibTransId="{639A3D85-9E64-432B-BFD0-7E6829AEDA0A}"/>
    <dgm:cxn modelId="{6ABE9D8A-041F-450F-A8BB-17DE43893382}" type="presOf" srcId="{284104B2-F4D3-43C8-858E-7B18D57FE7B5}" destId="{B635FF86-DC92-4C07-91BE-9124B635E90E}" srcOrd="0" destOrd="0" presId="urn:microsoft.com/office/officeart/2005/8/layout/radial3"/>
    <dgm:cxn modelId="{A37DFB31-9A82-4E72-A25A-9C4D6F6AF6E9}" type="presOf" srcId="{8B772D82-9B27-4CD9-885F-D5693E053B9C}" destId="{EEFB9B77-414E-43EE-B0CB-3FD009FF9009}" srcOrd="0" destOrd="0" presId="urn:microsoft.com/office/officeart/2005/8/layout/radial3"/>
    <dgm:cxn modelId="{96609AD6-B62A-4C03-A044-75B29F4352D7}" type="presOf" srcId="{6B2DF9D8-ADF0-4712-BBDC-82201EDBF9D9}" destId="{4DF6EC45-3E89-42DD-BAE4-7FCDC8179247}" srcOrd="0" destOrd="0" presId="urn:microsoft.com/office/officeart/2005/8/layout/radial3"/>
    <dgm:cxn modelId="{39753E3C-8473-4079-BF53-D54CF074200B}" type="presOf" srcId="{BE49E44C-7000-4059-A029-2399AD7B8BAD}" destId="{744B7B4B-0CA4-4B3D-8919-A10CAEF1F28C}" srcOrd="0" destOrd="0" presId="urn:microsoft.com/office/officeart/2005/8/layout/radial3"/>
    <dgm:cxn modelId="{D2A6DAE2-548D-4742-BDAE-CB3B77FCB161}" type="presOf" srcId="{233FC4D3-E203-4647-BD98-437C1471BB8B}" destId="{EAA54C8E-36A1-4178-A1D3-DEB551D03278}" srcOrd="0" destOrd="0" presId="urn:microsoft.com/office/officeart/2005/8/layout/radial3"/>
    <dgm:cxn modelId="{615C7AC8-0C34-42D2-A052-D59682D373C5}" srcId="{09234F0D-6787-449F-B82C-5CD75002EA4D}" destId="{9121097F-2BBE-4F3E-B7DE-7D10B31C03CB}" srcOrd="7" destOrd="0" parTransId="{613FDC07-7B1F-44BB-BB9E-767FB8DD8457}" sibTransId="{06A65356-6ECA-4060-8256-3D04B8797C2C}"/>
    <dgm:cxn modelId="{8773E2D2-A77D-41F3-9C96-251375FB3CB7}" srcId="{09234F0D-6787-449F-B82C-5CD75002EA4D}" destId="{BE49E44C-7000-4059-A029-2399AD7B8BAD}" srcOrd="1" destOrd="0" parTransId="{5FDC85A1-D880-4DEF-B347-2CE91AECDBC0}" sibTransId="{5E5C7176-6DB8-4FF9-BE1C-65B16B8EEEF0}"/>
    <dgm:cxn modelId="{99B44F7A-E40A-4922-9036-B26372E371E2}" type="presOf" srcId="{5F8231B3-4C60-4F9A-8D07-9CB3AECC346E}" destId="{9962ED08-3093-4C7C-98C4-037F72775EE7}" srcOrd="0" destOrd="0" presId="urn:microsoft.com/office/officeart/2005/8/layout/radial3"/>
    <dgm:cxn modelId="{194560E7-E03F-4E8B-8415-E393774223F4}" srcId="{09234F0D-6787-449F-B82C-5CD75002EA4D}" destId="{6B2DF9D8-ADF0-4712-BBDC-82201EDBF9D9}" srcOrd="8" destOrd="0" parTransId="{E2ED1A59-6076-49A8-84A1-5BA379A9F2E4}" sibTransId="{93C756FF-7B62-4AA3-A924-64A1918AF471}"/>
    <dgm:cxn modelId="{C5B70411-A92D-4A4E-8D87-623BA4023095}" type="presOf" srcId="{09234F0D-6787-449F-B82C-5CD75002EA4D}" destId="{767078C1-3B04-494D-9420-1D0B7B5F5597}" srcOrd="0" destOrd="0" presId="urn:microsoft.com/office/officeart/2005/8/layout/radial3"/>
    <dgm:cxn modelId="{477573D2-5847-4236-8555-540D2A4E2B8E}" srcId="{09234F0D-6787-449F-B82C-5CD75002EA4D}" destId="{AE070750-96D5-40C9-8962-36D6314E1975}" srcOrd="4" destOrd="0" parTransId="{C8FCCF1B-2C3D-4C31-B6E1-761548AB6F29}" sibTransId="{6296C0F7-23CF-4425-9B88-6F21DEBDD7A5}"/>
    <dgm:cxn modelId="{2D3C6505-E8BD-43C1-B320-965046ED931E}" srcId="{09234F0D-6787-449F-B82C-5CD75002EA4D}" destId="{5F8231B3-4C60-4F9A-8D07-9CB3AECC346E}" srcOrd="5" destOrd="0" parTransId="{FA0CD755-055E-42E0-9995-A80A74773F4E}" sibTransId="{CB9449C9-E39D-44B9-967D-9BDB8307FFD3}"/>
    <dgm:cxn modelId="{63CE4296-22FF-448D-B2E5-0371321637F5}" type="presOf" srcId="{9121097F-2BBE-4F3E-B7DE-7D10B31C03CB}" destId="{52A7D339-58A9-4F81-9C1E-48C84C56FA0A}" srcOrd="0" destOrd="0" presId="urn:microsoft.com/office/officeart/2005/8/layout/radial3"/>
    <dgm:cxn modelId="{848697E1-2F42-499A-A256-23B2F3CDD7B0}" type="presOf" srcId="{AE070750-96D5-40C9-8962-36D6314E1975}" destId="{58398EEE-BE2A-44CE-A3F6-78061584DBD5}" srcOrd="0" destOrd="0" presId="urn:microsoft.com/office/officeart/2005/8/layout/radial3"/>
    <dgm:cxn modelId="{2ED22EE8-483A-44E4-817B-8AEC5E03CA00}" type="presOf" srcId="{B0C6E984-A323-444D-8D00-BA89ADB9427E}" destId="{A1B9E4BA-0029-4CC9-B1BD-E912DF787E1D}" srcOrd="0" destOrd="0" presId="urn:microsoft.com/office/officeart/2005/8/layout/radial3"/>
    <dgm:cxn modelId="{6B90372D-417C-44B1-9631-1D1420E4A578}" type="presOf" srcId="{5AC01CEE-3CE9-44A6-B8E2-7B7D964BEC78}" destId="{790AC30A-EFC4-41F5-9D54-0320E7B0A36A}" srcOrd="0" destOrd="0" presId="urn:microsoft.com/office/officeart/2005/8/layout/radial3"/>
    <dgm:cxn modelId="{1A80C9D2-7D46-4891-A37F-591145F773D0}" srcId="{09234F0D-6787-449F-B82C-5CD75002EA4D}" destId="{12E5AD01-012D-421E-8CBB-A96786274BD6}" srcOrd="6" destOrd="0" parTransId="{8BE5E0E0-913A-4779-B4E5-B8A7D7CF4720}" sibTransId="{0F8B7056-4D65-44B1-829D-B66113A439D7}"/>
    <dgm:cxn modelId="{6CEA8CF0-0BFA-4F6D-818D-C16CB7B016F5}" srcId="{09234F0D-6787-449F-B82C-5CD75002EA4D}" destId="{233FC4D3-E203-4647-BD98-437C1471BB8B}" srcOrd="0" destOrd="0" parTransId="{7CA4947B-DE5C-4E74-827B-B638D79B806B}" sibTransId="{C7CE455E-C499-4A8B-9A31-441F9A0BBDC8}"/>
    <dgm:cxn modelId="{7C543432-0AAA-449F-9377-27E1CED88CEC}" srcId="{09234F0D-6787-449F-B82C-5CD75002EA4D}" destId="{284104B2-F4D3-43C8-858E-7B18D57FE7B5}" srcOrd="2" destOrd="0" parTransId="{29BBCE67-B6CC-4DA9-AFC6-BA71FB955A3A}" sibTransId="{84303FC3-EBEB-427B-BF7C-40EEFFE130E6}"/>
    <dgm:cxn modelId="{6FD4F78C-BA21-4B4C-97FC-7E5E23266DD5}" type="presOf" srcId="{12E5AD01-012D-421E-8CBB-A96786274BD6}" destId="{C1720D2D-2D6F-4E5A-84A3-506D590C5A39}" srcOrd="0" destOrd="0" presId="urn:microsoft.com/office/officeart/2005/8/layout/radial3"/>
    <dgm:cxn modelId="{D2EDD728-3ACA-47A2-B2AA-A89A63A2B96C}" srcId="{825DBBF3-20D6-40CB-81AC-75430FD7E134}" destId="{09234F0D-6787-449F-B82C-5CD75002EA4D}" srcOrd="0" destOrd="0" parTransId="{967576B9-802E-4198-B74A-D402149BA041}" sibTransId="{42940B95-5BE5-4FCE-B8FF-6C0FBD4C7244}"/>
    <dgm:cxn modelId="{4825FF3B-36BE-4FA6-A2F9-3CA44B7913EC}" type="presParOf" srcId="{12F6FEE8-82F5-4BA7-8E7D-9DEF1DC33152}" destId="{A6ABABE6-E896-4FA1-B75B-A223532E2EE1}" srcOrd="0" destOrd="0" presId="urn:microsoft.com/office/officeart/2005/8/layout/radial3"/>
    <dgm:cxn modelId="{62A9B095-98A4-416B-8026-35221D181265}" type="presParOf" srcId="{A6ABABE6-E896-4FA1-B75B-A223532E2EE1}" destId="{767078C1-3B04-494D-9420-1D0B7B5F5597}" srcOrd="0" destOrd="0" presId="urn:microsoft.com/office/officeart/2005/8/layout/radial3"/>
    <dgm:cxn modelId="{B1DC5947-EDC2-4ED0-9710-9E95AB9DE516}" type="presParOf" srcId="{A6ABABE6-E896-4FA1-B75B-A223532E2EE1}" destId="{EAA54C8E-36A1-4178-A1D3-DEB551D03278}" srcOrd="1" destOrd="0" presId="urn:microsoft.com/office/officeart/2005/8/layout/radial3"/>
    <dgm:cxn modelId="{8328F942-F501-445D-80FD-A53AE5365B0B}" type="presParOf" srcId="{A6ABABE6-E896-4FA1-B75B-A223532E2EE1}" destId="{744B7B4B-0CA4-4B3D-8919-A10CAEF1F28C}" srcOrd="2" destOrd="0" presId="urn:microsoft.com/office/officeart/2005/8/layout/radial3"/>
    <dgm:cxn modelId="{259B7CDB-94B1-4743-8638-FFD8FFDB5861}" type="presParOf" srcId="{A6ABABE6-E896-4FA1-B75B-A223532E2EE1}" destId="{B635FF86-DC92-4C07-91BE-9124B635E90E}" srcOrd="3" destOrd="0" presId="urn:microsoft.com/office/officeart/2005/8/layout/radial3"/>
    <dgm:cxn modelId="{C392794F-75B6-4BEB-96E6-A514B8CBE3AA}" type="presParOf" srcId="{A6ABABE6-E896-4FA1-B75B-A223532E2EE1}" destId="{A1B9E4BA-0029-4CC9-B1BD-E912DF787E1D}" srcOrd="4" destOrd="0" presId="urn:microsoft.com/office/officeart/2005/8/layout/radial3"/>
    <dgm:cxn modelId="{7AFD6F61-125D-42FC-BED4-0A53067F50F9}" type="presParOf" srcId="{A6ABABE6-E896-4FA1-B75B-A223532E2EE1}" destId="{58398EEE-BE2A-44CE-A3F6-78061584DBD5}" srcOrd="5" destOrd="0" presId="urn:microsoft.com/office/officeart/2005/8/layout/radial3"/>
    <dgm:cxn modelId="{A29688E2-648C-41A6-9B83-7A0A14AEBBF6}" type="presParOf" srcId="{A6ABABE6-E896-4FA1-B75B-A223532E2EE1}" destId="{9962ED08-3093-4C7C-98C4-037F72775EE7}" srcOrd="6" destOrd="0" presId="urn:microsoft.com/office/officeart/2005/8/layout/radial3"/>
    <dgm:cxn modelId="{D944B1E6-2E28-4CB4-9698-3EA730F26859}" type="presParOf" srcId="{A6ABABE6-E896-4FA1-B75B-A223532E2EE1}" destId="{C1720D2D-2D6F-4E5A-84A3-506D590C5A39}" srcOrd="7" destOrd="0" presId="urn:microsoft.com/office/officeart/2005/8/layout/radial3"/>
    <dgm:cxn modelId="{3FBA1347-918E-4BBA-BF43-BEFBA5AD5EA2}" type="presParOf" srcId="{A6ABABE6-E896-4FA1-B75B-A223532E2EE1}" destId="{52A7D339-58A9-4F81-9C1E-48C84C56FA0A}" srcOrd="8" destOrd="0" presId="urn:microsoft.com/office/officeart/2005/8/layout/radial3"/>
    <dgm:cxn modelId="{2A36D3B5-C132-4017-8EDF-6049106F25B6}" type="presParOf" srcId="{A6ABABE6-E896-4FA1-B75B-A223532E2EE1}" destId="{4DF6EC45-3E89-42DD-BAE4-7FCDC8179247}" srcOrd="9" destOrd="0" presId="urn:microsoft.com/office/officeart/2005/8/layout/radial3"/>
    <dgm:cxn modelId="{E98CE646-3312-4E6B-B3FF-6D010A9AB85B}" type="presParOf" srcId="{A6ABABE6-E896-4FA1-B75B-A223532E2EE1}" destId="{EEFB9B77-414E-43EE-B0CB-3FD009FF9009}" srcOrd="10" destOrd="0" presId="urn:microsoft.com/office/officeart/2005/8/layout/radial3"/>
    <dgm:cxn modelId="{24F81855-FAE9-45A2-B635-A661451FB2FA}" type="presParOf" srcId="{A6ABABE6-E896-4FA1-B75B-A223532E2EE1}" destId="{790AC30A-EFC4-41F5-9D54-0320E7B0A36A}" srcOrd="11"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6E3BA0-829D-4D6D-AB1F-F014067D73B7}">
      <dsp:nvSpPr>
        <dsp:cNvPr id="0" name=""/>
        <dsp:cNvSpPr/>
      </dsp:nvSpPr>
      <dsp:spPr>
        <a:xfrm>
          <a:off x="0" y="312737"/>
          <a:ext cx="7086599" cy="4429124"/>
        </a:xfrm>
        <a:prstGeom prst="swooshArrow">
          <a:avLst>
            <a:gd name="adj1" fmla="val 25000"/>
            <a:gd name="adj2" fmla="val 25000"/>
          </a:avLst>
        </a:prstGeom>
        <a:solidFill>
          <a:schemeClr val="accent1">
            <a:tint val="40000"/>
            <a:hueOff val="0"/>
            <a:satOff val="0"/>
            <a:lumOff val="0"/>
            <a:alphaOff val="0"/>
          </a:schemeClr>
        </a:solidFill>
        <a:ln>
          <a:noFill/>
        </a:ln>
        <a:effectLst/>
        <a:sp3d z="-161800" extrusionH="600" contourW="3000">
          <a:bevelT w="48600" h="18600" prst="relaxedInset"/>
          <a:bevelB w="48600" h="8600" prst="relaxedInset"/>
        </a:sp3d>
      </dsp:spPr>
      <dsp:style>
        <a:lnRef idx="0">
          <a:scrgbClr r="0" g="0" b="0"/>
        </a:lnRef>
        <a:fillRef idx="1">
          <a:scrgbClr r="0" g="0" b="0"/>
        </a:fillRef>
        <a:effectRef idx="0">
          <a:scrgbClr r="0" g="0" b="0"/>
        </a:effectRef>
        <a:fontRef idx="minor"/>
      </dsp:style>
    </dsp:sp>
    <dsp:sp modelId="{2CAB1FA4-0E9F-4B31-8954-D2BD1188EBDC}">
      <dsp:nvSpPr>
        <dsp:cNvPr id="0" name=""/>
        <dsp:cNvSpPr/>
      </dsp:nvSpPr>
      <dsp:spPr>
        <a:xfrm>
          <a:off x="899998" y="3369719"/>
          <a:ext cx="184251" cy="184251"/>
        </a:xfrm>
        <a:prstGeom prst="ellipse">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sp>
    <dsp:sp modelId="{4801A8FF-5CDA-4826-B0CC-FC0054A05ED7}">
      <dsp:nvSpPr>
        <dsp:cNvPr id="0" name=""/>
        <dsp:cNvSpPr/>
      </dsp:nvSpPr>
      <dsp:spPr>
        <a:xfrm>
          <a:off x="992124" y="3461845"/>
          <a:ext cx="1651177" cy="1280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631" tIns="0" rIns="0" bIns="0" numCol="1" spcCol="1270" anchor="t" anchorCtr="0">
          <a:noAutofit/>
        </a:bodyPr>
        <a:lstStyle/>
        <a:p>
          <a:pPr lvl="0" algn="l" defTabSz="1244600">
            <a:lnSpc>
              <a:spcPct val="90000"/>
            </a:lnSpc>
            <a:spcBef>
              <a:spcPct val="0"/>
            </a:spcBef>
            <a:spcAft>
              <a:spcPct val="35000"/>
            </a:spcAft>
          </a:pPr>
          <a:r>
            <a:rPr lang="cs-CZ" sz="2800" kern="1200" dirty="0" smtClean="0"/>
            <a:t>Správa majetku</a:t>
          </a:r>
          <a:endParaRPr lang="cs-CZ" sz="2800" kern="1200" dirty="0"/>
        </a:p>
      </dsp:txBody>
      <dsp:txXfrm>
        <a:off x="992124" y="3461845"/>
        <a:ext cx="1651177" cy="1280017"/>
      </dsp:txXfrm>
    </dsp:sp>
    <dsp:sp modelId="{0F91368B-B91C-464B-A6F5-5E72B336C6DD}">
      <dsp:nvSpPr>
        <dsp:cNvPr id="0" name=""/>
        <dsp:cNvSpPr/>
      </dsp:nvSpPr>
      <dsp:spPr>
        <a:xfrm>
          <a:off x="2526372" y="2165883"/>
          <a:ext cx="333070" cy="333070"/>
        </a:xfrm>
        <a:prstGeom prst="ellipse">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sp>
    <dsp:sp modelId="{C1F13915-86A3-4F3E-BCB8-A14DAE763B64}">
      <dsp:nvSpPr>
        <dsp:cNvPr id="0" name=""/>
        <dsp:cNvSpPr/>
      </dsp:nvSpPr>
      <dsp:spPr>
        <a:xfrm>
          <a:off x="2692908" y="2332418"/>
          <a:ext cx="1700783" cy="2409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6487" tIns="0" rIns="0" bIns="0" numCol="1" spcCol="1270" anchor="t" anchorCtr="0">
          <a:noAutofit/>
        </a:bodyPr>
        <a:lstStyle/>
        <a:p>
          <a:pPr lvl="0" algn="l" defTabSz="1244600">
            <a:lnSpc>
              <a:spcPct val="90000"/>
            </a:lnSpc>
            <a:spcBef>
              <a:spcPct val="0"/>
            </a:spcBef>
            <a:spcAft>
              <a:spcPct val="35000"/>
            </a:spcAft>
          </a:pPr>
          <a:r>
            <a:rPr lang="cs-CZ" sz="2800" kern="1200" dirty="0" smtClean="0"/>
            <a:t>Facility manage-ment</a:t>
          </a:r>
          <a:endParaRPr lang="cs-CZ" sz="2800" kern="1200" dirty="0"/>
        </a:p>
      </dsp:txBody>
      <dsp:txXfrm>
        <a:off x="2692908" y="2332418"/>
        <a:ext cx="1700783" cy="2409444"/>
      </dsp:txXfrm>
    </dsp:sp>
    <dsp:sp modelId="{55811303-7F5C-4847-B791-5C995D5AD5F5}">
      <dsp:nvSpPr>
        <dsp:cNvPr id="0" name=""/>
        <dsp:cNvSpPr/>
      </dsp:nvSpPr>
      <dsp:spPr>
        <a:xfrm>
          <a:off x="4482274" y="1433306"/>
          <a:ext cx="460629" cy="460629"/>
        </a:xfrm>
        <a:prstGeom prst="ellipse">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sp>
    <dsp:sp modelId="{DC338589-A3BD-4BB7-989D-C2E1C8074C8D}">
      <dsp:nvSpPr>
        <dsp:cNvPr id="0" name=""/>
        <dsp:cNvSpPr/>
      </dsp:nvSpPr>
      <dsp:spPr>
        <a:xfrm>
          <a:off x="4712589" y="1663620"/>
          <a:ext cx="1700783" cy="30782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4078" tIns="0" rIns="0" bIns="0" numCol="1" spcCol="1270" anchor="t" anchorCtr="0">
          <a:noAutofit/>
        </a:bodyPr>
        <a:lstStyle/>
        <a:p>
          <a:pPr lvl="0" algn="l" defTabSz="1244600">
            <a:lnSpc>
              <a:spcPct val="90000"/>
            </a:lnSpc>
            <a:spcBef>
              <a:spcPct val="0"/>
            </a:spcBef>
            <a:spcAft>
              <a:spcPct val="35000"/>
            </a:spcAft>
          </a:pPr>
          <a:r>
            <a:rPr lang="cs-CZ" sz="2800" kern="1200" dirty="0" smtClean="0"/>
            <a:t>Smart Cities</a:t>
          </a:r>
          <a:endParaRPr lang="cs-CZ" sz="2800" kern="1200" dirty="0"/>
        </a:p>
      </dsp:txBody>
      <dsp:txXfrm>
        <a:off x="4712589" y="1663620"/>
        <a:ext cx="1700783" cy="307824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7078C1-3B04-494D-9420-1D0B7B5F5597}">
      <dsp:nvSpPr>
        <dsp:cNvPr id="0" name=""/>
        <dsp:cNvSpPr/>
      </dsp:nvSpPr>
      <dsp:spPr>
        <a:xfrm>
          <a:off x="1982390" y="997053"/>
          <a:ext cx="2131218" cy="2131218"/>
        </a:xfrm>
        <a:prstGeom prst="ellipse">
          <a:avLst/>
        </a:prstGeom>
        <a:solidFill>
          <a:srgbClr val="FF0000">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r>
            <a:rPr lang="cs-CZ" sz="3000" b="1" kern="1200" cap="none" spc="0" dirty="0" smtClean="0">
              <a:ln w="12700">
                <a:noFill/>
                <a:prstDash val="solid"/>
              </a:ln>
              <a:solidFill>
                <a:schemeClr val="bg2">
                  <a:tint val="85000"/>
                  <a:satMod val="155000"/>
                </a:schemeClr>
              </a:solidFill>
              <a:effectLst>
                <a:outerShdw blurRad="41275" dist="20320" dir="1800000" algn="tl" rotWithShape="0">
                  <a:srgbClr val="000000">
                    <a:alpha val="40000"/>
                  </a:srgbClr>
                </a:outerShdw>
              </a:effectLst>
            </a:rPr>
            <a:t>Základní činnost ISO 9000</a:t>
          </a:r>
          <a:endParaRPr lang="cs-CZ" sz="3000" b="1" kern="1200" cap="none" spc="0" dirty="0">
            <a:ln w="12700">
              <a:noFill/>
              <a:prstDash val="solid"/>
            </a:ln>
            <a:solidFill>
              <a:schemeClr val="bg2">
                <a:tint val="85000"/>
                <a:satMod val="155000"/>
              </a:schemeClr>
            </a:solidFill>
            <a:effectLst>
              <a:outerShdw blurRad="41275" dist="20320" dir="1800000" algn="tl" rotWithShape="0">
                <a:srgbClr val="000000">
                  <a:alpha val="40000"/>
                </a:srgbClr>
              </a:outerShdw>
            </a:effectLst>
          </a:endParaRPr>
        </a:p>
      </dsp:txBody>
      <dsp:txXfrm>
        <a:off x="2294500" y="1309163"/>
        <a:ext cx="1506998" cy="1506998"/>
      </dsp:txXfrm>
    </dsp:sp>
    <dsp:sp modelId="{EAA54C8E-36A1-4178-A1D3-DEB551D03278}">
      <dsp:nvSpPr>
        <dsp:cNvPr id="0" name=""/>
        <dsp:cNvSpPr/>
      </dsp:nvSpPr>
      <dsp:spPr>
        <a:xfrm>
          <a:off x="2515195" y="15901"/>
          <a:ext cx="1065609" cy="1065609"/>
        </a:xfrm>
        <a:prstGeom prst="ellipse">
          <a:avLst/>
        </a:prstGeom>
        <a:solidFill>
          <a:schemeClr val="accent5">
            <a:alpha val="50000"/>
            <a:hueOff val="-903080"/>
            <a:satOff val="3619"/>
            <a:lumOff val="78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cs-CZ" sz="1100" kern="1200" dirty="0" smtClean="0"/>
            <a:t>prostory</a:t>
          </a:r>
          <a:endParaRPr lang="cs-CZ" sz="1100" kern="1200" dirty="0"/>
        </a:p>
      </dsp:txBody>
      <dsp:txXfrm>
        <a:off x="2671250" y="171956"/>
        <a:ext cx="753499" cy="753499"/>
      </dsp:txXfrm>
    </dsp:sp>
    <dsp:sp modelId="{744B7B4B-0CA4-4B3D-8919-A10CAEF1F28C}">
      <dsp:nvSpPr>
        <dsp:cNvPr id="0" name=""/>
        <dsp:cNvSpPr/>
      </dsp:nvSpPr>
      <dsp:spPr>
        <a:xfrm>
          <a:off x="3333701" y="256237"/>
          <a:ext cx="1065609" cy="1065609"/>
        </a:xfrm>
        <a:prstGeom prst="ellipse">
          <a:avLst/>
        </a:prstGeom>
        <a:solidFill>
          <a:schemeClr val="accent5">
            <a:alpha val="50000"/>
            <a:hueOff val="-1806159"/>
            <a:satOff val="7238"/>
            <a:lumOff val="156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cs-CZ" sz="1100" kern="1200" dirty="0" smtClean="0"/>
            <a:t>nemovitosti</a:t>
          </a:r>
          <a:endParaRPr lang="cs-CZ" sz="1100" kern="1200" dirty="0"/>
        </a:p>
      </dsp:txBody>
      <dsp:txXfrm>
        <a:off x="3489756" y="412292"/>
        <a:ext cx="753499" cy="753499"/>
      </dsp:txXfrm>
    </dsp:sp>
    <dsp:sp modelId="{B635FF86-DC92-4C07-91BE-9124B635E90E}">
      <dsp:nvSpPr>
        <dsp:cNvPr id="0" name=""/>
        <dsp:cNvSpPr/>
      </dsp:nvSpPr>
      <dsp:spPr>
        <a:xfrm>
          <a:off x="3892338" y="900938"/>
          <a:ext cx="1065609" cy="1065609"/>
        </a:xfrm>
        <a:prstGeom prst="ellipse">
          <a:avLst/>
        </a:prstGeom>
        <a:solidFill>
          <a:schemeClr val="accent5">
            <a:alpha val="50000"/>
            <a:hueOff val="-2709239"/>
            <a:satOff val="10858"/>
            <a:lumOff val="235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cs-CZ" sz="1100" kern="1200" dirty="0" smtClean="0"/>
            <a:t>technologie budovy</a:t>
          </a:r>
          <a:endParaRPr lang="cs-CZ" sz="1100" kern="1200" dirty="0"/>
        </a:p>
      </dsp:txBody>
      <dsp:txXfrm>
        <a:off x="4048393" y="1056993"/>
        <a:ext cx="753499" cy="753499"/>
      </dsp:txXfrm>
    </dsp:sp>
    <dsp:sp modelId="{A1B9E4BA-0029-4CC9-B1BD-E912DF787E1D}">
      <dsp:nvSpPr>
        <dsp:cNvPr id="0" name=""/>
        <dsp:cNvSpPr/>
      </dsp:nvSpPr>
      <dsp:spPr>
        <a:xfrm>
          <a:off x="4013741" y="1745316"/>
          <a:ext cx="1065609" cy="1065609"/>
        </a:xfrm>
        <a:prstGeom prst="ellipse">
          <a:avLst/>
        </a:prstGeom>
        <a:solidFill>
          <a:schemeClr val="accent5">
            <a:alpha val="50000"/>
            <a:hueOff val="-3612319"/>
            <a:satOff val="14477"/>
            <a:lumOff val="31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cs-CZ" sz="1100" kern="1200" dirty="0" smtClean="0"/>
            <a:t>úklidy a odpady</a:t>
          </a:r>
          <a:endParaRPr lang="cs-CZ" sz="1100" kern="1200" dirty="0"/>
        </a:p>
      </dsp:txBody>
      <dsp:txXfrm>
        <a:off x="4169796" y="1901371"/>
        <a:ext cx="753499" cy="753499"/>
      </dsp:txXfrm>
    </dsp:sp>
    <dsp:sp modelId="{58398EEE-BE2A-44CE-A3F6-78061584DBD5}">
      <dsp:nvSpPr>
        <dsp:cNvPr id="0" name=""/>
        <dsp:cNvSpPr/>
      </dsp:nvSpPr>
      <dsp:spPr>
        <a:xfrm>
          <a:off x="3659367" y="2521288"/>
          <a:ext cx="1065609" cy="1065609"/>
        </a:xfrm>
        <a:prstGeom prst="ellipse">
          <a:avLst/>
        </a:prstGeom>
        <a:solidFill>
          <a:schemeClr val="accent5">
            <a:alpha val="50000"/>
            <a:hueOff val="-4515398"/>
            <a:satOff val="18096"/>
            <a:lumOff val="392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cs-CZ" sz="1100" kern="1200" dirty="0" smtClean="0"/>
            <a:t>bezpečnost</a:t>
          </a:r>
          <a:endParaRPr lang="cs-CZ" sz="1100" kern="1200" dirty="0"/>
        </a:p>
      </dsp:txBody>
      <dsp:txXfrm>
        <a:off x="3815422" y="2677343"/>
        <a:ext cx="753499" cy="753499"/>
      </dsp:txXfrm>
    </dsp:sp>
    <dsp:sp modelId="{9962ED08-3093-4C7C-98C4-037F72775EE7}">
      <dsp:nvSpPr>
        <dsp:cNvPr id="0" name=""/>
        <dsp:cNvSpPr/>
      </dsp:nvSpPr>
      <dsp:spPr>
        <a:xfrm>
          <a:off x="2941726" y="2982488"/>
          <a:ext cx="1065609" cy="1065609"/>
        </a:xfrm>
        <a:prstGeom prst="ellipse">
          <a:avLst/>
        </a:prstGeom>
        <a:solidFill>
          <a:schemeClr val="accent5">
            <a:alpha val="50000"/>
            <a:hueOff val="-5418478"/>
            <a:satOff val="21715"/>
            <a:lumOff val="470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cs-CZ" sz="1100" kern="1200" dirty="0" smtClean="0"/>
            <a:t>administr. Podpora</a:t>
          </a:r>
          <a:endParaRPr lang="cs-CZ" sz="1100" kern="1200" dirty="0"/>
        </a:p>
      </dsp:txBody>
      <dsp:txXfrm>
        <a:off x="3097781" y="3138543"/>
        <a:ext cx="753499" cy="753499"/>
      </dsp:txXfrm>
    </dsp:sp>
    <dsp:sp modelId="{C1720D2D-2D6F-4E5A-84A3-506D590C5A39}">
      <dsp:nvSpPr>
        <dsp:cNvPr id="0" name=""/>
        <dsp:cNvSpPr/>
      </dsp:nvSpPr>
      <dsp:spPr>
        <a:xfrm>
          <a:off x="2088664" y="2982488"/>
          <a:ext cx="1065609" cy="1065609"/>
        </a:xfrm>
        <a:prstGeom prst="ellipse">
          <a:avLst/>
        </a:prstGeom>
        <a:solidFill>
          <a:schemeClr val="accent5">
            <a:alpha val="50000"/>
            <a:hueOff val="-6321557"/>
            <a:satOff val="25334"/>
            <a:lumOff val="549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cs-CZ" sz="1100" kern="1200" dirty="0" smtClean="0"/>
            <a:t>catering</a:t>
          </a:r>
          <a:endParaRPr lang="cs-CZ" sz="1100" kern="1200" dirty="0"/>
        </a:p>
      </dsp:txBody>
      <dsp:txXfrm>
        <a:off x="2244719" y="3138543"/>
        <a:ext cx="753499" cy="753499"/>
      </dsp:txXfrm>
    </dsp:sp>
    <dsp:sp modelId="{52A7D339-58A9-4F81-9C1E-48C84C56FA0A}">
      <dsp:nvSpPr>
        <dsp:cNvPr id="0" name=""/>
        <dsp:cNvSpPr/>
      </dsp:nvSpPr>
      <dsp:spPr>
        <a:xfrm>
          <a:off x="1371023" y="2521288"/>
          <a:ext cx="1065609" cy="1065609"/>
        </a:xfrm>
        <a:prstGeom prst="ellipse">
          <a:avLst/>
        </a:prstGeom>
        <a:solidFill>
          <a:schemeClr val="accent5">
            <a:alpha val="50000"/>
            <a:hueOff val="-7224638"/>
            <a:satOff val="28953"/>
            <a:lumOff val="627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cs-CZ" sz="1100" kern="1200" dirty="0" smtClean="0"/>
            <a:t>interní doprava</a:t>
          </a:r>
          <a:endParaRPr lang="cs-CZ" sz="1100" kern="1200" dirty="0"/>
        </a:p>
      </dsp:txBody>
      <dsp:txXfrm>
        <a:off x="1527078" y="2677343"/>
        <a:ext cx="753499" cy="753499"/>
      </dsp:txXfrm>
    </dsp:sp>
    <dsp:sp modelId="{4DF6EC45-3E89-42DD-BAE4-7FCDC8179247}">
      <dsp:nvSpPr>
        <dsp:cNvPr id="0" name=""/>
        <dsp:cNvSpPr/>
      </dsp:nvSpPr>
      <dsp:spPr>
        <a:xfrm>
          <a:off x="1016648" y="1745316"/>
          <a:ext cx="1065609" cy="1065609"/>
        </a:xfrm>
        <a:prstGeom prst="ellipse">
          <a:avLst/>
        </a:prstGeom>
        <a:solidFill>
          <a:schemeClr val="accent5">
            <a:alpha val="50000"/>
            <a:hueOff val="-8127717"/>
            <a:satOff val="32573"/>
            <a:lumOff val="70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cs-CZ" sz="1100" kern="1200" dirty="0" smtClean="0"/>
            <a:t>pošta</a:t>
          </a:r>
          <a:endParaRPr lang="cs-CZ" sz="1100" kern="1200" dirty="0"/>
        </a:p>
      </dsp:txBody>
      <dsp:txXfrm>
        <a:off x="1172703" y="1901371"/>
        <a:ext cx="753499" cy="753499"/>
      </dsp:txXfrm>
    </dsp:sp>
    <dsp:sp modelId="{EEFB9B77-414E-43EE-B0CB-3FD009FF9009}">
      <dsp:nvSpPr>
        <dsp:cNvPr id="0" name=""/>
        <dsp:cNvSpPr/>
      </dsp:nvSpPr>
      <dsp:spPr>
        <a:xfrm>
          <a:off x="1138052" y="900938"/>
          <a:ext cx="1065609" cy="1065609"/>
        </a:xfrm>
        <a:prstGeom prst="ellipse">
          <a:avLst/>
        </a:prstGeom>
        <a:solidFill>
          <a:schemeClr val="accent5">
            <a:alpha val="50000"/>
            <a:hueOff val="-9030797"/>
            <a:satOff val="36192"/>
            <a:lumOff val="784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cs-CZ" sz="1100" kern="1200" dirty="0" smtClean="0"/>
            <a:t>kopírovací služby</a:t>
          </a:r>
          <a:endParaRPr lang="cs-CZ" sz="1100" kern="1200" dirty="0"/>
        </a:p>
      </dsp:txBody>
      <dsp:txXfrm>
        <a:off x="1294107" y="1056993"/>
        <a:ext cx="753499" cy="753499"/>
      </dsp:txXfrm>
    </dsp:sp>
    <dsp:sp modelId="{790AC30A-EFC4-41F5-9D54-0320E7B0A36A}">
      <dsp:nvSpPr>
        <dsp:cNvPr id="0" name=""/>
        <dsp:cNvSpPr/>
      </dsp:nvSpPr>
      <dsp:spPr>
        <a:xfrm>
          <a:off x="1696688" y="256237"/>
          <a:ext cx="1065609" cy="1065609"/>
        </a:xfrm>
        <a:prstGeom prst="ellipse">
          <a:avLst/>
        </a:prstGeom>
        <a:solidFill>
          <a:schemeClr val="accent5">
            <a:alpha val="50000"/>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cs-CZ" sz="1100" kern="1200" dirty="0" smtClean="0"/>
            <a:t>……….</a:t>
          </a:r>
          <a:endParaRPr lang="cs-CZ" sz="1100" kern="1200" dirty="0"/>
        </a:p>
      </dsp:txBody>
      <dsp:txXfrm>
        <a:off x="1852743" y="412292"/>
        <a:ext cx="753499" cy="753499"/>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cs-CZ"/>
          </a:p>
        </p:txBody>
      </p:sp>
      <p:sp>
        <p:nvSpPr>
          <p:cNvPr id="3" name="Zástupný symbol pro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E00249EF-DC35-4B43-A6BA-C54CE747D33B}" type="datetimeFigureOut">
              <a:rPr lang="cs-CZ"/>
              <a:pPr>
                <a:defRPr/>
              </a:pPr>
              <a:t>05.11.2018</a:t>
            </a:fld>
            <a:endParaRPr lang="cs-CZ"/>
          </a:p>
        </p:txBody>
      </p:sp>
      <p:sp>
        <p:nvSpPr>
          <p:cNvPr id="4" name="Zástupný symbol pro zápatí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cs-CZ"/>
          </a:p>
        </p:txBody>
      </p:sp>
      <p:sp>
        <p:nvSpPr>
          <p:cNvPr id="5" name="Zástupný symbol pro číslo snímku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FF54E1BA-3876-46DD-8117-DF67C65BC352}" type="slidenum">
              <a:rPr lang="cs-CZ"/>
              <a:pPr>
                <a:defRPr/>
              </a:pPr>
              <a:t>‹#›</a:t>
            </a:fld>
            <a:endParaRPr lang="cs-CZ"/>
          </a:p>
        </p:txBody>
      </p:sp>
    </p:spTree>
    <p:extLst>
      <p:ext uri="{BB962C8B-B14F-4D97-AF65-F5344CB8AC3E}">
        <p14:creationId xmlns:p14="http://schemas.microsoft.com/office/powerpoint/2010/main" val="732621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ACC0F946-C896-4F9A-A2D5-BDCFEC50DA1C}" type="datetimeFigureOut">
              <a:rPr lang="cs-CZ"/>
              <a:pPr>
                <a:defRPr/>
              </a:pPr>
              <a:t>05.11.2018</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cs-CZ" noProof="0"/>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noProof="0" smtClean="0"/>
              <a:t>Kliknutím lze upravit styly předlohy textu.</a:t>
            </a:r>
          </a:p>
          <a:p>
            <a:pPr lvl="1"/>
            <a:r>
              <a:rPr lang="cs-CZ" noProof="0" smtClean="0"/>
              <a:t>Druhá úroveň</a:t>
            </a:r>
          </a:p>
          <a:p>
            <a:pPr lvl="2"/>
            <a:r>
              <a:rPr lang="cs-CZ" noProof="0" smtClean="0"/>
              <a:t>Třetí úroveň</a:t>
            </a:r>
          </a:p>
          <a:p>
            <a:pPr lvl="3"/>
            <a:r>
              <a:rPr lang="cs-CZ" noProof="0" smtClean="0"/>
              <a:t>Čtvrtá úroveň</a:t>
            </a:r>
          </a:p>
          <a:p>
            <a:pPr lvl="4"/>
            <a:r>
              <a:rPr lang="cs-CZ" noProof="0" smtClean="0"/>
              <a:t>Pátá úroveň</a:t>
            </a:r>
            <a:endParaRPr lang="cs-CZ" noProof="0"/>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40B020CF-0020-45B5-B904-2CFE268800C5}" type="slidenum">
              <a:rPr lang="cs-CZ"/>
              <a:pPr>
                <a:defRPr/>
              </a:pPr>
              <a:t>‹#›</a:t>
            </a:fld>
            <a:endParaRPr lang="cs-CZ"/>
          </a:p>
        </p:txBody>
      </p:sp>
    </p:spTree>
    <p:extLst>
      <p:ext uri="{BB962C8B-B14F-4D97-AF65-F5344CB8AC3E}">
        <p14:creationId xmlns:p14="http://schemas.microsoft.com/office/powerpoint/2010/main" val="313228372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 Target="../slides/slide4.xml"/><Relationship Id="rId1" Type="http://schemas.openxmlformats.org/officeDocument/2006/relationships/notesMaster" Target="../notesMasters/notesMaster1.xml"/><Relationship Id="rId5" Type="http://schemas.openxmlformats.org/officeDocument/2006/relationships/image" Target="../media/image7.jpeg"/><Relationship Id="rId4" Type="http://schemas.openxmlformats.org/officeDocument/2006/relationships/image" Target="../media/image6.jpeg"/></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Zástupný symbol pro obrázek snímku 1"/>
          <p:cNvSpPr>
            <a:spLocks noGrp="1" noRot="1" noChangeAspect="1"/>
          </p:cNvSpPr>
          <p:nvPr>
            <p:ph type="sldImg"/>
          </p:nvPr>
        </p:nvSpPr>
        <p:spPr bwMode="auto">
          <a:noFill/>
          <a:ln>
            <a:solidFill>
              <a:srgbClr val="000000"/>
            </a:solidFill>
            <a:miter lim="800000"/>
            <a:headEnd/>
            <a:tailEnd/>
          </a:ln>
        </p:spPr>
      </p:sp>
      <p:sp>
        <p:nvSpPr>
          <p:cNvPr id="16386"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6387" name="Zástupný symbol pro číslo snímk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5E02E6F-D19D-4500-B740-447D60FBA757}" type="slidenum">
              <a:rPr lang="cs-CZ"/>
              <a:pPr fontAlgn="base">
                <a:spcBef>
                  <a:spcPct val="0"/>
                </a:spcBef>
                <a:spcAft>
                  <a:spcPct val="0"/>
                </a:spcAft>
              </a:pPr>
              <a:t>1</a:t>
            </a:fld>
            <a:endParaRPr lang="cs-CZ"/>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28675"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8676" name="Zástupný symbol pro číslo snímku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023FEFD1-F0BB-40DB-873D-FD7DE031D4FA}" type="slidenum">
              <a:rPr lang="cs-CZ" sz="1200">
                <a:latin typeface="Calibri" pitchFamily="34" charset="0"/>
              </a:rPr>
              <a:pPr algn="r"/>
              <a:t>18</a:t>
            </a:fld>
            <a:endParaRPr lang="cs-CZ" sz="1200">
              <a:latin typeface="Calibri"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Zástupný symbol pro obrázek snímku 1"/>
          <p:cNvSpPr>
            <a:spLocks noGrp="1" noRot="1" noChangeAspect="1"/>
          </p:cNvSpPr>
          <p:nvPr>
            <p:ph type="sldImg"/>
          </p:nvPr>
        </p:nvSpPr>
        <p:spPr bwMode="auto">
          <a:noFill/>
          <a:ln>
            <a:solidFill>
              <a:srgbClr val="000000"/>
            </a:solidFill>
            <a:miter lim="800000"/>
            <a:headEnd/>
            <a:tailEnd/>
          </a:ln>
        </p:spPr>
      </p:sp>
      <p:sp>
        <p:nvSpPr>
          <p:cNvPr id="26626"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6627" name="Zástupný symbol pro číslo snímk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67BDE46-2E6F-4945-AA47-81E7E9F6B7F0}" type="slidenum">
              <a:rPr lang="cs-CZ"/>
              <a:pPr fontAlgn="base">
                <a:spcBef>
                  <a:spcPct val="0"/>
                </a:spcBef>
                <a:spcAft>
                  <a:spcPct val="0"/>
                </a:spcAft>
              </a:pPr>
              <a:t>21</a:t>
            </a:fld>
            <a:endParaRPr lang="cs-CZ"/>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Zástupný symbol pro obrázek snímku 1"/>
          <p:cNvSpPr>
            <a:spLocks noGrp="1" noRot="1" noChangeAspect="1"/>
          </p:cNvSpPr>
          <p:nvPr>
            <p:ph type="sldImg"/>
          </p:nvPr>
        </p:nvSpPr>
        <p:spPr bwMode="auto">
          <a:noFill/>
          <a:ln>
            <a:solidFill>
              <a:srgbClr val="000000"/>
            </a:solidFill>
            <a:miter lim="800000"/>
            <a:headEnd/>
            <a:tailEnd/>
          </a:ln>
        </p:spPr>
      </p:sp>
      <p:sp>
        <p:nvSpPr>
          <p:cNvPr id="18434"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8435" name="Zástupný symbol pro číslo snímk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7547382-2DD5-4A04-959B-46D41EA30A95}" type="slidenum">
              <a:rPr lang="cs-CZ"/>
              <a:pPr fontAlgn="base">
                <a:spcBef>
                  <a:spcPct val="0"/>
                </a:spcBef>
                <a:spcAft>
                  <a:spcPct val="0"/>
                </a:spcAft>
              </a:pPr>
              <a:t>2</a:t>
            </a:fld>
            <a:endParaRPr lang="cs-CZ"/>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FF0552-31CA-4695-987D-2D581C251C1C}" type="slidenum">
              <a:rPr lang="cs-CZ"/>
              <a:pPr/>
              <a:t>3</a:t>
            </a:fld>
            <a:endParaRPr lang="cs-CZ"/>
          </a:p>
        </p:txBody>
      </p:sp>
      <p:sp>
        <p:nvSpPr>
          <p:cNvPr id="355330" name="Rectangle 2"/>
          <p:cNvSpPr>
            <a:spLocks noGrp="1" noRot="1" noChangeAspect="1" noChangeArrowheads="1" noTextEdit="1"/>
          </p:cNvSpPr>
          <p:nvPr>
            <p:ph type="sldImg"/>
          </p:nvPr>
        </p:nvSpPr>
        <p:spPr>
          <a:xfrm>
            <a:off x="1143000" y="685800"/>
            <a:ext cx="4572000" cy="3429000"/>
          </a:xfrm>
          <a:ln/>
        </p:spPr>
      </p:sp>
      <p:sp>
        <p:nvSpPr>
          <p:cNvPr id="355331" name="Rectangle 3"/>
          <p:cNvSpPr>
            <a:spLocks noGrp="1" noChangeArrowheads="1"/>
          </p:cNvSpPr>
          <p:nvPr>
            <p:ph type="body" idx="1"/>
          </p:nvPr>
        </p:nvSpPr>
        <p:spPr>
          <a:xfrm>
            <a:off x="571481" y="4342939"/>
            <a:ext cx="4015207" cy="4114587"/>
          </a:xfrm>
        </p:spPr>
        <p:txBody>
          <a:bodyPr/>
          <a:lstStyle/>
          <a:p>
            <a:r>
              <a:rPr lang="cs-CZ" dirty="0" smtClean="0"/>
              <a:t>Významným aspektem Facility managementu je to, že o efektivitě FM služeb a hlavně o celoživotních nákladech vynaložených na pořízení a provoz nemovitosti se rozhoduje v prvních fázích přípravy. O 66% těchto celoživotních nákladů (</a:t>
            </a:r>
            <a:r>
              <a:rPr lang="cs-CZ" dirty="0" err="1" smtClean="0"/>
              <a:t>LCC</a:t>
            </a:r>
            <a:r>
              <a:rPr lang="cs-CZ" dirty="0" smtClean="0"/>
              <a:t> = Live </a:t>
            </a:r>
            <a:r>
              <a:rPr lang="en-US" dirty="0" smtClean="0"/>
              <a:t>Cycle</a:t>
            </a:r>
            <a:r>
              <a:rPr lang="cs-CZ" dirty="0" smtClean="0"/>
              <a:t> </a:t>
            </a:r>
            <a:r>
              <a:rPr lang="en-US" dirty="0" smtClean="0"/>
              <a:t>Costing</a:t>
            </a:r>
            <a:r>
              <a:rPr lang="cs-CZ" dirty="0" smtClean="0"/>
              <a:t>) je rozhodnuto ve fázi koncepčního projektu. Ve chvíli, kdy jsou hotovy realizační projekty je nezvratně předurčeno 80% životních nákladů. V této etapě však nikde nefiguruje Facility manažer. Ten bývá přizván až těsně před převzetím objektu do provozu.</a:t>
            </a:r>
          </a:p>
          <a:p>
            <a:endParaRPr lang="cs-CZ" dirty="0" smtClean="0"/>
          </a:p>
          <a:p>
            <a:r>
              <a:rPr lang="cs-CZ" dirty="0" smtClean="0"/>
              <a:t>Existují sice </a:t>
            </a:r>
            <a:r>
              <a:rPr lang="cs-CZ" dirty="0" err="1" smtClean="0"/>
              <a:t>vyjímky</a:t>
            </a:r>
            <a:r>
              <a:rPr lang="cs-CZ" dirty="0" smtClean="0"/>
              <a:t>, jako například budova ředitelství ČSOB, kdy již před zadáním projektu byly vypracovány požadavky a koncepce Facility managementu. Toto jsou však absolutní </a:t>
            </a:r>
            <a:r>
              <a:rPr lang="cs-CZ" dirty="0" err="1" smtClean="0"/>
              <a:t>vyjímky</a:t>
            </a:r>
            <a:r>
              <a:rPr lang="cs-CZ" dirty="0" smtClean="0"/>
              <a:t>. Jedním z významných úkolů příštích let, zapojit Facility manažery jako rovnocenné partnery již od počátečních fází přípravy projektu. Facility manažeři si nebudou osobovat „nabourávat“ koncepci architekta, jejich úkolem je upozorňovat na provozní neefektivnosti, provozní ohrožení a sledovat dlouhodobou užitečnost objektů.</a:t>
            </a:r>
            <a:endParaRPr lang="en-US" dirty="0"/>
          </a:p>
        </p:txBody>
      </p:sp>
      <p:sp>
        <p:nvSpPr>
          <p:cNvPr id="5" name="Zástupný symbol pro zápatí 4"/>
          <p:cNvSpPr>
            <a:spLocks noGrp="1"/>
          </p:cNvSpPr>
          <p:nvPr>
            <p:ph type="ftr" sz="quarter" idx="10"/>
          </p:nvPr>
        </p:nvSpPr>
        <p:spPr>
          <a:xfrm>
            <a:off x="0" y="8685213"/>
            <a:ext cx="2971800" cy="457200"/>
          </a:xfrm>
          <a:prstGeom prst="rect">
            <a:avLst/>
          </a:prstGeom>
        </p:spPr>
        <p:txBody>
          <a:bodyPr/>
          <a:lstStyle/>
          <a:p>
            <a:r>
              <a:rPr lang="cs-CZ" dirty="0" smtClean="0">
                <a:latin typeface="Calibri" pitchFamily="34" charset="0"/>
              </a:rPr>
              <a:t>FMI 1.1r - Definice a terminologie FM</a:t>
            </a:r>
            <a:endParaRPr lang="cs-CZ" dirty="0">
              <a:latin typeface="Calibri" pitchFamily="34" charset="0"/>
            </a:endParaRPr>
          </a:p>
        </p:txBody>
      </p:sp>
      <p:sp>
        <p:nvSpPr>
          <p:cNvPr id="6" name="Zástupný symbol pro záhlaví 5"/>
          <p:cNvSpPr>
            <a:spLocks noGrp="1"/>
          </p:cNvSpPr>
          <p:nvPr>
            <p:ph type="hdr" sz="quarter" idx="11"/>
          </p:nvPr>
        </p:nvSpPr>
        <p:spPr/>
        <p:txBody>
          <a:bodyPr/>
          <a:lstStyle/>
          <a:p>
            <a:r>
              <a:rPr lang="cs-CZ" smtClean="0"/>
              <a:t>Rekvalifikační kurz Facility manažera dle akreditace MŠMT 20 333/08-24/783</a:t>
            </a:r>
          </a:p>
          <a:p>
            <a:endParaRPr lang="cs-CZ" dirty="0"/>
          </a:p>
        </p:txBody>
      </p:sp>
      <p:pic>
        <p:nvPicPr>
          <p:cNvPr id="524289" name="Picture 1"/>
          <p:cNvPicPr>
            <a:picLocks noChangeAspect="1" noChangeArrowheads="1"/>
          </p:cNvPicPr>
          <p:nvPr/>
        </p:nvPicPr>
        <p:blipFill>
          <a:blip r:embed="rId3"/>
          <a:srcRect/>
          <a:stretch>
            <a:fillRect/>
          </a:stretch>
        </p:blipFill>
        <p:spPr bwMode="auto">
          <a:xfrm>
            <a:off x="4572008" y="6143636"/>
            <a:ext cx="1714512" cy="2143140"/>
          </a:xfrm>
          <a:prstGeom prst="rect">
            <a:avLst/>
          </a:prstGeom>
          <a:noFill/>
          <a:ln w="9525">
            <a:noFill/>
            <a:miter lim="800000"/>
            <a:headEnd/>
            <a:tailEnd/>
          </a:ln>
        </p:spPr>
      </p:pic>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F5C297-DB5D-4E04-AC52-64AC54951134}" type="slidenum">
              <a:rPr lang="cs-CZ"/>
              <a:pPr/>
              <a:t>4</a:t>
            </a:fld>
            <a:endParaRPr lang="cs-CZ"/>
          </a:p>
        </p:txBody>
      </p:sp>
      <p:sp>
        <p:nvSpPr>
          <p:cNvPr id="95234" name="Rectangle 2"/>
          <p:cNvSpPr>
            <a:spLocks noGrp="1" noRot="1" noChangeAspect="1" noChangeArrowheads="1" noTextEdit="1"/>
          </p:cNvSpPr>
          <p:nvPr>
            <p:ph type="sldImg"/>
          </p:nvPr>
        </p:nvSpPr>
        <p:spPr>
          <a:xfrm>
            <a:off x="1143000" y="685800"/>
            <a:ext cx="4572000" cy="3429000"/>
          </a:xfrm>
          <a:ln/>
        </p:spPr>
      </p:sp>
      <p:sp>
        <p:nvSpPr>
          <p:cNvPr id="5" name="Zástupný symbol pro zápatí 4"/>
          <p:cNvSpPr>
            <a:spLocks noGrp="1"/>
          </p:cNvSpPr>
          <p:nvPr>
            <p:ph type="ftr" sz="quarter" idx="10"/>
          </p:nvPr>
        </p:nvSpPr>
        <p:spPr>
          <a:xfrm>
            <a:off x="0" y="8685213"/>
            <a:ext cx="2971800" cy="457200"/>
          </a:xfrm>
          <a:prstGeom prst="rect">
            <a:avLst/>
          </a:prstGeom>
        </p:spPr>
        <p:txBody>
          <a:bodyPr/>
          <a:lstStyle/>
          <a:p>
            <a:r>
              <a:rPr lang="cs-CZ" dirty="0" smtClean="0">
                <a:latin typeface="Calibri" pitchFamily="34" charset="0"/>
              </a:rPr>
              <a:t>FMI 1.1r - Definice a terminologie FM</a:t>
            </a:r>
            <a:endParaRPr lang="cs-CZ" dirty="0">
              <a:latin typeface="Calibri" pitchFamily="34" charset="0"/>
            </a:endParaRPr>
          </a:p>
        </p:txBody>
      </p:sp>
      <p:sp>
        <p:nvSpPr>
          <p:cNvPr id="6" name="Zástupný symbol pro záhlaví 5"/>
          <p:cNvSpPr>
            <a:spLocks noGrp="1"/>
          </p:cNvSpPr>
          <p:nvPr>
            <p:ph type="hdr" sz="quarter" idx="11"/>
          </p:nvPr>
        </p:nvSpPr>
        <p:spPr/>
        <p:txBody>
          <a:bodyPr/>
          <a:lstStyle/>
          <a:p>
            <a:r>
              <a:rPr lang="cs-CZ" smtClean="0"/>
              <a:t>Rekvalifikační kurz Facility manažera dle akreditace MŠMT 20 333/08-24/783</a:t>
            </a:r>
          </a:p>
          <a:p>
            <a:endParaRPr lang="cs-CZ" dirty="0"/>
          </a:p>
        </p:txBody>
      </p:sp>
      <p:pic>
        <p:nvPicPr>
          <p:cNvPr id="520193" name="Picture 1" descr="C:\Users\ondrej.strup\Pictures\Vtipné\příklady táhnou\práce na stavbě3.jpg"/>
          <p:cNvPicPr>
            <a:picLocks noChangeAspect="1" noChangeArrowheads="1"/>
          </p:cNvPicPr>
          <p:nvPr/>
        </p:nvPicPr>
        <p:blipFill>
          <a:blip r:embed="rId3"/>
          <a:srcRect/>
          <a:stretch>
            <a:fillRect/>
          </a:stretch>
        </p:blipFill>
        <p:spPr bwMode="auto">
          <a:xfrm>
            <a:off x="928670" y="6572265"/>
            <a:ext cx="2476484" cy="1857363"/>
          </a:xfrm>
          <a:prstGeom prst="rect">
            <a:avLst/>
          </a:prstGeom>
          <a:noFill/>
        </p:spPr>
      </p:pic>
      <p:pic>
        <p:nvPicPr>
          <p:cNvPr id="520194" name="Picture 2" descr="C:\Users\ondrej.strup\Pictures\Vtipné\příklady táhnou\práce na stavbě1.jpg"/>
          <p:cNvPicPr>
            <a:picLocks noChangeAspect="1" noChangeArrowheads="1"/>
          </p:cNvPicPr>
          <p:nvPr/>
        </p:nvPicPr>
        <p:blipFill>
          <a:blip r:embed="rId4"/>
          <a:srcRect/>
          <a:stretch>
            <a:fillRect/>
          </a:stretch>
        </p:blipFill>
        <p:spPr bwMode="auto">
          <a:xfrm>
            <a:off x="3901406" y="6572264"/>
            <a:ext cx="2027925" cy="1846256"/>
          </a:xfrm>
          <a:prstGeom prst="rect">
            <a:avLst/>
          </a:prstGeom>
          <a:noFill/>
        </p:spPr>
      </p:pic>
      <p:pic>
        <p:nvPicPr>
          <p:cNvPr id="520195" name="Picture 3" descr="C:\Users\ondrej.strup\Pictures\Vtipné\příklady táhnou\práce na stavbě2.jpg"/>
          <p:cNvPicPr>
            <a:picLocks noChangeAspect="1" noChangeArrowheads="1"/>
          </p:cNvPicPr>
          <p:nvPr/>
        </p:nvPicPr>
        <p:blipFill>
          <a:blip r:embed="rId5"/>
          <a:srcRect/>
          <a:stretch>
            <a:fillRect/>
          </a:stretch>
        </p:blipFill>
        <p:spPr bwMode="auto">
          <a:xfrm>
            <a:off x="2055814" y="4405303"/>
            <a:ext cx="2730508" cy="2047881"/>
          </a:xfrm>
          <a:prstGeom prst="rect">
            <a:avLst/>
          </a:prstGeom>
          <a:noFill/>
        </p:spPr>
      </p:pic>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EE6A0CA7-E166-4164-86E0-6040D21634DD}" type="slidenum">
              <a:rPr lang="cs-CZ" smtClean="0"/>
              <a:pPr/>
              <a:t>6</a:t>
            </a:fld>
            <a:endParaRPr lang="cs-CZ" dirty="0"/>
          </a:p>
        </p:txBody>
      </p:sp>
      <p:sp>
        <p:nvSpPr>
          <p:cNvPr id="5" name="Zástupný symbol pro záhlaví 4"/>
          <p:cNvSpPr>
            <a:spLocks noGrp="1"/>
          </p:cNvSpPr>
          <p:nvPr>
            <p:ph type="hdr" sz="quarter" idx="11"/>
          </p:nvPr>
        </p:nvSpPr>
        <p:spPr/>
        <p:txBody>
          <a:bodyPr/>
          <a:lstStyle/>
          <a:p>
            <a:r>
              <a:rPr lang="cs-CZ" dirty="0" smtClean="0"/>
              <a:t>Vyplňte název předmětu v "Záhlaví"</a:t>
            </a:r>
            <a:endParaRPr lang="cs-CZ"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marL="85725" indent="-85725" eaLnBrk="1" hangingPunct="1">
              <a:buFontTx/>
              <a:buChar char="-"/>
            </a:pPr>
            <a:r>
              <a:rPr lang="cs-CZ" dirty="0" smtClean="0">
                <a:cs typeface="Calibri" pitchFamily="34" charset="0"/>
              </a:rPr>
              <a:t>Nové FM normy inicializovali Holanďané</a:t>
            </a:r>
          </a:p>
          <a:p>
            <a:pPr marL="85725" indent="-85725" eaLnBrk="1" hangingPunct="1">
              <a:buFontTx/>
              <a:buChar char="-"/>
            </a:pPr>
            <a:r>
              <a:rPr lang="cs-CZ" dirty="0" smtClean="0">
                <a:cs typeface="Calibri" pitchFamily="34" charset="0"/>
              </a:rPr>
              <a:t>První setkání přípravného týmu bylo v roce 2003</a:t>
            </a:r>
          </a:p>
          <a:p>
            <a:pPr marL="85725" indent="-85725" eaLnBrk="1" hangingPunct="1">
              <a:buFontTx/>
              <a:buChar char="-"/>
            </a:pPr>
            <a:r>
              <a:rPr lang="cs-CZ" dirty="0" smtClean="0">
                <a:cs typeface="Calibri" pitchFamily="34" charset="0"/>
              </a:rPr>
              <a:t>Vznikly dvě WG (</a:t>
            </a:r>
            <a:r>
              <a:rPr lang="en-US" dirty="0" smtClean="0">
                <a:cs typeface="Calibri" pitchFamily="34" charset="0"/>
              </a:rPr>
              <a:t>work groups</a:t>
            </a:r>
            <a:r>
              <a:rPr lang="cs-CZ" dirty="0" smtClean="0">
                <a:cs typeface="Calibri" pitchFamily="34" charset="0"/>
              </a:rPr>
              <a:t>)  - které připravily podklady pro první 2 normy</a:t>
            </a:r>
          </a:p>
          <a:p>
            <a:pPr marL="85725" indent="-85725" eaLnBrk="1" hangingPunct="1">
              <a:buFontTx/>
              <a:buChar char="-"/>
            </a:pPr>
            <a:r>
              <a:rPr lang="cs-CZ" dirty="0" smtClean="0">
                <a:cs typeface="Calibri" pitchFamily="34" charset="0"/>
              </a:rPr>
              <a:t>CEN/TC 348 vypracovala v březnu 2006 konečnou verzi evropské normy   facility managementu.  </a:t>
            </a:r>
            <a:endParaRPr lang="cs-CZ" dirty="0" smtClean="0"/>
          </a:p>
          <a:p>
            <a:pPr marL="85725" indent="-85725" eaLnBrk="1" hangingPunct="1">
              <a:buFontTx/>
              <a:buChar char="-"/>
            </a:pPr>
            <a:r>
              <a:rPr lang="cs-CZ" dirty="0" smtClean="0">
                <a:cs typeface="Calibri" pitchFamily="34" charset="0"/>
              </a:rPr>
              <a:t>Tento návrh byl určen pro formální hlasování. Konečný termín hlasování byl stanoven na 15. srpna 2006.</a:t>
            </a:r>
            <a:endParaRPr lang="cs-CZ" dirty="0" smtClean="0"/>
          </a:p>
          <a:p>
            <a:pPr marL="85725" indent="-85725" eaLnBrk="1" hangingPunct="1">
              <a:buFontTx/>
              <a:buChar char="-"/>
            </a:pPr>
            <a:r>
              <a:rPr lang="cs-CZ" dirty="0" smtClean="0">
                <a:effectLst>
                  <a:outerShdw blurRad="38100" dist="38100" dir="2700000" algn="tl">
                    <a:srgbClr val="C0C0C0"/>
                  </a:outerShdw>
                </a:effectLst>
              </a:rPr>
              <a:t>Obě části normy byly 26. 9. 2006 schváleny.</a:t>
            </a:r>
          </a:p>
          <a:p>
            <a:pPr marL="85725" indent="-85725">
              <a:buFontTx/>
              <a:buChar char="-"/>
            </a:pPr>
            <a:r>
              <a:rPr lang="cs-CZ" dirty="0" smtClean="0">
                <a:cs typeface="Calibri" pitchFamily="34" charset="0"/>
              </a:rPr>
              <a:t>V květnu 2006 CEN zaslala členům interní informaci o rezolucích č.19 až 22 o doplnění normy o možné nové body (WG  3, 4, 5 a 6)</a:t>
            </a:r>
          </a:p>
          <a:p>
            <a:pPr marL="1000125" lvl="3" indent="-85725"/>
            <a:r>
              <a:rPr lang="cs-CZ" dirty="0" smtClean="0"/>
              <a:t>Kvalita</a:t>
            </a:r>
          </a:p>
          <a:p>
            <a:pPr marL="1000125" lvl="3" indent="-85725"/>
            <a:r>
              <a:rPr lang="cs-CZ" dirty="0" smtClean="0"/>
              <a:t>Kategorie</a:t>
            </a:r>
          </a:p>
          <a:p>
            <a:pPr marL="1000125" lvl="3" indent="-85725"/>
            <a:r>
              <a:rPr lang="cs-CZ" dirty="0" smtClean="0"/>
              <a:t>Procesy</a:t>
            </a:r>
          </a:p>
          <a:p>
            <a:pPr marL="1000125" lvl="3" indent="-85725"/>
            <a:r>
              <a:rPr lang="cs-CZ" dirty="0" smtClean="0"/>
              <a:t>Prostorové standardy</a:t>
            </a:r>
          </a:p>
          <a:p>
            <a:pPr marL="1000125" lvl="3" indent="-85725"/>
            <a:endParaRPr lang="cs-CZ" dirty="0" smtClean="0"/>
          </a:p>
          <a:p>
            <a:r>
              <a:rPr lang="cs-CZ" b="1" dirty="0" smtClean="0"/>
              <a:t>ČSN EN 15221 - 1 a 2   byla v ČR vydána v 6/2007 (v ČR/EN verzi)</a:t>
            </a:r>
            <a:endParaRPr lang="cs-CZ" b="1" dirty="0" smtClean="0">
              <a:solidFill>
                <a:srgbClr val="FF0000"/>
              </a:solidFill>
            </a:endParaRPr>
          </a:p>
          <a:p>
            <a:endParaRPr lang="cs-CZ" dirty="0"/>
          </a:p>
        </p:txBody>
      </p:sp>
      <p:sp>
        <p:nvSpPr>
          <p:cNvPr id="5" name="Zástupný symbol pro zápatí 4"/>
          <p:cNvSpPr>
            <a:spLocks noGrp="1"/>
          </p:cNvSpPr>
          <p:nvPr>
            <p:ph type="ftr" sz="quarter" idx="11"/>
          </p:nvPr>
        </p:nvSpPr>
        <p:spPr>
          <a:xfrm>
            <a:off x="0" y="8685213"/>
            <a:ext cx="2971800" cy="457200"/>
          </a:xfrm>
          <a:prstGeom prst="rect">
            <a:avLst/>
          </a:prstGeom>
        </p:spPr>
        <p:txBody>
          <a:bodyPr/>
          <a:lstStyle/>
          <a:p>
            <a:r>
              <a:rPr lang="cs-CZ" dirty="0" smtClean="0">
                <a:latin typeface="Calibri" pitchFamily="34" charset="0"/>
              </a:rPr>
              <a:t>FMI 1.1r - Definice a terminologie FM</a:t>
            </a:r>
            <a:endParaRPr lang="cs-CZ" dirty="0">
              <a:latin typeface="Calibri" pitchFamily="34" charset="0"/>
            </a:endParaRPr>
          </a:p>
        </p:txBody>
      </p:sp>
      <p:sp>
        <p:nvSpPr>
          <p:cNvPr id="6" name="Zástupný symbol pro záhlaví 5"/>
          <p:cNvSpPr>
            <a:spLocks noGrp="1"/>
          </p:cNvSpPr>
          <p:nvPr>
            <p:ph type="hdr" sz="quarter" idx="12"/>
          </p:nvPr>
        </p:nvSpPr>
        <p:spPr/>
        <p:txBody>
          <a:bodyPr/>
          <a:lstStyle/>
          <a:p>
            <a:r>
              <a:rPr lang="cs-CZ" smtClean="0"/>
              <a:t>Rekvalifikační kurz Facility manažera dle akreditace MŠMT 20 333/08-24/783</a:t>
            </a:r>
          </a:p>
          <a:p>
            <a:endParaRPr lang="cs-CZ" dirty="0"/>
          </a:p>
        </p:txBody>
      </p:sp>
      <p:sp>
        <p:nvSpPr>
          <p:cNvPr id="7" name="Zástupný symbol pro číslo snímku 6"/>
          <p:cNvSpPr>
            <a:spLocks noGrp="1"/>
          </p:cNvSpPr>
          <p:nvPr>
            <p:ph type="sldNum" sz="quarter" idx="13"/>
          </p:nvPr>
        </p:nvSpPr>
        <p:spPr/>
        <p:txBody>
          <a:bodyPr/>
          <a:lstStyle/>
          <a:p>
            <a:fld id="{E41AAE4C-3DBB-4D37-8854-F58DEC8758E1}" type="slidenum">
              <a:rPr lang="cs-CZ" smtClean="0"/>
              <a:pPr/>
              <a:t>11</a:t>
            </a:fld>
            <a:endParaRPr lang="cs-CZ"/>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fld id="{EE6A0CA7-E166-4164-86E0-6040D21634DD}" type="slidenum">
              <a:rPr lang="cs-CZ" smtClean="0"/>
              <a:pPr/>
              <a:t>14</a:t>
            </a:fld>
            <a:endParaRPr lang="cs-CZ" dirty="0"/>
          </a:p>
        </p:txBody>
      </p:sp>
      <p:sp>
        <p:nvSpPr>
          <p:cNvPr id="5" name="Zástupný symbol pro záhlaví 4"/>
          <p:cNvSpPr>
            <a:spLocks noGrp="1"/>
          </p:cNvSpPr>
          <p:nvPr>
            <p:ph type="hdr" sz="quarter" idx="11"/>
          </p:nvPr>
        </p:nvSpPr>
        <p:spPr/>
        <p:txBody>
          <a:bodyPr/>
          <a:lstStyle/>
          <a:p>
            <a:r>
              <a:rPr lang="cs-CZ" smtClean="0"/>
              <a:t>Vyplňte název předmětu v "Záhlaví"</a:t>
            </a:r>
            <a:endParaRPr lang="cs-CZ"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fld id="{EE6A0CA7-E166-4164-86E0-6040D21634DD}" type="slidenum">
              <a:rPr lang="cs-CZ" smtClean="0"/>
              <a:pPr/>
              <a:t>16</a:t>
            </a:fld>
            <a:endParaRPr lang="cs-CZ" dirty="0"/>
          </a:p>
        </p:txBody>
      </p:sp>
      <p:sp>
        <p:nvSpPr>
          <p:cNvPr id="5" name="Zástupný symbol pro záhlaví 4"/>
          <p:cNvSpPr>
            <a:spLocks noGrp="1"/>
          </p:cNvSpPr>
          <p:nvPr>
            <p:ph type="hdr" sz="quarter" idx="11"/>
          </p:nvPr>
        </p:nvSpPr>
        <p:spPr/>
        <p:txBody>
          <a:bodyPr/>
          <a:lstStyle/>
          <a:p>
            <a:r>
              <a:rPr lang="cs-CZ" smtClean="0"/>
              <a:t>Vyplňte název předmětu v "Záhlaví"</a:t>
            </a:r>
            <a:endParaRPr lang="cs-CZ"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EE6A0CA7-E166-4164-86E0-6040D21634DD}" type="slidenum">
              <a:rPr lang="cs-CZ" smtClean="0"/>
              <a:pPr/>
              <a:t>17</a:t>
            </a:fld>
            <a:endParaRPr lang="cs-CZ"/>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Kliknutím lze upravit styl.</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lvl1pPr>
              <a:defRPr/>
            </a:lvl1pPr>
          </a:lstStyle>
          <a:p>
            <a:pPr>
              <a:defRPr/>
            </a:pPr>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F80ED2CD-5640-47C7-9BE3-5444DB0A3E32}" type="slidenum">
              <a:rPr lang="cs-CZ"/>
              <a:pPr>
                <a:defRPr/>
              </a:pPr>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lvl1pPr>
              <a:defRPr/>
            </a:lvl1pPr>
          </a:lstStyle>
          <a:p>
            <a:pPr>
              <a:defRPr/>
            </a:pPr>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22FC554A-13A6-431A-959F-758ABACDA2D0}" type="slidenum">
              <a:rPr lang="cs-CZ"/>
              <a:pPr>
                <a:defRPr/>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lvl1pPr>
              <a:defRPr/>
            </a:lvl1pPr>
          </a:lstStyle>
          <a:p>
            <a:pPr>
              <a:defRPr/>
            </a:pPr>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07AB4E92-2F6D-4714-B389-5099512E5A50}" type="slidenum">
              <a:rPr lang="cs-CZ"/>
              <a:pPr>
                <a:defRPr/>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778098"/>
          </a:xfrm>
          <a:no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lang="cs-CZ" sz="3200" b="1" kern="1200">
                <a:solidFill>
                  <a:schemeClr val="tx1"/>
                </a:solidFill>
                <a:latin typeface="+mj-lt"/>
                <a:ea typeface="+mj-ea"/>
                <a:cs typeface="+mj-cs"/>
              </a:defRPr>
            </a:lvl1p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lvl1pPr>
              <a:defRPr/>
            </a:lvl1pPr>
          </a:lstStyle>
          <a:p>
            <a:pPr>
              <a:defRPr/>
            </a:pPr>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D5904C6E-634E-485A-B280-3B8C1F93F1E1}" type="slidenum">
              <a:rPr lang="cs-CZ"/>
              <a:pPr>
                <a:defRPr/>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lvl1pPr>
              <a:defRPr/>
            </a:lvl1pPr>
          </a:lstStyle>
          <a:p>
            <a:pPr>
              <a:defRPr/>
            </a:pPr>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8282D639-FC5D-4FEF-974D-67B32D3CFFC7}" type="slidenum">
              <a:rPr lang="cs-CZ"/>
              <a:pPr>
                <a:defRPr/>
              </a:pPr>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3"/>
          <p:cNvSpPr>
            <a:spLocks noGrp="1"/>
          </p:cNvSpPr>
          <p:nvPr>
            <p:ph type="dt" sz="half" idx="10"/>
          </p:nvPr>
        </p:nvSpPr>
        <p:spPr/>
        <p:txBody>
          <a:bodyPr/>
          <a:lstStyle>
            <a:lvl1pPr>
              <a:defRPr/>
            </a:lvl1pPr>
          </a:lstStyle>
          <a:p>
            <a:pPr>
              <a:defRPr/>
            </a:pPr>
            <a:endParaRPr lang="cs-CZ"/>
          </a:p>
        </p:txBody>
      </p:sp>
      <p:sp>
        <p:nvSpPr>
          <p:cNvPr id="6" name="Zástupný symbol pro zápatí 4"/>
          <p:cNvSpPr>
            <a:spLocks noGrp="1"/>
          </p:cNvSpPr>
          <p:nvPr>
            <p:ph type="ftr" sz="quarter" idx="11"/>
          </p:nvPr>
        </p:nvSpPr>
        <p:spPr/>
        <p:txBody>
          <a:bodyPr/>
          <a:lstStyle>
            <a:lvl1pPr>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A0DD7786-A3E1-4F5A-8717-06B353FAB306}" type="slidenum">
              <a:rPr lang="cs-CZ"/>
              <a:pPr>
                <a:defRPr/>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3"/>
          <p:cNvSpPr>
            <a:spLocks noGrp="1"/>
          </p:cNvSpPr>
          <p:nvPr>
            <p:ph type="dt" sz="half" idx="10"/>
          </p:nvPr>
        </p:nvSpPr>
        <p:spPr/>
        <p:txBody>
          <a:bodyPr/>
          <a:lstStyle>
            <a:lvl1pPr>
              <a:defRPr/>
            </a:lvl1pPr>
          </a:lstStyle>
          <a:p>
            <a:pPr>
              <a:defRPr/>
            </a:pPr>
            <a:endParaRPr lang="cs-CZ"/>
          </a:p>
        </p:txBody>
      </p:sp>
      <p:sp>
        <p:nvSpPr>
          <p:cNvPr id="8" name="Zástupný symbol pro zápatí 4"/>
          <p:cNvSpPr>
            <a:spLocks noGrp="1"/>
          </p:cNvSpPr>
          <p:nvPr>
            <p:ph type="ftr" sz="quarter" idx="11"/>
          </p:nvPr>
        </p:nvSpPr>
        <p:spPr/>
        <p:txBody>
          <a:bodyPr/>
          <a:lstStyle>
            <a:lvl1pPr>
              <a:defRPr/>
            </a:lvl1pPr>
          </a:lstStyle>
          <a:p>
            <a:pPr>
              <a:defRPr/>
            </a:pPr>
            <a:endParaRPr lang="cs-CZ"/>
          </a:p>
        </p:txBody>
      </p:sp>
      <p:sp>
        <p:nvSpPr>
          <p:cNvPr id="9" name="Zástupný symbol pro číslo snímku 5"/>
          <p:cNvSpPr>
            <a:spLocks noGrp="1"/>
          </p:cNvSpPr>
          <p:nvPr>
            <p:ph type="sldNum" sz="quarter" idx="12"/>
          </p:nvPr>
        </p:nvSpPr>
        <p:spPr/>
        <p:txBody>
          <a:bodyPr/>
          <a:lstStyle>
            <a:lvl1pPr>
              <a:defRPr/>
            </a:lvl1pPr>
          </a:lstStyle>
          <a:p>
            <a:pPr>
              <a:defRPr/>
            </a:pPr>
            <a:fld id="{78BF443F-2108-4698-A674-68E99B75403A}" type="slidenum">
              <a:rPr lang="cs-CZ"/>
              <a:pPr>
                <a:defRPr/>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sz="3200" b="1"/>
            </a:lvl1pPr>
          </a:lstStyle>
          <a:p>
            <a:r>
              <a:rPr lang="cs-CZ" dirty="0" smtClean="0"/>
              <a:t>Kliknutím lze upravit styl.</a:t>
            </a:r>
            <a:endParaRPr lang="cs-CZ" dirty="0"/>
          </a:p>
        </p:txBody>
      </p:sp>
      <p:sp>
        <p:nvSpPr>
          <p:cNvPr id="3" name="Zástupný symbol pro datum 3"/>
          <p:cNvSpPr>
            <a:spLocks noGrp="1"/>
          </p:cNvSpPr>
          <p:nvPr>
            <p:ph type="dt" sz="half" idx="10"/>
          </p:nvPr>
        </p:nvSpPr>
        <p:spPr/>
        <p:txBody>
          <a:bodyPr/>
          <a:lstStyle>
            <a:lvl1pPr>
              <a:defRPr/>
            </a:lvl1pPr>
          </a:lstStyle>
          <a:p>
            <a:pPr>
              <a:defRPr/>
            </a:pPr>
            <a:endParaRPr lang="cs-CZ"/>
          </a:p>
        </p:txBody>
      </p:sp>
      <p:sp>
        <p:nvSpPr>
          <p:cNvPr id="4" name="Zástupný symbol pro zápatí 4"/>
          <p:cNvSpPr>
            <a:spLocks noGrp="1"/>
          </p:cNvSpPr>
          <p:nvPr>
            <p:ph type="ftr" sz="quarter" idx="11"/>
          </p:nvPr>
        </p:nvSpPr>
        <p:spPr/>
        <p:txBody>
          <a:bodyPr/>
          <a:lstStyle>
            <a:lvl1pPr>
              <a:defRPr/>
            </a:lvl1pPr>
          </a:lstStyle>
          <a:p>
            <a:pPr>
              <a:defRPr/>
            </a:pPr>
            <a:endParaRPr lang="cs-CZ"/>
          </a:p>
        </p:txBody>
      </p:sp>
      <p:sp>
        <p:nvSpPr>
          <p:cNvPr id="5" name="Zástupný symbol pro číslo snímku 5"/>
          <p:cNvSpPr>
            <a:spLocks noGrp="1"/>
          </p:cNvSpPr>
          <p:nvPr>
            <p:ph type="sldNum" sz="quarter" idx="12"/>
          </p:nvPr>
        </p:nvSpPr>
        <p:spPr/>
        <p:txBody>
          <a:bodyPr/>
          <a:lstStyle>
            <a:lvl1pPr>
              <a:defRPr/>
            </a:lvl1pPr>
          </a:lstStyle>
          <a:p>
            <a:pPr>
              <a:defRPr/>
            </a:pPr>
            <a:fld id="{34DB59B2-75CA-4144-B2DA-8A8F67163DCA}" type="slidenum">
              <a:rPr lang="cs-CZ"/>
              <a:pPr>
                <a:defRPr/>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3"/>
          <p:cNvSpPr>
            <a:spLocks noGrp="1"/>
          </p:cNvSpPr>
          <p:nvPr>
            <p:ph type="dt" sz="half" idx="10"/>
          </p:nvPr>
        </p:nvSpPr>
        <p:spPr/>
        <p:txBody>
          <a:bodyPr/>
          <a:lstStyle>
            <a:lvl1pPr>
              <a:defRPr/>
            </a:lvl1pPr>
          </a:lstStyle>
          <a:p>
            <a:pPr>
              <a:defRPr/>
            </a:pPr>
            <a:endParaRPr lang="cs-CZ"/>
          </a:p>
        </p:txBody>
      </p:sp>
      <p:sp>
        <p:nvSpPr>
          <p:cNvPr id="3" name="Zástupný symbol pro zápatí 4"/>
          <p:cNvSpPr>
            <a:spLocks noGrp="1"/>
          </p:cNvSpPr>
          <p:nvPr>
            <p:ph type="ftr" sz="quarter" idx="11"/>
          </p:nvPr>
        </p:nvSpPr>
        <p:spPr/>
        <p:txBody>
          <a:bodyPr/>
          <a:lstStyle>
            <a:lvl1pPr>
              <a:defRPr/>
            </a:lvl1pPr>
          </a:lstStyle>
          <a:p>
            <a:pPr>
              <a:defRPr/>
            </a:pPr>
            <a:endParaRPr lang="cs-CZ"/>
          </a:p>
        </p:txBody>
      </p:sp>
      <p:sp>
        <p:nvSpPr>
          <p:cNvPr id="4" name="Zástupný symbol pro číslo snímku 5"/>
          <p:cNvSpPr>
            <a:spLocks noGrp="1"/>
          </p:cNvSpPr>
          <p:nvPr>
            <p:ph type="sldNum" sz="quarter" idx="12"/>
          </p:nvPr>
        </p:nvSpPr>
        <p:spPr/>
        <p:txBody>
          <a:bodyPr/>
          <a:lstStyle>
            <a:lvl1pPr>
              <a:defRPr/>
            </a:lvl1pPr>
          </a:lstStyle>
          <a:p>
            <a:pPr>
              <a:defRPr/>
            </a:pPr>
            <a:fld id="{15566E08-6ACB-48F2-9533-C370E13795B6}" type="slidenum">
              <a:rPr lang="cs-CZ"/>
              <a:pPr>
                <a:defRPr/>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3"/>
          <p:cNvSpPr>
            <a:spLocks noGrp="1"/>
          </p:cNvSpPr>
          <p:nvPr>
            <p:ph type="dt" sz="half" idx="10"/>
          </p:nvPr>
        </p:nvSpPr>
        <p:spPr/>
        <p:txBody>
          <a:bodyPr/>
          <a:lstStyle>
            <a:lvl1pPr>
              <a:defRPr/>
            </a:lvl1pPr>
          </a:lstStyle>
          <a:p>
            <a:pPr>
              <a:defRPr/>
            </a:pPr>
            <a:endParaRPr lang="cs-CZ"/>
          </a:p>
        </p:txBody>
      </p:sp>
      <p:sp>
        <p:nvSpPr>
          <p:cNvPr id="6" name="Zástupný symbol pro zápatí 4"/>
          <p:cNvSpPr>
            <a:spLocks noGrp="1"/>
          </p:cNvSpPr>
          <p:nvPr>
            <p:ph type="ftr" sz="quarter" idx="11"/>
          </p:nvPr>
        </p:nvSpPr>
        <p:spPr/>
        <p:txBody>
          <a:bodyPr/>
          <a:lstStyle>
            <a:lvl1pPr>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E6CEAAA8-D335-4E16-9F89-48BDC885AD73}" type="slidenum">
              <a:rPr lang="cs-CZ"/>
              <a:pPr>
                <a:defRPr/>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3"/>
          <p:cNvSpPr>
            <a:spLocks noGrp="1"/>
          </p:cNvSpPr>
          <p:nvPr>
            <p:ph type="dt" sz="half" idx="10"/>
          </p:nvPr>
        </p:nvSpPr>
        <p:spPr/>
        <p:txBody>
          <a:bodyPr/>
          <a:lstStyle>
            <a:lvl1pPr>
              <a:defRPr/>
            </a:lvl1pPr>
          </a:lstStyle>
          <a:p>
            <a:pPr>
              <a:defRPr/>
            </a:pPr>
            <a:endParaRPr lang="cs-CZ"/>
          </a:p>
        </p:txBody>
      </p:sp>
      <p:sp>
        <p:nvSpPr>
          <p:cNvPr id="6" name="Zástupný symbol pro zápatí 4"/>
          <p:cNvSpPr>
            <a:spLocks noGrp="1"/>
          </p:cNvSpPr>
          <p:nvPr>
            <p:ph type="ftr" sz="quarter" idx="11"/>
          </p:nvPr>
        </p:nvSpPr>
        <p:spPr/>
        <p:txBody>
          <a:bodyPr/>
          <a:lstStyle>
            <a:lvl1pPr>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950661B1-C7B2-4384-A20B-946E35479BCE}" type="slidenum">
              <a:rPr lang="cs-CZ"/>
              <a:pPr>
                <a:defRPr/>
              </a:pPr>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Zástupný symbol pro nadpis 1"/>
          <p:cNvSpPr>
            <a:spLocks noGrp="1"/>
          </p:cNvSpPr>
          <p:nvPr>
            <p:ph type="title"/>
          </p:nvPr>
        </p:nvSpPr>
        <p:spPr bwMode="auto">
          <a:xfrm>
            <a:off x="457200" y="274638"/>
            <a:ext cx="8229600" cy="77809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cs-CZ" smtClean="0"/>
              <a:t>Kliknutím lze upravit styl.</a:t>
            </a:r>
          </a:p>
        </p:txBody>
      </p:sp>
      <p:sp>
        <p:nvSpPr>
          <p:cNvPr id="1027" name="Zástupný symbol pro text 2"/>
          <p:cNvSpPr>
            <a:spLocks noGrp="1"/>
          </p:cNvSpPr>
          <p:nvPr>
            <p:ph type="body" idx="1"/>
          </p:nvPr>
        </p:nvSpPr>
        <p:spPr bwMode="auto">
          <a:xfrm>
            <a:off x="457200" y="1268760"/>
            <a:ext cx="8229600" cy="485740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cs-CZ" dirty="0" smtClean="0"/>
              <a:t>Kliknutím lze upravit styly předlohy textu.</a:t>
            </a:r>
          </a:p>
          <a:p>
            <a:pPr lvl="1"/>
            <a:r>
              <a:rPr lang="cs-CZ" dirty="0" smtClean="0"/>
              <a:t>Druhá úroveň</a:t>
            </a:r>
          </a:p>
          <a:p>
            <a:pPr lvl="2"/>
            <a:r>
              <a:rPr lang="cs-CZ" dirty="0" smtClean="0"/>
              <a:t>Třetí úroveň</a:t>
            </a:r>
          </a:p>
          <a:p>
            <a:pPr lvl="3"/>
            <a:r>
              <a:rPr lang="cs-CZ" dirty="0" smtClean="0"/>
              <a:t>Čtvrtá úroveň</a:t>
            </a:r>
          </a:p>
          <a:p>
            <a:pPr lvl="4"/>
            <a:r>
              <a:rPr lang="cs-CZ" dirty="0" smtClean="0"/>
              <a:t>Pátá úroveň</a:t>
            </a:r>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D264AE95-1582-40D7-8D48-32AD1DD390AF}" type="slidenum">
              <a:rPr lang="cs-CZ"/>
              <a:pPr>
                <a:defRPr/>
              </a:pPr>
              <a:t>‹#›</a:t>
            </a:fld>
            <a:endParaRPr lang="cs-CZ"/>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hf hdr="0" dt="0"/>
  <p:txStyles>
    <p:titleStyle>
      <a:lvl1pPr algn="ctr" rtl="0" fontAlgn="base">
        <a:spcBef>
          <a:spcPct val="0"/>
        </a:spcBef>
        <a:spcAft>
          <a:spcPct val="0"/>
        </a:spcAft>
        <a:defRPr lang="cs-CZ" sz="3200" b="1" kern="1200" smtClean="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office@forum-media.cz"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hyperlink" Target="http://www.forum-media.cz/" TargetMode="Externa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hyperlink" Target="mailto:office@forum-media.cz"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hyperlink" Target="http://www.forum-media.cz/"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8.jpeg"/><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Nadpis 1"/>
          <p:cNvSpPr>
            <a:spLocks noGrp="1"/>
          </p:cNvSpPr>
          <p:nvPr>
            <p:ph type="ctrTitle"/>
          </p:nvPr>
        </p:nvSpPr>
        <p:spPr>
          <a:xfrm>
            <a:off x="685800" y="2348880"/>
            <a:ext cx="7772400" cy="2952328"/>
          </a:xfrm>
        </p:spPr>
        <p:txBody>
          <a:bodyPr/>
          <a:lstStyle/>
          <a:p>
            <a:r>
              <a:rPr lang="cs-CZ" sz="3600" b="1" dirty="0" smtClean="0"/>
              <a:t>Nemovitosti a jejich správa </a:t>
            </a:r>
            <a:br>
              <a:rPr lang="cs-CZ" sz="3600" b="1" dirty="0" smtClean="0"/>
            </a:br>
            <a:r>
              <a:rPr lang="cs-CZ" sz="3600" b="1" dirty="0" smtClean="0"/>
              <a:t>v kontextu nové ISO 41000</a:t>
            </a:r>
            <a:br>
              <a:rPr lang="cs-CZ" sz="3600" b="1" dirty="0" smtClean="0"/>
            </a:br>
            <a:r>
              <a:rPr lang="cs-CZ" sz="1400" b="1" dirty="0" smtClean="0"/>
              <a:t/>
            </a:r>
            <a:br>
              <a:rPr lang="cs-CZ" sz="1400" b="1" dirty="0" smtClean="0"/>
            </a:br>
            <a:r>
              <a:rPr lang="cs-CZ" sz="3600" b="1" dirty="0" smtClean="0"/>
              <a:t>Ing. Ondřej Štrup, IFMA</a:t>
            </a:r>
            <a:r>
              <a:rPr lang="en-US" sz="3600" b="1" dirty="0" smtClean="0"/>
              <a:t> Fellow</a:t>
            </a:r>
            <a:r>
              <a:rPr lang="en-US" b="1" dirty="0" smtClean="0"/>
              <a:t/>
            </a:r>
            <a:br>
              <a:rPr lang="en-US" b="1" dirty="0" smtClean="0"/>
            </a:br>
            <a:r>
              <a:rPr lang="cs-CZ" sz="900" b="1" dirty="0" smtClean="0"/>
              <a:t/>
            </a:r>
            <a:br>
              <a:rPr lang="cs-CZ" sz="900" b="1" dirty="0" smtClean="0"/>
            </a:br>
            <a:r>
              <a:rPr lang="cs-CZ" sz="2400" dirty="0" smtClean="0"/>
              <a:t>FM Senior </a:t>
            </a:r>
            <a:r>
              <a:rPr lang="en-US" sz="2400" dirty="0" smtClean="0"/>
              <a:t>Consultant (Hein Consulting)</a:t>
            </a:r>
            <a:br>
              <a:rPr lang="en-US" sz="2400" dirty="0" smtClean="0"/>
            </a:br>
            <a:r>
              <a:rPr lang="cs-CZ" sz="2400" dirty="0" smtClean="0"/>
              <a:t>Odborný garant Rekvalifikačního vzdělávání Facility manažerů</a:t>
            </a:r>
            <a:br>
              <a:rPr lang="cs-CZ" sz="2400" dirty="0" smtClean="0"/>
            </a:br>
            <a:r>
              <a:rPr lang="cs-CZ" sz="2400" dirty="0" smtClean="0"/>
              <a:t>Ředitel pro CEE země FMCC</a:t>
            </a:r>
            <a:r>
              <a:rPr lang="cs-CZ" dirty="0" smtClean="0"/>
              <a:t/>
            </a:r>
            <a:br>
              <a:rPr lang="cs-CZ" dirty="0" smtClean="0"/>
            </a:br>
            <a:endParaRPr lang="cs-CZ" sz="4000" b="1" dirty="0" smtClean="0"/>
          </a:p>
        </p:txBody>
      </p:sp>
      <p:sp>
        <p:nvSpPr>
          <p:cNvPr id="3" name="Podnadpis 2"/>
          <p:cNvSpPr>
            <a:spLocks noGrp="1"/>
          </p:cNvSpPr>
          <p:nvPr>
            <p:ph type="subTitle" idx="1"/>
          </p:nvPr>
        </p:nvSpPr>
        <p:spPr>
          <a:xfrm>
            <a:off x="1371600" y="5373216"/>
            <a:ext cx="6400800" cy="625624"/>
          </a:xfrm>
        </p:spPr>
        <p:txBody>
          <a:bodyPr rtlCol="0">
            <a:normAutofit/>
          </a:bodyPr>
          <a:lstStyle/>
          <a:p>
            <a:pPr fontAlgn="auto">
              <a:spcBef>
                <a:spcPts val="0"/>
              </a:spcBef>
              <a:spcAft>
                <a:spcPts val="0"/>
              </a:spcAft>
              <a:buFont typeface="Arial" pitchFamily="34" charset="0"/>
              <a:buNone/>
              <a:defRPr/>
            </a:pPr>
            <a:r>
              <a:rPr lang="cs-CZ" dirty="0"/>
              <a:t>Hotel Olympik, </a:t>
            </a:r>
            <a:r>
              <a:rPr lang="cs-CZ" dirty="0" smtClean="0"/>
              <a:t>15. 11. 2018</a:t>
            </a:r>
          </a:p>
        </p:txBody>
      </p:sp>
      <p:sp>
        <p:nvSpPr>
          <p:cNvPr id="6" name="Zástupný symbol pro zápatí 5"/>
          <p:cNvSpPr>
            <a:spLocks noGrp="1"/>
          </p:cNvSpPr>
          <p:nvPr>
            <p:ph type="ftr" sz="quarter" idx="11"/>
          </p:nvPr>
        </p:nvSpPr>
        <p:spPr>
          <a:xfrm>
            <a:off x="250825" y="5949950"/>
            <a:ext cx="8497888" cy="771525"/>
          </a:xfrm>
        </p:spPr>
        <p:txBody>
          <a:bodyPr/>
          <a:lstStyle/>
          <a:p>
            <a:pPr>
              <a:defRPr/>
            </a:pPr>
            <a:r>
              <a:rPr lang="cs-CZ" dirty="0" smtClean="0"/>
              <a:t>Nakladatelství FORUM s.r.o., divize školení a vzdělávání, </a:t>
            </a:r>
            <a:r>
              <a:rPr lang="cs-CZ" dirty="0" err="1" smtClean="0"/>
              <a:t>Střelničná</a:t>
            </a:r>
            <a:r>
              <a:rPr lang="cs-CZ" dirty="0" smtClean="0"/>
              <a:t> 1861/8a, Praha 8</a:t>
            </a:r>
          </a:p>
          <a:p>
            <a:pPr>
              <a:defRPr/>
            </a:pPr>
            <a:r>
              <a:rPr lang="cs-CZ" dirty="0" smtClean="0"/>
              <a:t>tel: +420 251 115 579, fax: +420 251 512 422, </a:t>
            </a:r>
            <a:r>
              <a:rPr lang="cs-CZ" u="sng" dirty="0" smtClean="0">
                <a:hlinkClick r:id="rId3"/>
              </a:rPr>
              <a:t>office@forum-media.cz</a:t>
            </a:r>
            <a:r>
              <a:rPr lang="cs-CZ" dirty="0" smtClean="0"/>
              <a:t>, </a:t>
            </a:r>
            <a:r>
              <a:rPr lang="cs-CZ" u="sng" dirty="0" smtClean="0">
                <a:hlinkClick r:id="rId4"/>
              </a:rPr>
              <a:t>www.forum-media.cz</a:t>
            </a:r>
            <a:endParaRPr lang="cs-CZ" dirty="0"/>
          </a:p>
        </p:txBody>
      </p:sp>
      <p:sp>
        <p:nvSpPr>
          <p:cNvPr id="7" name="Zástupný symbol pro číslo snímku 6"/>
          <p:cNvSpPr>
            <a:spLocks noGrp="1"/>
          </p:cNvSpPr>
          <p:nvPr>
            <p:ph type="sldNum" sz="quarter" idx="12"/>
          </p:nvPr>
        </p:nvSpPr>
        <p:spPr/>
        <p:txBody>
          <a:bodyPr/>
          <a:lstStyle/>
          <a:p>
            <a:pPr>
              <a:defRPr/>
            </a:pPr>
            <a:fld id="{CAC45FCB-FD9F-4D77-8B84-6EB6B7FCBFE7}" type="slidenum">
              <a:rPr lang="cs-CZ"/>
              <a:pPr>
                <a:defRPr/>
              </a:pPr>
              <a:t>1</a:t>
            </a:fld>
            <a:endParaRPr lang="cs-CZ" dirty="0"/>
          </a:p>
        </p:txBody>
      </p:sp>
      <p:pic>
        <p:nvPicPr>
          <p:cNvPr id="15365" name="Obrázek 9" descr="forum logo 2010_2758.jpg"/>
          <p:cNvPicPr>
            <a:picLocks noChangeAspect="1"/>
          </p:cNvPicPr>
          <p:nvPr/>
        </p:nvPicPr>
        <p:blipFill>
          <a:blip r:embed="rId5" cstate="print"/>
          <a:srcRect/>
          <a:stretch>
            <a:fillRect/>
          </a:stretch>
        </p:blipFill>
        <p:spPr bwMode="auto">
          <a:xfrm>
            <a:off x="6948264" y="188913"/>
            <a:ext cx="1657574" cy="165757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Nadpis 10"/>
          <p:cNvSpPr>
            <a:spLocks noGrp="1"/>
          </p:cNvSpPr>
          <p:nvPr>
            <p:ph type="title"/>
          </p:nvPr>
        </p:nvSpPr>
        <p:spPr/>
        <p:txBody>
          <a:bodyPr/>
          <a:lstStyle/>
          <a:p>
            <a:r>
              <a:rPr lang="cs-CZ" dirty="0" smtClean="0"/>
              <a:t>Jedno řízení celé organizace</a:t>
            </a:r>
            <a:endParaRPr lang="cs-CZ" dirty="0"/>
          </a:p>
        </p:txBody>
      </p:sp>
      <p:sp>
        <p:nvSpPr>
          <p:cNvPr id="4" name="Zástupný symbol pro číslo snímku 3"/>
          <p:cNvSpPr>
            <a:spLocks noGrp="1"/>
          </p:cNvSpPr>
          <p:nvPr>
            <p:ph type="sldNum" sz="quarter" idx="12"/>
          </p:nvPr>
        </p:nvSpPr>
        <p:spPr/>
        <p:txBody>
          <a:bodyPr/>
          <a:lstStyle/>
          <a:p>
            <a:fld id="{0415C83F-84B0-4AE2-864C-AE563CE1A092}" type="slidenum">
              <a:rPr lang="cs-CZ" smtClean="0"/>
              <a:pPr/>
              <a:t>10</a:t>
            </a:fld>
            <a:endParaRPr lang="cs-CZ"/>
          </a:p>
        </p:txBody>
      </p:sp>
      <p:graphicFrame>
        <p:nvGraphicFramePr>
          <p:cNvPr id="6" name="Diagram 5"/>
          <p:cNvGraphicFramePr/>
          <p:nvPr/>
        </p:nvGraphicFramePr>
        <p:xfrm>
          <a:off x="3084512" y="1641837"/>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Obdélník 6"/>
          <p:cNvSpPr/>
          <p:nvPr/>
        </p:nvSpPr>
        <p:spPr>
          <a:xfrm>
            <a:off x="3684240" y="1281797"/>
            <a:ext cx="4850608" cy="4824536"/>
          </a:xfrm>
          <a:prstGeom prst="rect">
            <a:avLst/>
          </a:prstGeom>
          <a:noFill/>
        </p:spPr>
        <p:txBody>
          <a:bodyPr wrap="none" lIns="91440" tIns="45720" rIns="91440" bIns="45720">
            <a:prstTxWarp prst="textArchUp">
              <a:avLst/>
            </a:prstTxWarp>
            <a:spAutoFit/>
          </a:bodyPr>
          <a:lstStyle/>
          <a:p>
            <a:pPr algn="ctr"/>
            <a:r>
              <a:rPr lang="cs-CZ" sz="54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ISO </a:t>
            </a:r>
            <a:r>
              <a:rPr lang="cs-CZ" sz="48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41000</a:t>
            </a:r>
            <a:endParaRPr lang="cs-CZ" sz="5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8" name="Obdélník 7"/>
          <p:cNvSpPr/>
          <p:nvPr/>
        </p:nvSpPr>
        <p:spPr>
          <a:xfrm rot="5400000">
            <a:off x="3743212" y="1281797"/>
            <a:ext cx="4850608" cy="4824536"/>
          </a:xfrm>
          <a:prstGeom prst="rect">
            <a:avLst/>
          </a:prstGeom>
          <a:noFill/>
        </p:spPr>
        <p:txBody>
          <a:bodyPr wrap="none" lIns="91440" tIns="45720" rIns="91440" bIns="45720">
            <a:prstTxWarp prst="textArchUp">
              <a:avLst/>
            </a:prstTxWarp>
            <a:spAutoFit/>
          </a:bodyPr>
          <a:lstStyle/>
          <a:p>
            <a:pPr algn="ctr"/>
            <a:r>
              <a:rPr lang="cs-CZ" sz="54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ISO </a:t>
            </a:r>
            <a:r>
              <a:rPr lang="cs-CZ" sz="48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41000</a:t>
            </a:r>
            <a:endParaRPr lang="cs-CZ" sz="5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9" name="Obdélník 8"/>
          <p:cNvSpPr/>
          <p:nvPr/>
        </p:nvSpPr>
        <p:spPr>
          <a:xfrm rot="10800000">
            <a:off x="3684241" y="1281797"/>
            <a:ext cx="4850608" cy="4824536"/>
          </a:xfrm>
          <a:prstGeom prst="rect">
            <a:avLst/>
          </a:prstGeom>
          <a:noFill/>
        </p:spPr>
        <p:txBody>
          <a:bodyPr wrap="none" lIns="91440" tIns="45720" rIns="91440" bIns="45720">
            <a:prstTxWarp prst="textArchUp">
              <a:avLst/>
            </a:prstTxWarp>
            <a:spAutoFit/>
          </a:bodyPr>
          <a:lstStyle/>
          <a:p>
            <a:pPr algn="ctr"/>
            <a:r>
              <a:rPr lang="cs-CZ" sz="54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ISO </a:t>
            </a:r>
            <a:r>
              <a:rPr lang="cs-CZ" sz="48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41000</a:t>
            </a:r>
            <a:endParaRPr lang="cs-CZ" sz="5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10" name="Obdélník 9"/>
          <p:cNvSpPr/>
          <p:nvPr/>
        </p:nvSpPr>
        <p:spPr>
          <a:xfrm rot="16200000">
            <a:off x="3743213" y="1281797"/>
            <a:ext cx="4850608" cy="4824536"/>
          </a:xfrm>
          <a:prstGeom prst="rect">
            <a:avLst/>
          </a:prstGeom>
          <a:noFill/>
        </p:spPr>
        <p:txBody>
          <a:bodyPr wrap="none" lIns="91440" tIns="45720" rIns="91440" bIns="45720">
            <a:prstTxWarp prst="textArchUp">
              <a:avLst/>
            </a:prstTxWarp>
            <a:spAutoFit/>
          </a:bodyPr>
          <a:lstStyle/>
          <a:p>
            <a:pPr algn="ctr"/>
            <a:r>
              <a:rPr lang="cs-CZ" sz="48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ISO 41000</a:t>
            </a:r>
            <a:endParaRPr lang="cs-CZ" sz="48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14" name="TextovéPole 13"/>
          <p:cNvSpPr txBox="1"/>
          <p:nvPr/>
        </p:nvSpPr>
        <p:spPr>
          <a:xfrm>
            <a:off x="161294" y="1321455"/>
            <a:ext cx="2845394" cy="523220"/>
          </a:xfrm>
          <a:prstGeom prst="rect">
            <a:avLst/>
          </a:prstGeom>
          <a:noFill/>
        </p:spPr>
        <p:txBody>
          <a:bodyPr wrap="none" rtlCol="0">
            <a:spAutoFit/>
          </a:bodyPr>
          <a:lstStyle/>
          <a:p>
            <a:pPr algn="l"/>
            <a:r>
              <a:rPr lang="cs-CZ" sz="2800" b="1" dirty="0" smtClean="0">
                <a:solidFill>
                  <a:srgbClr val="C00000"/>
                </a:solidFill>
                <a:latin typeface="+mn-lt"/>
                <a:ea typeface="+mj-ea"/>
                <a:cs typeface="+mj-cs"/>
              </a:rPr>
              <a:t>Procesní standard</a:t>
            </a:r>
          </a:p>
        </p:txBody>
      </p:sp>
      <p:sp>
        <p:nvSpPr>
          <p:cNvPr id="12" name="Šipka doprava se zářezem 11"/>
          <p:cNvSpPr/>
          <p:nvPr/>
        </p:nvSpPr>
        <p:spPr>
          <a:xfrm>
            <a:off x="251520" y="2060848"/>
            <a:ext cx="2952328" cy="1152128"/>
          </a:xfrm>
          <a:prstGeom prst="notched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800" b="1" dirty="0" smtClean="0"/>
              <a:t>ISO 9000</a:t>
            </a:r>
            <a:endParaRPr lang="cs-CZ" sz="2800" b="1" dirty="0"/>
          </a:p>
        </p:txBody>
      </p:sp>
      <p:sp>
        <p:nvSpPr>
          <p:cNvPr id="15" name="Šipka doprava se zářezem 14"/>
          <p:cNvSpPr/>
          <p:nvPr/>
        </p:nvSpPr>
        <p:spPr>
          <a:xfrm>
            <a:off x="251520" y="4221088"/>
            <a:ext cx="2952328" cy="1152128"/>
          </a:xfrm>
          <a:prstGeom prst="notchedRight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800" dirty="0" smtClean="0"/>
              <a:t>ISO 41000</a:t>
            </a:r>
            <a:endParaRPr lang="cs-CZ" sz="2800" dirty="0"/>
          </a:p>
        </p:txBody>
      </p:sp>
      <p:sp>
        <p:nvSpPr>
          <p:cNvPr id="16" name="Šipka nahoru 15"/>
          <p:cNvSpPr/>
          <p:nvPr/>
        </p:nvSpPr>
        <p:spPr>
          <a:xfrm>
            <a:off x="179512" y="3140968"/>
            <a:ext cx="288032" cy="1152128"/>
          </a:xfrm>
          <a:prstGeom prst="upArrow">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Šipka nahoru 16"/>
          <p:cNvSpPr/>
          <p:nvPr/>
        </p:nvSpPr>
        <p:spPr>
          <a:xfrm>
            <a:off x="467544" y="3140968"/>
            <a:ext cx="288032" cy="1152128"/>
          </a:xfrm>
          <a:prstGeom prst="upArrow">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8" name="Šipka nahoru 17"/>
          <p:cNvSpPr/>
          <p:nvPr/>
        </p:nvSpPr>
        <p:spPr>
          <a:xfrm>
            <a:off x="755576" y="3140968"/>
            <a:ext cx="288032" cy="1152128"/>
          </a:xfrm>
          <a:prstGeom prst="upArrow">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9" name="Šipka nahoru 18"/>
          <p:cNvSpPr/>
          <p:nvPr/>
        </p:nvSpPr>
        <p:spPr>
          <a:xfrm>
            <a:off x="1043608" y="3140968"/>
            <a:ext cx="288032" cy="1152128"/>
          </a:xfrm>
          <a:prstGeom prst="upArrow">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0" name="Šipka nahoru 19"/>
          <p:cNvSpPr/>
          <p:nvPr/>
        </p:nvSpPr>
        <p:spPr>
          <a:xfrm>
            <a:off x="1331640" y="3140968"/>
            <a:ext cx="288032" cy="1152128"/>
          </a:xfrm>
          <a:prstGeom prst="upArrow">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1" name="Šipka nahoru 20"/>
          <p:cNvSpPr/>
          <p:nvPr/>
        </p:nvSpPr>
        <p:spPr>
          <a:xfrm>
            <a:off x="1619672" y="3140968"/>
            <a:ext cx="288032" cy="1152128"/>
          </a:xfrm>
          <a:prstGeom prst="upArrow">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2" name="Šipka nahoru 21"/>
          <p:cNvSpPr/>
          <p:nvPr/>
        </p:nvSpPr>
        <p:spPr>
          <a:xfrm>
            <a:off x="1907704" y="3140968"/>
            <a:ext cx="288032" cy="1152128"/>
          </a:xfrm>
          <a:prstGeom prst="upArrow">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3" name="Šipka nahoru 22"/>
          <p:cNvSpPr/>
          <p:nvPr/>
        </p:nvSpPr>
        <p:spPr>
          <a:xfrm>
            <a:off x="2195736" y="3140968"/>
            <a:ext cx="288032" cy="1152128"/>
          </a:xfrm>
          <a:prstGeom prst="upArrow">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5" name="Obdélník 24"/>
          <p:cNvSpPr/>
          <p:nvPr/>
        </p:nvSpPr>
        <p:spPr>
          <a:xfrm rot="16200000">
            <a:off x="2265196" y="3469030"/>
            <a:ext cx="1797287" cy="461665"/>
          </a:xfrm>
          <a:prstGeom prst="rect">
            <a:avLst/>
          </a:prstGeom>
          <a:noFill/>
        </p:spPr>
        <p:txBody>
          <a:bodyPr wrap="none" lIns="91440" tIns="45720" rIns="91440" bIns="45720">
            <a:spAutoFit/>
          </a:bodyPr>
          <a:lstStyle/>
          <a:p>
            <a:pPr algn="ctr"/>
            <a:r>
              <a:rPr lang="cs-CZ" sz="2400" b="1" cap="none" spc="100" dirty="0" smtClean="0">
                <a:ln w="18000">
                  <a:solidFill>
                    <a:srgbClr val="FF0000"/>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PRODUKT</a:t>
            </a:r>
            <a:endParaRPr lang="cs-CZ" sz="2400" b="1" cap="none" spc="100" dirty="0">
              <a:ln w="18000">
                <a:solidFill>
                  <a:srgbClr val="FF0000"/>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7" grpId="0"/>
      <p:bldP spid="8" grpId="0"/>
      <p:bldP spid="9"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95298" name="Picture 2"/>
          <p:cNvPicPr>
            <a:picLocks noChangeAspect="1" noChangeArrowheads="1"/>
          </p:cNvPicPr>
          <p:nvPr/>
        </p:nvPicPr>
        <p:blipFill>
          <a:blip r:embed="rId3" cstate="print"/>
          <a:srcRect b="2362"/>
          <a:stretch>
            <a:fillRect/>
          </a:stretch>
        </p:blipFill>
        <p:spPr bwMode="auto">
          <a:xfrm>
            <a:off x="5004048" y="1015584"/>
            <a:ext cx="3888432" cy="5509760"/>
          </a:xfrm>
          <a:prstGeom prst="rect">
            <a:avLst/>
          </a:prstGeom>
          <a:noFill/>
          <a:ln w="9525">
            <a:noFill/>
            <a:miter lim="800000"/>
            <a:headEnd/>
            <a:tailEnd/>
          </a:ln>
        </p:spPr>
      </p:pic>
      <p:sp>
        <p:nvSpPr>
          <p:cNvPr id="2" name="Nadpis 1"/>
          <p:cNvSpPr>
            <a:spLocks noGrp="1"/>
          </p:cNvSpPr>
          <p:nvPr>
            <p:ph type="title"/>
          </p:nvPr>
        </p:nvSpPr>
        <p:spPr>
          <a:xfrm>
            <a:off x="457200" y="371299"/>
            <a:ext cx="8229600" cy="584775"/>
          </a:xfrm>
        </p:spPr>
        <p:txBody>
          <a:bodyPr wrap="square">
            <a:spAutoFit/>
          </a:bodyPr>
          <a:lstStyle/>
          <a:p>
            <a:r>
              <a:rPr lang="cs-CZ" dirty="0" smtClean="0"/>
              <a:t>CEN - EN 15221 – EU norma o FM</a:t>
            </a:r>
            <a:endParaRPr lang="cs-CZ" dirty="0"/>
          </a:p>
        </p:txBody>
      </p:sp>
      <p:sp>
        <p:nvSpPr>
          <p:cNvPr id="6" name="Zástupný symbol pro číslo snímku 5"/>
          <p:cNvSpPr>
            <a:spLocks noGrp="1"/>
          </p:cNvSpPr>
          <p:nvPr>
            <p:ph type="sldNum" sz="quarter" idx="12"/>
          </p:nvPr>
        </p:nvSpPr>
        <p:spPr/>
        <p:txBody>
          <a:bodyPr/>
          <a:lstStyle/>
          <a:p>
            <a:fld id="{0415C83F-84B0-4AE2-864C-AE563CE1A092}" type="slidenum">
              <a:rPr lang="cs-CZ" smtClean="0"/>
              <a:pPr/>
              <a:t>11</a:t>
            </a:fld>
            <a:endParaRPr lang="cs-CZ"/>
          </a:p>
        </p:txBody>
      </p:sp>
      <p:graphicFrame>
        <p:nvGraphicFramePr>
          <p:cNvPr id="8" name="Zástupný symbol pro obsah 7"/>
          <p:cNvGraphicFramePr>
            <a:graphicFrameLocks noGrp="1"/>
          </p:cNvGraphicFramePr>
          <p:nvPr>
            <p:ph idx="4294967295"/>
          </p:nvPr>
        </p:nvGraphicFramePr>
        <p:xfrm>
          <a:off x="323528" y="3500438"/>
          <a:ext cx="8424936" cy="2926080"/>
        </p:xfrm>
        <a:graphic>
          <a:graphicData uri="http://schemas.openxmlformats.org/drawingml/2006/table">
            <a:tbl>
              <a:tblPr firstRow="1" bandRow="1">
                <a:tableStyleId>{5940675A-B579-460E-94D1-54222C63F5DA}</a:tableStyleId>
              </a:tblPr>
              <a:tblGrid>
                <a:gridCol w="1831485"/>
                <a:gridCol w="4649235"/>
                <a:gridCol w="1944216"/>
              </a:tblGrid>
              <a:tr h="349689">
                <a:tc>
                  <a:txBody>
                    <a:bodyPr/>
                    <a:lstStyle/>
                    <a:p>
                      <a:r>
                        <a:rPr lang="cs-CZ" dirty="0" smtClean="0"/>
                        <a:t>EN</a:t>
                      </a:r>
                      <a:r>
                        <a:rPr lang="cs-CZ" baseline="0" dirty="0" smtClean="0"/>
                        <a:t> 15221-1</a:t>
                      </a:r>
                      <a:endParaRPr lang="cs-CZ" dirty="0"/>
                    </a:p>
                  </a:txBody>
                  <a:tcPr>
                    <a:solidFill>
                      <a:schemeClr val="bg1"/>
                    </a:solidFill>
                  </a:tcPr>
                </a:tc>
                <a:tc>
                  <a:txBody>
                    <a:bodyPr/>
                    <a:lstStyle/>
                    <a:p>
                      <a:r>
                        <a:rPr lang="cs-CZ" dirty="0" smtClean="0"/>
                        <a:t>Definice a terminologie</a:t>
                      </a:r>
                      <a:endParaRPr lang="cs-CZ" dirty="0"/>
                    </a:p>
                  </a:txBody>
                  <a:tcPr>
                    <a:solidFill>
                      <a:schemeClr val="bg1"/>
                    </a:solidFill>
                  </a:tcPr>
                </a:tc>
                <a:tc rowSpan="2">
                  <a:txBody>
                    <a:bodyPr/>
                    <a:lstStyle/>
                    <a:p>
                      <a:pPr algn="ctr"/>
                      <a:r>
                        <a:rPr lang="cs-CZ" dirty="0" smtClean="0"/>
                        <a:t>V ČR/SR </a:t>
                      </a:r>
                    </a:p>
                    <a:p>
                      <a:pPr algn="ctr"/>
                      <a:r>
                        <a:rPr lang="cs-CZ" dirty="0" smtClean="0"/>
                        <a:t>platí od 2007</a:t>
                      </a:r>
                      <a:endParaRPr lang="cs-CZ" dirty="0"/>
                    </a:p>
                  </a:txBody>
                  <a:tcPr anchor="ctr">
                    <a:solidFill>
                      <a:schemeClr val="bg1"/>
                    </a:solidFill>
                  </a:tcPr>
                </a:tc>
              </a:tr>
              <a:tr h="34968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EN</a:t>
                      </a:r>
                      <a:r>
                        <a:rPr lang="cs-CZ" baseline="0" dirty="0" smtClean="0"/>
                        <a:t> 15221-2</a:t>
                      </a:r>
                      <a:endParaRPr lang="cs-CZ" dirty="0" smtClean="0"/>
                    </a:p>
                  </a:txBody>
                  <a:tcPr>
                    <a:solidFill>
                      <a:schemeClr val="bg1"/>
                    </a:solidFill>
                  </a:tcPr>
                </a:tc>
                <a:tc>
                  <a:txBody>
                    <a:bodyPr/>
                    <a:lstStyle/>
                    <a:p>
                      <a:r>
                        <a:rPr lang="cs-CZ" dirty="0" smtClean="0"/>
                        <a:t>Průvodce přípravou FM smluv</a:t>
                      </a:r>
                      <a:endParaRPr lang="cs-CZ" dirty="0"/>
                    </a:p>
                  </a:txBody>
                  <a:tcPr>
                    <a:solidFill>
                      <a:schemeClr val="bg1"/>
                    </a:solidFill>
                  </a:tcP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cs-CZ" dirty="0" smtClean="0"/>
                    </a:p>
                  </a:txBody>
                  <a:tcPr/>
                </a:tc>
              </a:tr>
              <a:tr h="349689">
                <a:tc>
                  <a:txBody>
                    <a:bodyPr/>
                    <a:lstStyle/>
                    <a:p>
                      <a:r>
                        <a:rPr lang="cs-CZ" dirty="0" smtClean="0"/>
                        <a:t>EN</a:t>
                      </a:r>
                      <a:r>
                        <a:rPr lang="cs-CZ" baseline="0" dirty="0" smtClean="0"/>
                        <a:t> 15221-3</a:t>
                      </a:r>
                      <a:endParaRPr lang="cs-CZ" dirty="0"/>
                    </a:p>
                  </a:txBody>
                  <a:tcPr>
                    <a:solidFill>
                      <a:srgbClr val="FFFF00"/>
                    </a:solidFill>
                  </a:tcPr>
                </a:tc>
                <a:tc>
                  <a:txBody>
                    <a:bodyPr/>
                    <a:lstStyle/>
                    <a:p>
                      <a:r>
                        <a:rPr lang="cs-CZ" dirty="0" smtClean="0"/>
                        <a:t>Kvalita ve Facility managementu</a:t>
                      </a:r>
                      <a:endParaRPr lang="cs-CZ" dirty="0"/>
                    </a:p>
                  </a:txBody>
                  <a:tcPr>
                    <a:solidFill>
                      <a:srgbClr val="FFFF00"/>
                    </a:solidFill>
                  </a:tcPr>
                </a:tc>
                <a:tc rowSpan="4">
                  <a:txBody>
                    <a:bodyPr/>
                    <a:lstStyle/>
                    <a:p>
                      <a:pPr algn="ctr"/>
                      <a:r>
                        <a:rPr lang="cs-CZ" dirty="0" smtClean="0"/>
                        <a:t>Platnost 3-7</a:t>
                      </a:r>
                    </a:p>
                    <a:p>
                      <a:pPr algn="ctr"/>
                      <a:r>
                        <a:rPr lang="cs-CZ" dirty="0" smtClean="0"/>
                        <a:t>od 6/2012</a:t>
                      </a:r>
                    </a:p>
                    <a:p>
                      <a:pPr algn="ctr"/>
                      <a:endParaRPr lang="cs-CZ" dirty="0" smtClean="0"/>
                    </a:p>
                    <a:p>
                      <a:pPr algn="ctr"/>
                      <a:r>
                        <a:rPr lang="cs-CZ" dirty="0" smtClean="0"/>
                        <a:t>Platnost</a:t>
                      </a:r>
                      <a:r>
                        <a:rPr lang="cs-CZ" baseline="0" dirty="0" smtClean="0"/>
                        <a:t> CZ verze</a:t>
                      </a:r>
                    </a:p>
                    <a:p>
                      <a:pPr algn="ctr"/>
                      <a:r>
                        <a:rPr lang="cs-CZ" baseline="0" dirty="0" smtClean="0"/>
                        <a:t> od 2014</a:t>
                      </a:r>
                      <a:endParaRPr lang="cs-CZ" dirty="0"/>
                    </a:p>
                  </a:txBody>
                  <a:tcPr anchor="ctr">
                    <a:solidFill>
                      <a:srgbClr val="FFFF00"/>
                    </a:solidFill>
                  </a:tcPr>
                </a:tc>
              </a:tr>
              <a:tr h="349689">
                <a:tc>
                  <a:txBody>
                    <a:bodyPr/>
                    <a:lstStyle/>
                    <a:p>
                      <a:r>
                        <a:rPr lang="cs-CZ" dirty="0" smtClean="0"/>
                        <a:t>EN</a:t>
                      </a:r>
                      <a:r>
                        <a:rPr lang="cs-CZ" baseline="0" dirty="0" smtClean="0"/>
                        <a:t> 15221-4</a:t>
                      </a:r>
                      <a:endParaRPr lang="cs-CZ" dirty="0"/>
                    </a:p>
                  </a:txBody>
                  <a:tcPr>
                    <a:solidFill>
                      <a:srgbClr val="FFFF00"/>
                    </a:solidFill>
                  </a:tcPr>
                </a:tc>
                <a:tc>
                  <a:txBody>
                    <a:bodyPr/>
                    <a:lstStyle/>
                    <a:p>
                      <a:r>
                        <a:rPr lang="cs-CZ" dirty="0" smtClean="0"/>
                        <a:t>Kategorizace</a:t>
                      </a:r>
                      <a:r>
                        <a:rPr lang="cs-CZ" baseline="0" dirty="0" smtClean="0"/>
                        <a:t> Facility managementu</a:t>
                      </a:r>
                      <a:endParaRPr lang="cs-CZ" dirty="0"/>
                    </a:p>
                  </a:txBody>
                  <a:tcPr>
                    <a:solidFill>
                      <a:srgbClr val="FFFF00"/>
                    </a:solidFill>
                  </a:tcPr>
                </a:tc>
                <a:tc vMerge="1">
                  <a:txBody>
                    <a:bodyPr/>
                    <a:lstStyle/>
                    <a:p>
                      <a:endParaRPr lang="cs-CZ" dirty="0"/>
                    </a:p>
                  </a:txBody>
                  <a:tcPr>
                    <a:solidFill>
                      <a:srgbClr val="FFFF00"/>
                    </a:solidFill>
                  </a:tcPr>
                </a:tc>
              </a:tr>
              <a:tr h="349689">
                <a:tc>
                  <a:txBody>
                    <a:bodyPr/>
                    <a:lstStyle/>
                    <a:p>
                      <a:r>
                        <a:rPr lang="cs-CZ" dirty="0" smtClean="0"/>
                        <a:t>EN</a:t>
                      </a:r>
                      <a:r>
                        <a:rPr lang="cs-CZ" baseline="0" dirty="0" smtClean="0"/>
                        <a:t> 15221-5</a:t>
                      </a:r>
                      <a:endParaRPr lang="cs-CZ" dirty="0"/>
                    </a:p>
                  </a:txBody>
                  <a:tcPr>
                    <a:solidFill>
                      <a:srgbClr val="FFFF00"/>
                    </a:solidFill>
                  </a:tcPr>
                </a:tc>
                <a:tc>
                  <a:txBody>
                    <a:bodyPr/>
                    <a:lstStyle/>
                    <a:p>
                      <a:r>
                        <a:rPr lang="cs-CZ" dirty="0" smtClean="0"/>
                        <a:t>Procesy ve Facility managementu</a:t>
                      </a:r>
                      <a:endParaRPr lang="cs-CZ" dirty="0"/>
                    </a:p>
                  </a:txBody>
                  <a:tcPr>
                    <a:solidFill>
                      <a:srgbClr val="FFFF00"/>
                    </a:solidFill>
                  </a:tcPr>
                </a:tc>
                <a:tc vMerge="1">
                  <a:txBody>
                    <a:bodyPr/>
                    <a:lstStyle/>
                    <a:p>
                      <a:endParaRPr lang="cs-CZ" dirty="0"/>
                    </a:p>
                  </a:txBody>
                  <a:tcPr>
                    <a:solidFill>
                      <a:srgbClr val="FFFF00"/>
                    </a:solidFill>
                  </a:tcPr>
                </a:tc>
              </a:tr>
              <a:tr h="349689">
                <a:tc>
                  <a:txBody>
                    <a:bodyPr/>
                    <a:lstStyle/>
                    <a:p>
                      <a:r>
                        <a:rPr lang="cs-CZ" dirty="0" smtClean="0"/>
                        <a:t>EN</a:t>
                      </a:r>
                      <a:r>
                        <a:rPr lang="cs-CZ" baseline="0" dirty="0" smtClean="0"/>
                        <a:t> 15221-6</a:t>
                      </a:r>
                      <a:endParaRPr lang="cs-CZ" dirty="0"/>
                    </a:p>
                  </a:txBody>
                  <a:tcPr>
                    <a:solidFill>
                      <a:srgbClr val="FFFF00"/>
                    </a:solidFill>
                  </a:tcPr>
                </a:tc>
                <a:tc>
                  <a:txBody>
                    <a:bodyPr/>
                    <a:lstStyle/>
                    <a:p>
                      <a:r>
                        <a:rPr lang="cs-CZ" dirty="0" smtClean="0"/>
                        <a:t>Měření prostor ve Facility managementu</a:t>
                      </a:r>
                      <a:endParaRPr lang="cs-CZ" dirty="0"/>
                    </a:p>
                  </a:txBody>
                  <a:tcPr>
                    <a:solidFill>
                      <a:srgbClr val="FFFF00"/>
                    </a:solidFill>
                  </a:tcPr>
                </a:tc>
                <a:tc vMerge="1">
                  <a:txBody>
                    <a:bodyPr/>
                    <a:lstStyle/>
                    <a:p>
                      <a:endParaRPr lang="cs-CZ" dirty="0"/>
                    </a:p>
                  </a:txBody>
                  <a:tcPr>
                    <a:solidFill>
                      <a:srgbClr val="FFFF00"/>
                    </a:solidFill>
                  </a:tcPr>
                </a:tc>
              </a:tr>
              <a:tr h="34968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EN</a:t>
                      </a:r>
                      <a:r>
                        <a:rPr lang="cs-CZ" baseline="0" dirty="0" smtClean="0"/>
                        <a:t> 15221-7</a:t>
                      </a:r>
                      <a:endParaRPr lang="cs-CZ" dirty="0" smtClean="0"/>
                    </a:p>
                  </a:txBody>
                  <a:tcPr>
                    <a:solidFill>
                      <a:srgbClr val="FFC000"/>
                    </a:solidFill>
                  </a:tcPr>
                </a:tc>
                <a:tc>
                  <a:txBody>
                    <a:bodyPr/>
                    <a:lstStyle/>
                    <a:p>
                      <a:r>
                        <a:rPr lang="cs-CZ" dirty="0" smtClean="0"/>
                        <a:t>Benchmarking ve Facility managementu</a:t>
                      </a:r>
                      <a:endParaRPr lang="cs-CZ" dirty="0"/>
                    </a:p>
                  </a:txBody>
                  <a:tcPr>
                    <a:solidFill>
                      <a:srgbClr val="FFC000"/>
                    </a:solidFill>
                  </a:tcPr>
                </a:tc>
                <a:tc>
                  <a:txBody>
                    <a:bodyPr/>
                    <a:lstStyle/>
                    <a:p>
                      <a:pPr algn="ctr"/>
                      <a:r>
                        <a:rPr lang="cs-CZ" dirty="0" smtClean="0"/>
                        <a:t>01. 2015</a:t>
                      </a:r>
                      <a:endParaRPr lang="cs-CZ" dirty="0"/>
                    </a:p>
                  </a:txBody>
                  <a:tcPr anchor="ctr">
                    <a:solidFill>
                      <a:srgbClr val="FFC000"/>
                    </a:solidFill>
                  </a:tcPr>
                </a:tc>
              </a:tr>
              <a:tr h="34968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EN 15221</a:t>
                      </a:r>
                      <a:r>
                        <a:rPr lang="cs-CZ" baseline="0" dirty="0" smtClean="0"/>
                        <a:t>-8</a:t>
                      </a:r>
                      <a:endParaRPr lang="cs-CZ" dirty="0" smtClean="0"/>
                    </a:p>
                  </a:txBody>
                  <a:tcPr>
                    <a:solidFill>
                      <a:schemeClr val="accent1">
                        <a:lumMod val="20000"/>
                        <a:lumOff val="80000"/>
                      </a:schemeClr>
                    </a:solidFill>
                  </a:tcPr>
                </a:tc>
                <a:tc>
                  <a:txBody>
                    <a:bodyPr/>
                    <a:lstStyle/>
                    <a:p>
                      <a:r>
                        <a:rPr lang="cs-CZ" dirty="0" smtClean="0"/>
                        <a:t>Funkce, role, zodpovědnosti a kompetence FM</a:t>
                      </a:r>
                      <a:endParaRPr lang="cs-CZ" dirty="0"/>
                    </a:p>
                  </a:txBody>
                  <a:tcPr>
                    <a:solidFill>
                      <a:schemeClr val="accent1">
                        <a:lumMod val="20000"/>
                        <a:lumOff val="80000"/>
                      </a:schemeClr>
                    </a:solidFill>
                  </a:tcPr>
                </a:tc>
                <a:tc>
                  <a:txBody>
                    <a:bodyPr/>
                    <a:lstStyle/>
                    <a:p>
                      <a:pPr algn="ctr"/>
                      <a:r>
                        <a:rPr lang="cs-CZ" dirty="0" smtClean="0"/>
                        <a:t>V přípravě</a:t>
                      </a:r>
                      <a:endParaRPr lang="cs-CZ" dirty="0"/>
                    </a:p>
                  </a:txBody>
                  <a:tcPr anchor="ctr">
                    <a:solidFill>
                      <a:schemeClr val="accent1">
                        <a:lumMod val="20000"/>
                        <a:lumOff val="80000"/>
                      </a:schemeClr>
                    </a:solidFill>
                  </a:tcPr>
                </a:tc>
              </a:tr>
            </a:tbl>
          </a:graphicData>
        </a:graphic>
      </p:graphicFrame>
      <p:sp>
        <p:nvSpPr>
          <p:cNvPr id="9" name="TextovéPole 8"/>
          <p:cNvSpPr txBox="1"/>
          <p:nvPr/>
        </p:nvSpPr>
        <p:spPr>
          <a:xfrm>
            <a:off x="513749" y="3068960"/>
            <a:ext cx="3981283" cy="369332"/>
          </a:xfrm>
          <a:prstGeom prst="rect">
            <a:avLst/>
          </a:prstGeom>
          <a:noFill/>
        </p:spPr>
        <p:txBody>
          <a:bodyPr wrap="none" rtlCol="0">
            <a:spAutoFit/>
          </a:bodyPr>
          <a:lstStyle/>
          <a:p>
            <a:r>
              <a:rPr lang="cs-CZ" dirty="0" smtClean="0">
                <a:latin typeface="Calibri" pitchFamily="34" charset="0"/>
              </a:rPr>
              <a:t>ČSN/STN </a:t>
            </a:r>
            <a:r>
              <a:rPr lang="cs-CZ" dirty="0" smtClean="0">
                <a:effectLst/>
                <a:latin typeface="Calibri" pitchFamily="34" charset="0"/>
              </a:rPr>
              <a:t>EN 15221 – přehled dílů normy</a:t>
            </a:r>
            <a:endParaRPr lang="cs-CZ" dirty="0">
              <a:effectLst/>
              <a:latin typeface="Calibri" pitchFamily="34" charset="0"/>
            </a:endParaRPr>
          </a:p>
        </p:txBody>
      </p:sp>
      <p:pic>
        <p:nvPicPr>
          <p:cNvPr id="11" name="Obrázek 10" descr="CEN komplet.JPG"/>
          <p:cNvPicPr>
            <a:picLocks noChangeAspect="1"/>
          </p:cNvPicPr>
          <p:nvPr/>
        </p:nvPicPr>
        <p:blipFill>
          <a:blip r:embed="rId4" cstate="email"/>
          <a:srcRect l="28103" r="27735" b="26687"/>
          <a:stretch>
            <a:fillRect/>
          </a:stretch>
        </p:blipFill>
        <p:spPr>
          <a:xfrm>
            <a:off x="2415497" y="2185458"/>
            <a:ext cx="925760" cy="883502"/>
          </a:xfrm>
          <a:prstGeom prst="rect">
            <a:avLst/>
          </a:prstGeom>
        </p:spPr>
      </p:pic>
      <p:pic>
        <p:nvPicPr>
          <p:cNvPr id="12" name="Obrázek 11" descr="Výstřižek.PNG"/>
          <p:cNvPicPr>
            <a:picLocks noChangeAspect="1"/>
          </p:cNvPicPr>
          <p:nvPr/>
        </p:nvPicPr>
        <p:blipFill>
          <a:blip r:embed="rId5" cstate="email"/>
          <a:stretch>
            <a:fillRect/>
          </a:stretch>
        </p:blipFill>
        <p:spPr>
          <a:xfrm>
            <a:off x="457200" y="2229756"/>
            <a:ext cx="1882552" cy="720483"/>
          </a:xfrm>
          <a:prstGeom prst="rect">
            <a:avLst/>
          </a:prstGeom>
        </p:spPr>
      </p:pic>
      <p:pic>
        <p:nvPicPr>
          <p:cNvPr id="13" name="Obrázek 12" descr="ISO.PNG"/>
          <p:cNvPicPr>
            <a:picLocks noChangeAspect="1"/>
          </p:cNvPicPr>
          <p:nvPr/>
        </p:nvPicPr>
        <p:blipFill>
          <a:blip r:embed="rId6" cstate="print"/>
          <a:stretch>
            <a:fillRect/>
          </a:stretch>
        </p:blipFill>
        <p:spPr>
          <a:xfrm>
            <a:off x="3432169" y="2221126"/>
            <a:ext cx="835236" cy="764562"/>
          </a:xfrm>
          <a:prstGeom prst="rect">
            <a:avLst/>
          </a:prstGeom>
        </p:spPr>
      </p:pic>
      <p:sp>
        <p:nvSpPr>
          <p:cNvPr id="10" name="Obdélník 9"/>
          <p:cNvSpPr/>
          <p:nvPr/>
        </p:nvSpPr>
        <p:spPr>
          <a:xfrm>
            <a:off x="611560" y="3573016"/>
            <a:ext cx="7901329" cy="584775"/>
          </a:xfrm>
          <a:prstGeom prst="rect">
            <a:avLst/>
          </a:prstGeom>
          <a:noFill/>
        </p:spPr>
        <p:txBody>
          <a:bodyPr wrap="none" lIns="91440" tIns="45720" rIns="91440" bIns="45720">
            <a:spAutoFit/>
          </a:bodyPr>
          <a:lstStyle/>
          <a:p>
            <a:pPr algn="ctr"/>
            <a:r>
              <a:rPr lang="cs-CZ" sz="3200" b="1" cap="none" spc="0" dirty="0" smtClean="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rPr>
              <a:t>Od 11/2018 budou nahrazeny ISO 41000</a:t>
            </a:r>
            <a:endParaRPr lang="cs-CZ" sz="3200" b="1" cap="none" spc="0"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51520" y="274638"/>
            <a:ext cx="8640960" cy="778098"/>
          </a:xfrm>
        </p:spPr>
        <p:txBody>
          <a:bodyPr/>
          <a:lstStyle/>
          <a:p>
            <a:r>
              <a:rPr lang="cs-CZ" dirty="0" smtClean="0"/>
              <a:t>Světová norma ISO 41000 „Facility management“</a:t>
            </a:r>
            <a:endParaRPr lang="cs-CZ" dirty="0"/>
          </a:p>
        </p:txBody>
      </p:sp>
      <p:sp>
        <p:nvSpPr>
          <p:cNvPr id="3" name="Zástupný symbol pro číslo snímku 2"/>
          <p:cNvSpPr>
            <a:spLocks noGrp="1"/>
          </p:cNvSpPr>
          <p:nvPr>
            <p:ph type="sldNum" sz="quarter" idx="12"/>
          </p:nvPr>
        </p:nvSpPr>
        <p:spPr/>
        <p:txBody>
          <a:bodyPr/>
          <a:lstStyle/>
          <a:p>
            <a:fld id="{DFC39D8B-F3DC-4A89-9B0B-915AC464A7A3}" type="slidenum">
              <a:rPr lang="cs-CZ" smtClean="0"/>
              <a:pPr/>
              <a:t>12</a:t>
            </a:fld>
            <a:endParaRPr lang="cs-CZ"/>
          </a:p>
        </p:txBody>
      </p:sp>
      <p:graphicFrame>
        <p:nvGraphicFramePr>
          <p:cNvPr id="5" name="Zástupný symbol pro obsah 7"/>
          <p:cNvGraphicFramePr>
            <a:graphicFrameLocks noGrp="1"/>
          </p:cNvGraphicFramePr>
          <p:nvPr>
            <p:ph idx="1"/>
          </p:nvPr>
        </p:nvGraphicFramePr>
        <p:xfrm>
          <a:off x="179388" y="1412776"/>
          <a:ext cx="8569076" cy="3931920"/>
        </p:xfrm>
        <a:graphic>
          <a:graphicData uri="http://schemas.openxmlformats.org/drawingml/2006/table">
            <a:tbl>
              <a:tblPr firstRow="1" bandRow="1">
                <a:tableStyleId>{5940675A-B579-460E-94D1-54222C63F5DA}</a:tableStyleId>
              </a:tblPr>
              <a:tblGrid>
                <a:gridCol w="1296268"/>
                <a:gridCol w="3600400"/>
                <a:gridCol w="3672408"/>
              </a:tblGrid>
              <a:tr h="349689">
                <a:tc>
                  <a:txBody>
                    <a:bodyPr/>
                    <a:lstStyle/>
                    <a:p>
                      <a:endParaRPr lang="cs-CZ" dirty="0"/>
                    </a:p>
                  </a:txBody>
                  <a:tcPr>
                    <a:solidFill>
                      <a:schemeClr val="bg1">
                        <a:lumMod val="85000"/>
                      </a:schemeClr>
                    </a:solidFill>
                  </a:tcPr>
                </a:tc>
                <a:tc>
                  <a:txBody>
                    <a:bodyPr/>
                    <a:lstStyle/>
                    <a:p>
                      <a:r>
                        <a:rPr lang="en-US" sz="1800" b="0" kern="1200" baseline="0" dirty="0" smtClean="0">
                          <a:solidFill>
                            <a:schemeClr val="tx1"/>
                          </a:solidFill>
                          <a:latin typeface="+mn-lt"/>
                          <a:ea typeface="+mn-ea"/>
                          <a:cs typeface="+mn-cs"/>
                        </a:rPr>
                        <a:t>Facility management — </a:t>
                      </a:r>
                      <a:endParaRPr lang="cs-CZ" b="0" dirty="0"/>
                    </a:p>
                  </a:txBody>
                  <a:tcPr>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kern="1200" baseline="0" dirty="0" smtClean="0">
                          <a:solidFill>
                            <a:schemeClr val="tx1"/>
                          </a:solidFill>
                          <a:latin typeface="+mn-lt"/>
                          <a:ea typeface="+mn-ea"/>
                          <a:cs typeface="+mn-cs"/>
                        </a:rPr>
                        <a:t>Facility management — </a:t>
                      </a:r>
                      <a:endParaRPr lang="cs-CZ" b="0" dirty="0" smtClean="0"/>
                    </a:p>
                  </a:txBody>
                  <a:tcPr>
                    <a:solidFill>
                      <a:schemeClr val="bg1">
                        <a:lumMod val="85000"/>
                      </a:schemeClr>
                    </a:solidFill>
                  </a:tcPr>
                </a:tc>
              </a:tr>
              <a:tr h="349689">
                <a:tc>
                  <a:txBody>
                    <a:bodyPr/>
                    <a:lstStyle/>
                    <a:p>
                      <a:r>
                        <a:rPr lang="cs-CZ" dirty="0" smtClean="0"/>
                        <a:t>ISO 41001</a:t>
                      </a:r>
                      <a:endParaRPr lang="cs-CZ" dirty="0"/>
                    </a:p>
                  </a:txBody>
                  <a:tcPr>
                    <a:solidFill>
                      <a:schemeClr val="bg1"/>
                    </a:solidFill>
                  </a:tcPr>
                </a:tc>
                <a:tc>
                  <a:txBody>
                    <a:bodyPr/>
                    <a:lstStyle/>
                    <a:p>
                      <a:r>
                        <a:rPr lang="en-US" sz="1800" b="0" kern="1200" baseline="0" dirty="0" smtClean="0">
                          <a:solidFill>
                            <a:schemeClr val="tx1"/>
                          </a:solidFill>
                          <a:latin typeface="+mn-lt"/>
                          <a:ea typeface="+mn-ea"/>
                          <a:cs typeface="+mn-cs"/>
                        </a:rPr>
                        <a:t>Management systems — Requirements with guidance for use</a:t>
                      </a:r>
                      <a:endParaRPr lang="cs-CZ" b="0" dirty="0"/>
                    </a:p>
                  </a:txBody>
                  <a:tcPr>
                    <a:solidFill>
                      <a:schemeClr val="bg1"/>
                    </a:solidFill>
                  </a:tcPr>
                </a:tc>
                <a:tc>
                  <a:txBody>
                    <a:bodyPr/>
                    <a:lstStyle/>
                    <a:p>
                      <a:r>
                        <a:rPr lang="cs-CZ" dirty="0" smtClean="0"/>
                        <a:t>Systém řízení - Požadavky s návodem k užívání </a:t>
                      </a:r>
                      <a:endParaRPr lang="cs-CZ" dirty="0"/>
                    </a:p>
                  </a:txBody>
                  <a:tcPr>
                    <a:solidFill>
                      <a:schemeClr val="bg1"/>
                    </a:solidFill>
                  </a:tcPr>
                </a:tc>
              </a:tr>
              <a:tr h="34968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ISO 41011</a:t>
                      </a:r>
                    </a:p>
                  </a:txBody>
                  <a:tcPr>
                    <a:solidFill>
                      <a:schemeClr val="bg1"/>
                    </a:solidFill>
                  </a:tcPr>
                </a:tc>
                <a:tc>
                  <a:txBody>
                    <a:bodyPr/>
                    <a:lstStyle/>
                    <a:p>
                      <a:r>
                        <a:rPr lang="cs-CZ" sz="1800" b="0" kern="1200" baseline="0" dirty="0" err="1" smtClean="0">
                          <a:solidFill>
                            <a:schemeClr val="tx1"/>
                          </a:solidFill>
                          <a:latin typeface="+mn-lt"/>
                          <a:ea typeface="+mn-ea"/>
                          <a:cs typeface="+mn-cs"/>
                        </a:rPr>
                        <a:t>Vocabulary</a:t>
                      </a:r>
                      <a:endParaRPr lang="cs-CZ" b="0" dirty="0"/>
                    </a:p>
                  </a:txBody>
                  <a:tcPr>
                    <a:solidFill>
                      <a:schemeClr val="bg1"/>
                    </a:solidFill>
                  </a:tcPr>
                </a:tc>
                <a:tc>
                  <a:txBody>
                    <a:bodyPr/>
                    <a:lstStyle/>
                    <a:p>
                      <a:r>
                        <a:rPr lang="cs-CZ" dirty="0" smtClean="0"/>
                        <a:t>Slovník</a:t>
                      </a:r>
                      <a:endParaRPr lang="cs-CZ" dirty="0"/>
                    </a:p>
                  </a:txBody>
                  <a:tcPr>
                    <a:solidFill>
                      <a:schemeClr val="bg1"/>
                    </a:solidFill>
                  </a:tcPr>
                </a:tc>
              </a:tr>
              <a:tr h="349689">
                <a:tc>
                  <a:txBody>
                    <a:bodyPr/>
                    <a:lstStyle/>
                    <a:p>
                      <a:r>
                        <a:rPr lang="cs-CZ" dirty="0" smtClean="0"/>
                        <a:t>ISO 41012</a:t>
                      </a:r>
                      <a:endParaRPr lang="cs-CZ" dirty="0"/>
                    </a:p>
                  </a:txBody>
                  <a:tcPr>
                    <a:noFill/>
                  </a:tcPr>
                </a:tc>
                <a:tc>
                  <a:txBody>
                    <a:bodyPr/>
                    <a:lstStyle/>
                    <a:p>
                      <a:r>
                        <a:rPr lang="en-US" sz="1800" b="0" kern="1200" baseline="0" dirty="0" smtClean="0">
                          <a:solidFill>
                            <a:schemeClr val="tx1"/>
                          </a:solidFill>
                          <a:latin typeface="+mn-lt"/>
                          <a:ea typeface="+mn-ea"/>
                          <a:cs typeface="+mn-cs"/>
                        </a:rPr>
                        <a:t>Guidance on strategic sourcing and the development of agreements</a:t>
                      </a:r>
                      <a:endParaRPr lang="cs-CZ" b="0" dirty="0"/>
                    </a:p>
                  </a:txBody>
                  <a:tcPr>
                    <a:noFill/>
                  </a:tcPr>
                </a:tc>
                <a:tc>
                  <a:txBody>
                    <a:bodyPr/>
                    <a:lstStyle/>
                    <a:p>
                      <a:r>
                        <a:rPr lang="cs-CZ" dirty="0" smtClean="0"/>
                        <a:t>Pokyny pro strategické získávání a vypracování dohod (smluv)</a:t>
                      </a:r>
                      <a:endParaRPr lang="cs-CZ" dirty="0"/>
                    </a:p>
                  </a:txBody>
                  <a:tcPr>
                    <a:noFill/>
                  </a:tcPr>
                </a:tc>
              </a:tr>
              <a:tr h="349689">
                <a:tc>
                  <a:txBody>
                    <a:bodyPr/>
                    <a:lstStyle/>
                    <a:p>
                      <a:r>
                        <a:rPr lang="cs-CZ" dirty="0" smtClean="0">
                          <a:solidFill>
                            <a:schemeClr val="bg1">
                              <a:lumMod val="50000"/>
                            </a:schemeClr>
                          </a:solidFill>
                        </a:rPr>
                        <a:t>ISO 41013</a:t>
                      </a:r>
                      <a:endParaRPr lang="cs-CZ" dirty="0">
                        <a:solidFill>
                          <a:schemeClr val="bg1">
                            <a:lumMod val="50000"/>
                          </a:schemeClr>
                        </a:solidFill>
                      </a:endParaRPr>
                    </a:p>
                  </a:txBody>
                  <a:tcPr>
                    <a:noFill/>
                  </a:tcPr>
                </a:tc>
                <a:tc>
                  <a:txBody>
                    <a:bodyPr/>
                    <a:lstStyle/>
                    <a:p>
                      <a:r>
                        <a:rPr lang="en-US" sz="1800" b="0" kern="1200" baseline="0" dirty="0" smtClean="0">
                          <a:solidFill>
                            <a:schemeClr val="bg1">
                              <a:lumMod val="50000"/>
                            </a:schemeClr>
                          </a:solidFill>
                          <a:latin typeface="+mn-lt"/>
                          <a:ea typeface="+mn-ea"/>
                          <a:cs typeface="+mn-cs"/>
                        </a:rPr>
                        <a:t>Scope, key concepts and benefits</a:t>
                      </a:r>
                      <a:endParaRPr lang="cs-CZ" b="0" dirty="0">
                        <a:solidFill>
                          <a:schemeClr val="bg1">
                            <a:lumMod val="50000"/>
                          </a:schemeClr>
                        </a:solidFill>
                      </a:endParaRPr>
                    </a:p>
                  </a:txBody>
                  <a:tcPr>
                    <a:noFill/>
                  </a:tcPr>
                </a:tc>
                <a:tc>
                  <a:txBody>
                    <a:bodyPr/>
                    <a:lstStyle/>
                    <a:p>
                      <a:r>
                        <a:rPr lang="cs-CZ" dirty="0" smtClean="0">
                          <a:solidFill>
                            <a:schemeClr val="bg1">
                              <a:lumMod val="50000"/>
                            </a:schemeClr>
                          </a:solidFill>
                        </a:rPr>
                        <a:t>Rozsah, klíčové pojmy a výhody</a:t>
                      </a:r>
                      <a:endParaRPr lang="cs-CZ" dirty="0">
                        <a:solidFill>
                          <a:schemeClr val="bg1">
                            <a:lumMod val="50000"/>
                          </a:schemeClr>
                        </a:solidFill>
                      </a:endParaRPr>
                    </a:p>
                  </a:txBody>
                  <a:tcPr>
                    <a:noFill/>
                  </a:tcPr>
                </a:tc>
              </a:tr>
              <a:tr h="349689">
                <a:tc>
                  <a:txBody>
                    <a:bodyPr/>
                    <a:lstStyle/>
                    <a:p>
                      <a:r>
                        <a:rPr lang="cs-CZ" dirty="0" smtClean="0">
                          <a:solidFill>
                            <a:schemeClr val="bg1">
                              <a:lumMod val="50000"/>
                            </a:schemeClr>
                          </a:solidFill>
                        </a:rPr>
                        <a:t>ISO 41014</a:t>
                      </a:r>
                      <a:endParaRPr lang="cs-CZ" dirty="0">
                        <a:solidFill>
                          <a:schemeClr val="bg1">
                            <a:lumMod val="50000"/>
                          </a:schemeClr>
                        </a:solidFill>
                      </a:endParaRPr>
                    </a:p>
                  </a:txBody>
                  <a:tcP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solidFill>
                            <a:schemeClr val="bg1">
                              <a:lumMod val="50000"/>
                            </a:schemeClr>
                          </a:solidFill>
                        </a:rPr>
                        <a:t>Development of Facility Management Strategy </a:t>
                      </a:r>
                      <a:endParaRPr lang="cs-CZ" b="0" dirty="0">
                        <a:solidFill>
                          <a:schemeClr val="bg1">
                            <a:lumMod val="50000"/>
                          </a:schemeClr>
                        </a:solidFill>
                      </a:endParaRPr>
                    </a:p>
                  </a:txBody>
                  <a:tcPr>
                    <a:noFill/>
                  </a:tcPr>
                </a:tc>
                <a:tc>
                  <a:txBody>
                    <a:bodyPr/>
                    <a:lstStyle/>
                    <a:p>
                      <a:r>
                        <a:rPr lang="cs-CZ" dirty="0" smtClean="0">
                          <a:solidFill>
                            <a:schemeClr val="bg1">
                              <a:lumMod val="50000"/>
                            </a:schemeClr>
                          </a:solidFill>
                        </a:rPr>
                        <a:t>Vypracování strategie facility managementu</a:t>
                      </a:r>
                      <a:endParaRPr lang="cs-CZ" dirty="0">
                        <a:solidFill>
                          <a:schemeClr val="bg1">
                            <a:lumMod val="50000"/>
                          </a:schemeClr>
                        </a:solidFill>
                      </a:endParaRPr>
                    </a:p>
                  </a:txBody>
                  <a:tcPr>
                    <a:noFill/>
                  </a:tcPr>
                </a:tc>
              </a:tr>
              <a:tr h="349689">
                <a:tc>
                  <a:txBody>
                    <a:bodyPr/>
                    <a:lstStyle/>
                    <a:p>
                      <a:r>
                        <a:rPr lang="cs-CZ" dirty="0" smtClean="0">
                          <a:solidFill>
                            <a:schemeClr val="bg1">
                              <a:lumMod val="50000"/>
                            </a:schemeClr>
                          </a:solidFill>
                        </a:rPr>
                        <a:t>ISO 41015</a:t>
                      </a:r>
                      <a:endParaRPr lang="cs-CZ" dirty="0">
                        <a:solidFill>
                          <a:schemeClr val="bg1">
                            <a:lumMod val="50000"/>
                          </a:schemeClr>
                        </a:solidFill>
                      </a:endParaRPr>
                    </a:p>
                  </a:txBody>
                  <a:tcP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solidFill>
                            <a:schemeClr val="bg1">
                              <a:lumMod val="50000"/>
                            </a:schemeClr>
                          </a:solidFill>
                        </a:rPr>
                        <a:t>Influencing behaviors for improved facility outcomes and user experience </a:t>
                      </a:r>
                      <a:endParaRPr lang="cs-CZ" b="0" dirty="0">
                        <a:solidFill>
                          <a:schemeClr val="bg1">
                            <a:lumMod val="50000"/>
                          </a:schemeClr>
                        </a:solidFill>
                      </a:endParaRPr>
                    </a:p>
                  </a:txBody>
                  <a:tcPr>
                    <a:noFill/>
                  </a:tcPr>
                </a:tc>
                <a:tc>
                  <a:txBody>
                    <a:bodyPr/>
                    <a:lstStyle/>
                    <a:p>
                      <a:r>
                        <a:rPr lang="cs-CZ" dirty="0" smtClean="0">
                          <a:solidFill>
                            <a:schemeClr val="bg1">
                              <a:lumMod val="50000"/>
                            </a:schemeClr>
                          </a:solidFill>
                        </a:rPr>
                        <a:t>Využití funkčností a praxe uživatelů na zlepšení výkonu</a:t>
                      </a:r>
                      <a:r>
                        <a:rPr lang="cs-CZ" baseline="0" dirty="0" smtClean="0">
                          <a:solidFill>
                            <a:schemeClr val="bg1">
                              <a:lumMod val="50000"/>
                            </a:schemeClr>
                          </a:solidFill>
                        </a:rPr>
                        <a:t> </a:t>
                      </a:r>
                      <a:r>
                        <a:rPr lang="cs-CZ" dirty="0" smtClean="0">
                          <a:solidFill>
                            <a:schemeClr val="bg1">
                              <a:lumMod val="50000"/>
                            </a:schemeClr>
                          </a:solidFill>
                        </a:rPr>
                        <a:t>zařízení</a:t>
                      </a:r>
                      <a:endParaRPr lang="cs-CZ" dirty="0">
                        <a:solidFill>
                          <a:schemeClr val="bg1">
                            <a:lumMod val="50000"/>
                          </a:schemeClr>
                        </a:solidFill>
                      </a:endParaRPr>
                    </a:p>
                  </a:txBody>
                  <a:tcPr>
                    <a:noFill/>
                  </a:tcPr>
                </a:tc>
              </a:tr>
            </a:tbl>
          </a:graphicData>
        </a:graphic>
      </p:graphicFrame>
      <p:pic>
        <p:nvPicPr>
          <p:cNvPr id="769026" name="Picture 2"/>
          <p:cNvPicPr>
            <a:picLocks noChangeAspect="1" noChangeArrowheads="1"/>
          </p:cNvPicPr>
          <p:nvPr/>
        </p:nvPicPr>
        <p:blipFill>
          <a:blip r:embed="rId2" cstate="print"/>
          <a:srcRect/>
          <a:stretch>
            <a:fillRect/>
          </a:stretch>
        </p:blipFill>
        <p:spPr bwMode="auto">
          <a:xfrm>
            <a:off x="7076718" y="5099472"/>
            <a:ext cx="1666175" cy="13538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434" name="Picture 2" descr="Výsledek obrázku pro pdca"/>
          <p:cNvPicPr>
            <a:picLocks noChangeAspect="1" noChangeArrowheads="1"/>
          </p:cNvPicPr>
          <p:nvPr/>
        </p:nvPicPr>
        <p:blipFill>
          <a:blip r:embed="rId2" cstate="print"/>
          <a:srcRect/>
          <a:stretch>
            <a:fillRect/>
          </a:stretch>
        </p:blipFill>
        <p:spPr bwMode="auto">
          <a:xfrm rot="2840434">
            <a:off x="4514320" y="4365104"/>
            <a:ext cx="604318" cy="604318"/>
          </a:xfrm>
          <a:prstGeom prst="rect">
            <a:avLst/>
          </a:prstGeom>
          <a:noFill/>
        </p:spPr>
      </p:pic>
      <p:sp>
        <p:nvSpPr>
          <p:cNvPr id="42" name="Nadpis 41"/>
          <p:cNvSpPr>
            <a:spLocks noGrp="1"/>
          </p:cNvSpPr>
          <p:nvPr>
            <p:ph type="title"/>
          </p:nvPr>
        </p:nvSpPr>
        <p:spPr/>
        <p:txBody>
          <a:bodyPr/>
          <a:lstStyle/>
          <a:p>
            <a:r>
              <a:rPr lang="cs-CZ" dirty="0" smtClean="0"/>
              <a:t>ISO 41001 – schéma</a:t>
            </a:r>
            <a:endParaRPr lang="cs-CZ" dirty="0"/>
          </a:p>
        </p:txBody>
      </p:sp>
      <p:sp>
        <p:nvSpPr>
          <p:cNvPr id="4" name="Zástupný symbol pro číslo snímku 3"/>
          <p:cNvSpPr>
            <a:spLocks noGrp="1"/>
          </p:cNvSpPr>
          <p:nvPr>
            <p:ph type="sldNum" sz="quarter" idx="12"/>
          </p:nvPr>
        </p:nvSpPr>
        <p:spPr/>
        <p:txBody>
          <a:bodyPr/>
          <a:lstStyle/>
          <a:p>
            <a:fld id="{0415C83F-84B0-4AE2-864C-AE563CE1A092}" type="slidenum">
              <a:rPr lang="cs-CZ" smtClean="0"/>
              <a:pPr/>
              <a:t>13</a:t>
            </a:fld>
            <a:endParaRPr lang="cs-CZ"/>
          </a:p>
        </p:txBody>
      </p:sp>
      <p:grpSp>
        <p:nvGrpSpPr>
          <p:cNvPr id="2" name="Skupina 41"/>
          <p:cNvGrpSpPr/>
          <p:nvPr/>
        </p:nvGrpSpPr>
        <p:grpSpPr>
          <a:xfrm>
            <a:off x="3712479" y="3859551"/>
            <a:ext cx="2126481" cy="1657681"/>
            <a:chOff x="3957687" y="3850547"/>
            <a:chExt cx="1613989" cy="1236134"/>
          </a:xfrm>
        </p:grpSpPr>
        <p:grpSp>
          <p:nvGrpSpPr>
            <p:cNvPr id="3" name="Skupina 12"/>
            <p:cNvGrpSpPr/>
            <p:nvPr/>
          </p:nvGrpSpPr>
          <p:grpSpPr>
            <a:xfrm>
              <a:off x="4256527" y="3916015"/>
              <a:ext cx="1113287" cy="1109052"/>
              <a:chOff x="2123728" y="2564904"/>
              <a:chExt cx="2016224" cy="1728192"/>
            </a:xfrm>
          </p:grpSpPr>
          <p:sp>
            <p:nvSpPr>
              <p:cNvPr id="9" name="Ohnutá šipka 8"/>
              <p:cNvSpPr/>
              <p:nvPr/>
            </p:nvSpPr>
            <p:spPr>
              <a:xfrm>
                <a:off x="2123728" y="2564904"/>
                <a:ext cx="648072" cy="648072"/>
              </a:xfrm>
              <a:prstGeom prst="ben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chemeClr val="tx1"/>
                  </a:solidFill>
                </a:endParaRPr>
              </a:p>
            </p:txBody>
          </p:sp>
          <p:sp>
            <p:nvSpPr>
              <p:cNvPr id="10" name="Ohnutá šipka 9"/>
              <p:cNvSpPr/>
              <p:nvPr/>
            </p:nvSpPr>
            <p:spPr>
              <a:xfrm rot="5400000">
                <a:off x="3491880" y="2564904"/>
                <a:ext cx="648072" cy="648072"/>
              </a:xfrm>
              <a:prstGeom prst="ben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chemeClr val="tx1"/>
                  </a:solidFill>
                </a:endParaRPr>
              </a:p>
            </p:txBody>
          </p:sp>
          <p:sp>
            <p:nvSpPr>
              <p:cNvPr id="11" name="Ohnutá šipka 10"/>
              <p:cNvSpPr/>
              <p:nvPr/>
            </p:nvSpPr>
            <p:spPr>
              <a:xfrm rot="16200000">
                <a:off x="2123728" y="3645024"/>
                <a:ext cx="648072" cy="648072"/>
              </a:xfrm>
              <a:prstGeom prst="ben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chemeClr val="tx1"/>
                  </a:solidFill>
                </a:endParaRPr>
              </a:p>
            </p:txBody>
          </p:sp>
          <p:sp>
            <p:nvSpPr>
              <p:cNvPr id="12" name="Ohnutá šipka 11"/>
              <p:cNvSpPr/>
              <p:nvPr/>
            </p:nvSpPr>
            <p:spPr>
              <a:xfrm rot="10800000">
                <a:off x="3491880" y="3645024"/>
                <a:ext cx="648072" cy="648072"/>
              </a:xfrm>
              <a:prstGeom prst="ben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chemeClr val="tx1"/>
                  </a:solidFill>
                </a:endParaRPr>
              </a:p>
            </p:txBody>
          </p:sp>
        </p:grpSp>
        <p:sp>
          <p:nvSpPr>
            <p:cNvPr id="14" name="TextovéPole 13"/>
            <p:cNvSpPr txBox="1"/>
            <p:nvPr/>
          </p:nvSpPr>
          <p:spPr>
            <a:xfrm>
              <a:off x="4579213" y="3850547"/>
              <a:ext cx="442449" cy="263351"/>
            </a:xfrm>
            <a:prstGeom prst="rect">
              <a:avLst/>
            </a:prstGeom>
            <a:noFill/>
          </p:spPr>
          <p:txBody>
            <a:bodyPr wrap="none" rtlCol="0">
              <a:spAutoFit/>
            </a:bodyPr>
            <a:lstStyle/>
            <a:p>
              <a:pPr lvl="0"/>
              <a:r>
                <a:rPr lang="cs-CZ" sz="1400" dirty="0"/>
                <a:t>ACT</a:t>
              </a:r>
            </a:p>
          </p:txBody>
        </p:sp>
        <p:sp>
          <p:nvSpPr>
            <p:cNvPr id="15" name="TextovéPole 14"/>
            <p:cNvSpPr txBox="1"/>
            <p:nvPr/>
          </p:nvSpPr>
          <p:spPr>
            <a:xfrm>
              <a:off x="4998788" y="4347313"/>
              <a:ext cx="572888" cy="263351"/>
            </a:xfrm>
            <a:prstGeom prst="rect">
              <a:avLst/>
            </a:prstGeom>
            <a:noFill/>
          </p:spPr>
          <p:txBody>
            <a:bodyPr wrap="none" rtlCol="0">
              <a:spAutoFit/>
            </a:bodyPr>
            <a:lstStyle/>
            <a:p>
              <a:r>
                <a:rPr lang="cs-CZ" sz="1400" dirty="0"/>
                <a:t>PLAN </a:t>
              </a:r>
            </a:p>
          </p:txBody>
        </p:sp>
        <p:sp>
          <p:nvSpPr>
            <p:cNvPr id="16" name="TextovéPole 15"/>
            <p:cNvSpPr txBox="1"/>
            <p:nvPr/>
          </p:nvSpPr>
          <p:spPr>
            <a:xfrm>
              <a:off x="3957687" y="4361856"/>
              <a:ext cx="662890" cy="263351"/>
            </a:xfrm>
            <a:prstGeom prst="rect">
              <a:avLst/>
            </a:prstGeom>
            <a:noFill/>
          </p:spPr>
          <p:txBody>
            <a:bodyPr wrap="none" rtlCol="0">
              <a:spAutoFit/>
            </a:bodyPr>
            <a:lstStyle/>
            <a:p>
              <a:r>
                <a:rPr lang="cs-CZ" sz="1400" dirty="0"/>
                <a:t>CHECK</a:t>
              </a:r>
            </a:p>
          </p:txBody>
        </p:sp>
        <p:sp>
          <p:nvSpPr>
            <p:cNvPr id="17" name="TextovéPole 16"/>
            <p:cNvSpPr txBox="1"/>
            <p:nvPr/>
          </p:nvSpPr>
          <p:spPr>
            <a:xfrm>
              <a:off x="4648847" y="4823330"/>
              <a:ext cx="369402" cy="263351"/>
            </a:xfrm>
            <a:prstGeom prst="rect">
              <a:avLst/>
            </a:prstGeom>
            <a:noFill/>
          </p:spPr>
          <p:txBody>
            <a:bodyPr wrap="none" rtlCol="0">
              <a:spAutoFit/>
            </a:bodyPr>
            <a:lstStyle/>
            <a:p>
              <a:r>
                <a:rPr lang="cs-CZ" sz="1400" dirty="0"/>
                <a:t>DO</a:t>
              </a:r>
            </a:p>
          </p:txBody>
        </p:sp>
      </p:grpSp>
      <p:sp>
        <p:nvSpPr>
          <p:cNvPr id="18" name="Ohnutá šipka 17"/>
          <p:cNvSpPr/>
          <p:nvPr/>
        </p:nvSpPr>
        <p:spPr>
          <a:xfrm>
            <a:off x="2908864" y="3207829"/>
            <a:ext cx="1113287" cy="1109052"/>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chemeClr val="tx1"/>
              </a:solidFill>
            </a:endParaRPr>
          </a:p>
        </p:txBody>
      </p:sp>
      <p:sp>
        <p:nvSpPr>
          <p:cNvPr id="19" name="TextovéPole 18"/>
          <p:cNvSpPr txBox="1"/>
          <p:nvPr/>
        </p:nvSpPr>
        <p:spPr>
          <a:xfrm>
            <a:off x="4179148" y="3284980"/>
            <a:ext cx="1184940" cy="338554"/>
          </a:xfrm>
          <a:prstGeom prst="rect">
            <a:avLst/>
          </a:prstGeom>
          <a:noFill/>
        </p:spPr>
        <p:txBody>
          <a:bodyPr wrap="none" rtlCol="0">
            <a:spAutoFit/>
          </a:bodyPr>
          <a:lstStyle/>
          <a:p>
            <a:pPr lvl="0"/>
            <a:r>
              <a:rPr lang="cs-CZ" sz="1600" b="1" dirty="0"/>
              <a:t>ZLEPŠENÍ</a:t>
            </a:r>
          </a:p>
        </p:txBody>
      </p:sp>
      <p:sp>
        <p:nvSpPr>
          <p:cNvPr id="21" name="TextovéPole 20"/>
          <p:cNvSpPr txBox="1"/>
          <p:nvPr/>
        </p:nvSpPr>
        <p:spPr>
          <a:xfrm>
            <a:off x="6040554" y="4529051"/>
            <a:ext cx="1095172" cy="338554"/>
          </a:xfrm>
          <a:prstGeom prst="rect">
            <a:avLst/>
          </a:prstGeom>
          <a:noFill/>
        </p:spPr>
        <p:txBody>
          <a:bodyPr wrap="none" rtlCol="0">
            <a:spAutoFit/>
          </a:bodyPr>
          <a:lstStyle/>
          <a:p>
            <a:pPr lvl="0"/>
            <a:r>
              <a:rPr lang="cs-CZ" sz="1600" b="1" dirty="0"/>
              <a:t>FM PLÁN</a:t>
            </a:r>
          </a:p>
        </p:txBody>
      </p:sp>
      <p:sp>
        <p:nvSpPr>
          <p:cNvPr id="22" name="TextovéPole 21"/>
          <p:cNvSpPr txBox="1"/>
          <p:nvPr/>
        </p:nvSpPr>
        <p:spPr>
          <a:xfrm>
            <a:off x="3923372" y="5734003"/>
            <a:ext cx="1806996" cy="342356"/>
          </a:xfrm>
          <a:prstGeom prst="rect">
            <a:avLst/>
          </a:prstGeom>
          <a:noFill/>
        </p:spPr>
        <p:txBody>
          <a:bodyPr wrap="none" rtlCol="0">
            <a:spAutoFit/>
          </a:bodyPr>
          <a:lstStyle/>
          <a:p>
            <a:pPr lvl="0"/>
            <a:r>
              <a:rPr lang="cs-CZ" sz="1600" b="1" dirty="0"/>
              <a:t>IMPLEMENTACE</a:t>
            </a:r>
          </a:p>
        </p:txBody>
      </p:sp>
      <p:sp>
        <p:nvSpPr>
          <p:cNvPr id="23" name="TextovéPole 22"/>
          <p:cNvSpPr txBox="1"/>
          <p:nvPr/>
        </p:nvSpPr>
        <p:spPr>
          <a:xfrm>
            <a:off x="2618555" y="4501723"/>
            <a:ext cx="981359" cy="338554"/>
          </a:xfrm>
          <a:prstGeom prst="rect">
            <a:avLst/>
          </a:prstGeom>
          <a:noFill/>
        </p:spPr>
        <p:txBody>
          <a:bodyPr wrap="none" rtlCol="0">
            <a:spAutoFit/>
          </a:bodyPr>
          <a:lstStyle/>
          <a:p>
            <a:pPr lvl="0"/>
            <a:r>
              <a:rPr lang="cs-CZ" sz="1600" b="1" dirty="0"/>
              <a:t>MĚŘENÍ</a:t>
            </a:r>
          </a:p>
        </p:txBody>
      </p:sp>
      <p:sp>
        <p:nvSpPr>
          <p:cNvPr id="24" name="Ohnutá šipka 23"/>
          <p:cNvSpPr/>
          <p:nvPr/>
        </p:nvSpPr>
        <p:spPr>
          <a:xfrm rot="5400000">
            <a:off x="5663391" y="3213261"/>
            <a:ext cx="1170666" cy="1406257"/>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chemeClr val="tx1"/>
              </a:solidFill>
            </a:endParaRPr>
          </a:p>
        </p:txBody>
      </p:sp>
      <p:sp>
        <p:nvSpPr>
          <p:cNvPr id="25" name="Ohnutá šipka 24"/>
          <p:cNvSpPr/>
          <p:nvPr/>
        </p:nvSpPr>
        <p:spPr>
          <a:xfrm rot="10800000">
            <a:off x="5721378" y="4994635"/>
            <a:ext cx="1113287" cy="1170665"/>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chemeClr val="tx1"/>
              </a:solidFill>
            </a:endParaRPr>
          </a:p>
        </p:txBody>
      </p:sp>
      <p:sp>
        <p:nvSpPr>
          <p:cNvPr id="26" name="Ohnutá šipka 25"/>
          <p:cNvSpPr/>
          <p:nvPr/>
        </p:nvSpPr>
        <p:spPr>
          <a:xfrm rot="16200000">
            <a:off x="2733689" y="4929394"/>
            <a:ext cx="1170666" cy="1054693"/>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chemeClr val="tx1"/>
              </a:solidFill>
            </a:endParaRPr>
          </a:p>
        </p:txBody>
      </p:sp>
      <p:sp>
        <p:nvSpPr>
          <p:cNvPr id="29" name="TextovéPole 28"/>
          <p:cNvSpPr txBox="1"/>
          <p:nvPr/>
        </p:nvSpPr>
        <p:spPr>
          <a:xfrm>
            <a:off x="5939981" y="2698186"/>
            <a:ext cx="1440331" cy="329761"/>
          </a:xfrm>
          <a:prstGeom prst="rect">
            <a:avLst/>
          </a:prstGeom>
          <a:noFill/>
        </p:spPr>
        <p:txBody>
          <a:bodyPr wrap="none" rtlCol="0">
            <a:spAutoFit/>
          </a:bodyPr>
          <a:lstStyle/>
          <a:p>
            <a:pPr lvl="0"/>
            <a:r>
              <a:rPr lang="cs-CZ" b="1" dirty="0"/>
              <a:t>FM POLITIKA</a:t>
            </a:r>
          </a:p>
        </p:txBody>
      </p:sp>
      <p:sp>
        <p:nvSpPr>
          <p:cNvPr id="28" name="Šipka dolů 27"/>
          <p:cNvSpPr/>
          <p:nvPr/>
        </p:nvSpPr>
        <p:spPr>
          <a:xfrm>
            <a:off x="6377821" y="3014953"/>
            <a:ext cx="562505" cy="147873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1" name="TextovéPole 30"/>
          <p:cNvSpPr txBox="1"/>
          <p:nvPr/>
        </p:nvSpPr>
        <p:spPr>
          <a:xfrm>
            <a:off x="4499992" y="2267580"/>
            <a:ext cx="1885966" cy="369332"/>
          </a:xfrm>
          <a:prstGeom prst="rect">
            <a:avLst/>
          </a:prstGeom>
          <a:noFill/>
        </p:spPr>
        <p:txBody>
          <a:bodyPr wrap="none" rtlCol="0">
            <a:spAutoFit/>
          </a:bodyPr>
          <a:lstStyle/>
          <a:p>
            <a:pPr lvl="0"/>
            <a:r>
              <a:rPr lang="cs-CZ" b="1" dirty="0"/>
              <a:t>FM STRATEGIE</a:t>
            </a:r>
          </a:p>
        </p:txBody>
      </p:sp>
      <p:sp>
        <p:nvSpPr>
          <p:cNvPr id="32" name="Obousměrná svislá šipka 31"/>
          <p:cNvSpPr/>
          <p:nvPr/>
        </p:nvSpPr>
        <p:spPr>
          <a:xfrm>
            <a:off x="6433160" y="1988840"/>
            <a:ext cx="504056" cy="792088"/>
          </a:xfrm>
          <a:prstGeom prst="upDownArrow">
            <a:avLst/>
          </a:prstGeom>
          <a:solidFill>
            <a:srgbClr val="FF000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4" name="TextovéPole 33"/>
          <p:cNvSpPr txBox="1"/>
          <p:nvPr/>
        </p:nvSpPr>
        <p:spPr>
          <a:xfrm rot="16200000">
            <a:off x="-2289955" y="3522203"/>
            <a:ext cx="5544616" cy="461665"/>
          </a:xfrm>
          <a:prstGeom prst="rect">
            <a:avLst/>
          </a:prstGeom>
          <a:noFill/>
        </p:spPr>
        <p:txBody>
          <a:bodyPr wrap="square" rtlCol="0">
            <a:spAutoFit/>
          </a:bodyPr>
          <a:lstStyle/>
          <a:p>
            <a:r>
              <a:rPr lang="cs-CZ" sz="2400" b="1" dirty="0">
                <a:solidFill>
                  <a:srgbClr val="C00000"/>
                </a:solidFill>
              </a:rPr>
              <a:t>Metodika procesního přístupu v FM</a:t>
            </a:r>
          </a:p>
        </p:txBody>
      </p:sp>
      <p:sp>
        <p:nvSpPr>
          <p:cNvPr id="35" name="TextovéPole 34"/>
          <p:cNvSpPr txBox="1"/>
          <p:nvPr/>
        </p:nvSpPr>
        <p:spPr>
          <a:xfrm>
            <a:off x="3707904" y="980728"/>
            <a:ext cx="5159426" cy="461665"/>
          </a:xfrm>
          <a:prstGeom prst="rect">
            <a:avLst/>
          </a:prstGeom>
          <a:noFill/>
        </p:spPr>
        <p:txBody>
          <a:bodyPr wrap="none" rtlCol="0">
            <a:spAutoFit/>
          </a:bodyPr>
          <a:lstStyle/>
          <a:p>
            <a:r>
              <a:rPr lang="cs-CZ" sz="2400" b="1" cap="all" dirty="0">
                <a:solidFill>
                  <a:srgbClr val="C00000"/>
                </a:solidFill>
                <a:effectLst>
                  <a:outerShdw blurRad="50800" dist="38100" dir="2700000" algn="tl" rotWithShape="0">
                    <a:prstClr val="black">
                      <a:alpha val="40000"/>
                    </a:prstClr>
                  </a:outerShdw>
                </a:effectLst>
              </a:rPr>
              <a:t>Strana poptávky (FM klient)</a:t>
            </a:r>
          </a:p>
        </p:txBody>
      </p:sp>
      <p:sp>
        <p:nvSpPr>
          <p:cNvPr id="36" name="Šipka doprava 35"/>
          <p:cNvSpPr/>
          <p:nvPr/>
        </p:nvSpPr>
        <p:spPr>
          <a:xfrm>
            <a:off x="971600" y="1628800"/>
            <a:ext cx="5544616" cy="576064"/>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s-CZ" dirty="0">
                <a:solidFill>
                  <a:sysClr val="windowText" lastClr="000000"/>
                </a:solidFill>
              </a:rPr>
              <a:t>Strategie základních procesů podporovaná FM strategií </a:t>
            </a:r>
            <a:endParaRPr lang="cs-CZ" dirty="0">
              <a:ln>
                <a:solidFill>
                  <a:sysClr val="windowText" lastClr="000000"/>
                </a:solidFill>
              </a:ln>
              <a:solidFill>
                <a:sysClr val="windowText" lastClr="000000"/>
              </a:solidFill>
            </a:endParaRPr>
          </a:p>
        </p:txBody>
      </p:sp>
      <p:sp>
        <p:nvSpPr>
          <p:cNvPr id="37" name="TextovéPole 36"/>
          <p:cNvSpPr txBox="1"/>
          <p:nvPr/>
        </p:nvSpPr>
        <p:spPr>
          <a:xfrm>
            <a:off x="5619853" y="6207695"/>
            <a:ext cx="3174331" cy="461665"/>
          </a:xfrm>
          <a:prstGeom prst="rect">
            <a:avLst/>
          </a:prstGeom>
          <a:noFill/>
        </p:spPr>
        <p:txBody>
          <a:bodyPr wrap="none" rtlCol="0">
            <a:spAutoFit/>
          </a:bodyPr>
          <a:lstStyle/>
          <a:p>
            <a:r>
              <a:rPr lang="cs-CZ" sz="2400" b="1" cap="all" dirty="0">
                <a:solidFill>
                  <a:srgbClr val="C00000"/>
                </a:solidFill>
                <a:effectLst>
                  <a:outerShdw blurRad="50800" dist="38100" dir="2700000" algn="tl" rotWithShape="0">
                    <a:prstClr val="black">
                      <a:alpha val="40000"/>
                    </a:prstClr>
                  </a:outerShdw>
                </a:effectLst>
              </a:rPr>
              <a:t>FM poskytovatel</a:t>
            </a:r>
          </a:p>
        </p:txBody>
      </p:sp>
      <p:sp>
        <p:nvSpPr>
          <p:cNvPr id="38" name="TextovéPole 37"/>
          <p:cNvSpPr txBox="1"/>
          <p:nvPr/>
        </p:nvSpPr>
        <p:spPr>
          <a:xfrm>
            <a:off x="7209388" y="4100879"/>
            <a:ext cx="1467068" cy="1200329"/>
          </a:xfrm>
          <a:prstGeom prst="rect">
            <a:avLst/>
          </a:prstGeom>
          <a:noFill/>
          <a:ln>
            <a:solidFill>
              <a:schemeClr val="tx1"/>
            </a:solidFill>
          </a:ln>
        </p:spPr>
        <p:txBody>
          <a:bodyPr wrap="none" rtlCol="0">
            <a:spAutoFit/>
          </a:bodyPr>
          <a:lstStyle/>
          <a:p>
            <a:pPr algn="l"/>
            <a:r>
              <a:rPr lang="cs-CZ" dirty="0"/>
              <a:t>4. Kontext</a:t>
            </a:r>
          </a:p>
          <a:p>
            <a:pPr algn="l"/>
            <a:r>
              <a:rPr lang="cs-CZ" dirty="0"/>
              <a:t>5. Vedení </a:t>
            </a:r>
          </a:p>
          <a:p>
            <a:pPr algn="l"/>
            <a:r>
              <a:rPr lang="cs-CZ" dirty="0"/>
              <a:t>6. Plánování</a:t>
            </a:r>
          </a:p>
          <a:p>
            <a:pPr algn="l"/>
            <a:r>
              <a:rPr lang="cs-CZ" dirty="0"/>
              <a:t>7. Podpora</a:t>
            </a:r>
          </a:p>
        </p:txBody>
      </p:sp>
      <p:sp>
        <p:nvSpPr>
          <p:cNvPr id="39" name="TextovéPole 38"/>
          <p:cNvSpPr txBox="1"/>
          <p:nvPr/>
        </p:nvSpPr>
        <p:spPr>
          <a:xfrm>
            <a:off x="4132788" y="6165304"/>
            <a:ext cx="1159292" cy="369332"/>
          </a:xfrm>
          <a:prstGeom prst="rect">
            <a:avLst/>
          </a:prstGeom>
          <a:noFill/>
          <a:ln>
            <a:solidFill>
              <a:schemeClr val="tx1"/>
            </a:solidFill>
          </a:ln>
        </p:spPr>
        <p:txBody>
          <a:bodyPr wrap="none" rtlCol="0">
            <a:spAutoFit/>
          </a:bodyPr>
          <a:lstStyle/>
          <a:p>
            <a:pPr algn="l"/>
            <a:r>
              <a:rPr lang="cs-CZ" dirty="0"/>
              <a:t>8. Provoz</a:t>
            </a:r>
          </a:p>
        </p:txBody>
      </p:sp>
      <p:sp>
        <p:nvSpPr>
          <p:cNvPr id="40" name="TextovéPole 39"/>
          <p:cNvSpPr txBox="1"/>
          <p:nvPr/>
        </p:nvSpPr>
        <p:spPr>
          <a:xfrm>
            <a:off x="971599" y="4366845"/>
            <a:ext cx="1656185" cy="646331"/>
          </a:xfrm>
          <a:prstGeom prst="rect">
            <a:avLst/>
          </a:prstGeom>
          <a:noFill/>
          <a:ln>
            <a:solidFill>
              <a:schemeClr val="tx1"/>
            </a:solidFill>
          </a:ln>
        </p:spPr>
        <p:txBody>
          <a:bodyPr wrap="square" rtlCol="0">
            <a:spAutoFit/>
          </a:bodyPr>
          <a:lstStyle/>
          <a:p>
            <a:pPr marL="274638" indent="-274638" algn="l"/>
            <a:r>
              <a:rPr lang="cs-CZ" dirty="0"/>
              <a:t>9. Hodnocení výkonnosti</a:t>
            </a:r>
          </a:p>
        </p:txBody>
      </p:sp>
      <p:sp>
        <p:nvSpPr>
          <p:cNvPr id="41" name="TextovéPole 40"/>
          <p:cNvSpPr txBox="1"/>
          <p:nvPr/>
        </p:nvSpPr>
        <p:spPr>
          <a:xfrm>
            <a:off x="3995936" y="2771636"/>
            <a:ext cx="1454244" cy="369332"/>
          </a:xfrm>
          <a:prstGeom prst="rect">
            <a:avLst/>
          </a:prstGeom>
          <a:noFill/>
          <a:ln>
            <a:solidFill>
              <a:schemeClr val="tx1"/>
            </a:solidFill>
          </a:ln>
        </p:spPr>
        <p:txBody>
          <a:bodyPr wrap="none" rtlCol="0">
            <a:spAutoFit/>
          </a:bodyPr>
          <a:lstStyle/>
          <a:p>
            <a:pPr algn="l"/>
            <a:r>
              <a:rPr lang="cs-CZ" dirty="0"/>
              <a:t>10. Zlepšení</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8"/>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9"/>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1"/>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4"/>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2"/>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1464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P spid="21" grpId="0"/>
      <p:bldP spid="22" grpId="0"/>
      <p:bldP spid="23" grpId="0"/>
      <p:bldP spid="24" grpId="0" animBg="1"/>
      <p:bldP spid="25" grpId="0" animBg="1"/>
      <p:bldP spid="26" grpId="0" animBg="1"/>
      <p:bldP spid="29" grpId="0"/>
      <p:bldP spid="28" grpId="0" animBg="1"/>
      <p:bldP spid="31" grpId="0"/>
      <p:bldP spid="32" grpId="0" animBg="1"/>
      <p:bldP spid="35" grpId="0"/>
      <p:bldP spid="36" grpId="0" animBg="1"/>
      <p:bldP spid="37" grpId="0"/>
      <p:bldP spid="38" grpId="0" animBg="1"/>
      <p:bldP spid="39" grpId="0" animBg="1"/>
      <p:bldP spid="40" grpId="0" animBg="1"/>
      <p:bldP spid="41"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Nadpis 6"/>
          <p:cNvSpPr>
            <a:spLocks noGrp="1"/>
          </p:cNvSpPr>
          <p:nvPr>
            <p:ph type="title"/>
          </p:nvPr>
        </p:nvSpPr>
        <p:spPr/>
        <p:txBody>
          <a:bodyPr/>
          <a:lstStyle/>
          <a:p>
            <a:r>
              <a:rPr lang="cs-CZ" dirty="0" smtClean="0"/>
              <a:t>Implementace Facility managementu </a:t>
            </a:r>
            <a:endParaRPr lang="cs-CZ" dirty="0"/>
          </a:p>
        </p:txBody>
      </p:sp>
      <p:sp>
        <p:nvSpPr>
          <p:cNvPr id="8" name="Zástupný symbol pro obsah 7"/>
          <p:cNvSpPr>
            <a:spLocks noGrp="1"/>
          </p:cNvSpPr>
          <p:nvPr>
            <p:ph idx="1"/>
          </p:nvPr>
        </p:nvSpPr>
        <p:spPr>
          <a:xfrm>
            <a:off x="457200" y="1268760"/>
            <a:ext cx="8229600" cy="5256584"/>
          </a:xfrm>
        </p:spPr>
        <p:txBody>
          <a:bodyPr>
            <a:normAutofit/>
          </a:bodyPr>
          <a:lstStyle/>
          <a:p>
            <a:pPr marL="457200" indent="-457200">
              <a:buFont typeface="+mj-lt"/>
              <a:buAutoNum type="arabicPeriod"/>
            </a:pPr>
            <a:r>
              <a:rPr lang="cs-CZ" sz="2100" dirty="0" smtClean="0"/>
              <a:t>Strategie zdrojů a souvislosti základních činností</a:t>
            </a:r>
          </a:p>
          <a:p>
            <a:pPr marL="457200" indent="-457200">
              <a:buFont typeface="+mj-lt"/>
              <a:buAutoNum type="arabicPeriod"/>
            </a:pPr>
            <a:r>
              <a:rPr lang="cs-CZ" sz="2100" dirty="0" smtClean="0"/>
              <a:t>Identifikace a analýza stávajících a budoucích potřeb </a:t>
            </a:r>
          </a:p>
          <a:p>
            <a:pPr marL="457200" indent="-457200">
              <a:buFont typeface="+mj-lt"/>
              <a:buAutoNum type="arabicPeriod"/>
            </a:pPr>
            <a:r>
              <a:rPr lang="cs-CZ" sz="2100" dirty="0" smtClean="0"/>
              <a:t>Rozpracování potřeb na stanovení požadavků</a:t>
            </a:r>
          </a:p>
          <a:p>
            <a:pPr marL="457200" indent="-457200">
              <a:buFont typeface="+mj-lt"/>
              <a:buAutoNum type="arabicPeriod"/>
            </a:pPr>
            <a:r>
              <a:rPr lang="cs-CZ" sz="2100" dirty="0" smtClean="0"/>
              <a:t>Stanovení úrovní služeb (SL)</a:t>
            </a:r>
          </a:p>
          <a:p>
            <a:pPr marL="457200" indent="-457200">
              <a:buFont typeface="+mj-lt"/>
              <a:buAutoNum type="arabicPeriod"/>
            </a:pPr>
            <a:r>
              <a:rPr lang="cs-CZ" sz="2100" dirty="0" smtClean="0"/>
              <a:t>Identifikace možností zajištění služeb</a:t>
            </a:r>
          </a:p>
          <a:p>
            <a:pPr marL="457200" indent="-457200">
              <a:buFont typeface="+mj-lt"/>
              <a:buAutoNum type="arabicPeriod"/>
            </a:pPr>
            <a:r>
              <a:rPr lang="cs-CZ" sz="2100" dirty="0" smtClean="0"/>
              <a:t>Rozpracování obchodního rámce (finance, čas, lidé, majetky …)</a:t>
            </a:r>
          </a:p>
          <a:p>
            <a:pPr marL="457200" indent="-457200">
              <a:buFont typeface="+mj-lt"/>
              <a:buAutoNum type="arabicPeriod"/>
            </a:pPr>
            <a:r>
              <a:rPr lang="cs-CZ" sz="2100" dirty="0" smtClean="0"/>
              <a:t>Volba preferované formy zajištění služby</a:t>
            </a:r>
          </a:p>
          <a:p>
            <a:pPr marL="457200" indent="-457200">
              <a:buFont typeface="+mj-lt"/>
              <a:buAutoNum type="arabicPeriod"/>
            </a:pPr>
            <a:r>
              <a:rPr lang="cs-CZ" sz="2100" dirty="0" smtClean="0"/>
              <a:t>Vypracování detailních podkladů pro započetí výběru FM poskytovatele</a:t>
            </a:r>
          </a:p>
          <a:p>
            <a:pPr marL="914400" lvl="1" indent="-457200"/>
            <a:r>
              <a:rPr lang="cs-CZ" sz="2100" dirty="0" smtClean="0"/>
              <a:t>Zajištění interními pracovníky (in-house nebo insourcing)</a:t>
            </a:r>
          </a:p>
          <a:p>
            <a:pPr marL="914400" lvl="1" indent="-457200"/>
            <a:r>
              <a:rPr lang="cs-CZ" sz="2100" dirty="0" smtClean="0"/>
              <a:t>Zajištění externím FM poskytovatelem</a:t>
            </a:r>
          </a:p>
          <a:p>
            <a:pPr marL="457200" indent="-457200">
              <a:buFont typeface="+mj-lt"/>
              <a:buAutoNum type="arabicPeriod"/>
            </a:pPr>
            <a:r>
              <a:rPr lang="cs-CZ" sz="2100" dirty="0" smtClean="0"/>
              <a:t>Výběrové řízení, uzavření smluv (FM smlouva/SLA smlouvy)</a:t>
            </a:r>
          </a:p>
          <a:p>
            <a:pPr marL="457200" indent="-457200">
              <a:buFont typeface="+mj-lt"/>
              <a:buAutoNum type="arabicPeriod"/>
            </a:pPr>
            <a:r>
              <a:rPr lang="cs-CZ" sz="2100" dirty="0" smtClean="0"/>
              <a:t>Sledování výkonu služeb, optimalizace jejich kvality </a:t>
            </a:r>
          </a:p>
          <a:p>
            <a:pPr marL="457200" indent="-457200">
              <a:buFont typeface="+mj-lt"/>
              <a:buAutoNum type="arabicPeriod"/>
            </a:pPr>
            <a:endParaRPr lang="cs-CZ" sz="2100" dirty="0"/>
          </a:p>
        </p:txBody>
      </p:sp>
      <p:sp>
        <p:nvSpPr>
          <p:cNvPr id="3" name="Zástupný symbol pro číslo snímku 2"/>
          <p:cNvSpPr>
            <a:spLocks noGrp="1"/>
          </p:cNvSpPr>
          <p:nvPr>
            <p:ph type="sldNum" sz="quarter" idx="12"/>
          </p:nvPr>
        </p:nvSpPr>
        <p:spPr/>
        <p:txBody>
          <a:bodyPr/>
          <a:lstStyle/>
          <a:p>
            <a:fld id="{DFC39D8B-F3DC-4A89-9B0B-915AC464A7A3}" type="slidenum">
              <a:rPr lang="cs-CZ" smtClean="0"/>
              <a:pPr/>
              <a:t>14</a:t>
            </a:fld>
            <a:endParaRPr lang="cs-CZ"/>
          </a:p>
        </p:txBody>
      </p:sp>
      <p:grpSp>
        <p:nvGrpSpPr>
          <p:cNvPr id="2" name="Skupina 15"/>
          <p:cNvGrpSpPr/>
          <p:nvPr/>
        </p:nvGrpSpPr>
        <p:grpSpPr>
          <a:xfrm>
            <a:off x="5967441" y="1528512"/>
            <a:ext cx="3069055" cy="4564784"/>
            <a:chOff x="5860633" y="2060844"/>
            <a:chExt cx="3069055" cy="4104459"/>
          </a:xfrm>
        </p:grpSpPr>
        <p:sp>
          <p:nvSpPr>
            <p:cNvPr id="14" name="Zahnutá šipka doprava 13"/>
            <p:cNvSpPr/>
            <p:nvPr/>
          </p:nvSpPr>
          <p:spPr>
            <a:xfrm rot="10800000">
              <a:off x="6588224" y="2060844"/>
              <a:ext cx="2341464" cy="4104459"/>
            </a:xfrm>
            <a:prstGeom prst="curvedRightArrow">
              <a:avLst>
                <a:gd name="adj1" fmla="val 11288"/>
                <a:gd name="adj2" fmla="val 26877"/>
                <a:gd name="adj3" fmla="val 25000"/>
              </a:avLst>
            </a:prstGeom>
            <a:solidFill>
              <a:srgbClr val="A50021">
                <a:alpha val="43137"/>
              </a:srgbClr>
            </a:solid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chemeClr val="tx1"/>
                </a:solidFill>
              </a:endParaRPr>
            </a:p>
          </p:txBody>
        </p:sp>
        <p:sp>
          <p:nvSpPr>
            <p:cNvPr id="15" name="TextovéPole 14"/>
            <p:cNvSpPr txBox="1"/>
            <p:nvPr/>
          </p:nvSpPr>
          <p:spPr>
            <a:xfrm>
              <a:off x="5860633" y="2710660"/>
              <a:ext cx="2492991" cy="646331"/>
            </a:xfrm>
            <a:prstGeom prst="rect">
              <a:avLst/>
            </a:prstGeom>
            <a:noFill/>
          </p:spPr>
          <p:txBody>
            <a:bodyPr wrap="none" rtlCol="0">
              <a:spAutoFit/>
            </a:bodyPr>
            <a:lstStyle/>
            <a:p>
              <a:r>
                <a:rPr lang="cs-CZ" b="1" dirty="0" smtClean="0">
                  <a:solidFill>
                    <a:srgbClr val="C00000"/>
                  </a:solidFill>
                </a:rPr>
                <a:t>Korekce</a:t>
              </a:r>
            </a:p>
            <a:p>
              <a:r>
                <a:rPr lang="cs-CZ" b="1" dirty="0" smtClean="0">
                  <a:solidFill>
                    <a:srgbClr val="C00000"/>
                  </a:solidFill>
                </a:rPr>
                <a:t>Zlepšení je-li potřeba</a:t>
              </a:r>
              <a:endParaRPr lang="cs-CZ" b="1" dirty="0">
                <a:solidFill>
                  <a:srgbClr val="C00000"/>
                </a:solidFill>
              </a:endParaRPr>
            </a:p>
          </p:txBody>
        </p:sp>
      </p:grpSp>
      <p:sp>
        <p:nvSpPr>
          <p:cNvPr id="9" name="TextovéPole 8"/>
          <p:cNvSpPr txBox="1"/>
          <p:nvPr/>
        </p:nvSpPr>
        <p:spPr>
          <a:xfrm>
            <a:off x="467544" y="6300028"/>
            <a:ext cx="5609228" cy="369332"/>
          </a:xfrm>
          <a:prstGeom prst="rect">
            <a:avLst/>
          </a:prstGeom>
          <a:noFill/>
        </p:spPr>
        <p:txBody>
          <a:bodyPr wrap="none" rtlCol="0">
            <a:spAutoFit/>
          </a:bodyPr>
          <a:lstStyle/>
          <a:p>
            <a:r>
              <a:rPr lang="cs-CZ" dirty="0" smtClean="0">
                <a:solidFill>
                  <a:srgbClr val="FF0000"/>
                </a:solidFill>
              </a:rPr>
              <a:t>Harmonogram FM implementace dle ISO řady 41012</a:t>
            </a:r>
            <a:endParaRPr lang="cs-CZ" dirty="0">
              <a:solidFill>
                <a:srgbClr val="FF0000"/>
              </a:solidFill>
            </a:endParaRPr>
          </a:p>
        </p:txBody>
      </p:sp>
      <p:pic>
        <p:nvPicPr>
          <p:cNvPr id="10" name="Picture 2"/>
          <p:cNvPicPr>
            <a:picLocks noChangeAspect="1" noChangeArrowheads="1"/>
          </p:cNvPicPr>
          <p:nvPr/>
        </p:nvPicPr>
        <p:blipFill>
          <a:blip r:embed="rId3" cstate="print"/>
          <a:srcRect/>
          <a:stretch>
            <a:fillRect/>
          </a:stretch>
        </p:blipFill>
        <p:spPr bwMode="auto">
          <a:xfrm>
            <a:off x="7524328" y="5229200"/>
            <a:ext cx="1506522" cy="122413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p:txBody>
          <a:bodyPr/>
          <a:lstStyle/>
          <a:p>
            <a:r>
              <a:rPr lang="cs-CZ" dirty="0" smtClean="0"/>
              <a:t>Jak zajistit požadovanou kvalitu?</a:t>
            </a:r>
            <a:endParaRPr lang="cs-CZ" dirty="0"/>
          </a:p>
        </p:txBody>
      </p:sp>
      <p:sp>
        <p:nvSpPr>
          <p:cNvPr id="6" name="Zástupný symbol pro obsah 5"/>
          <p:cNvSpPr>
            <a:spLocks noGrp="1"/>
          </p:cNvSpPr>
          <p:nvPr>
            <p:ph sz="half" idx="1"/>
          </p:nvPr>
        </p:nvSpPr>
        <p:spPr>
          <a:xfrm>
            <a:off x="251520" y="1600201"/>
            <a:ext cx="4244280" cy="4525963"/>
          </a:xfrm>
        </p:spPr>
        <p:txBody>
          <a:bodyPr/>
          <a:lstStyle/>
          <a:p>
            <a:pPr marL="457200" indent="-457200"/>
            <a:r>
              <a:rPr lang="cs-CZ" sz="2000" dirty="0" smtClean="0"/>
              <a:t>Poskytovatel FM služby musí vědět, co já považuji za kvalitní (100%)</a:t>
            </a:r>
          </a:p>
          <a:p>
            <a:pPr marL="457200" indent="-457200"/>
            <a:r>
              <a:rPr lang="cs-CZ" sz="2000" dirty="0" smtClean="0"/>
              <a:t>Poskytovatel musí mít jistotu, že drobné výpadky nebudou ihned postihovány (80 – 99%)</a:t>
            </a:r>
          </a:p>
          <a:p>
            <a:pPr marL="457200" indent="-457200"/>
            <a:r>
              <a:rPr lang="cs-CZ" sz="2000" dirty="0" smtClean="0"/>
              <a:t>Větší prohřešky jsou sice penalizovány, ale nejsou likvidační  (60 – 79%)</a:t>
            </a:r>
          </a:p>
          <a:p>
            <a:pPr marL="457200" indent="-457200"/>
            <a:r>
              <a:rPr lang="cs-CZ" sz="2000" dirty="0" smtClean="0"/>
              <a:t>Skutečné nekvality však budou důvodem k ukončení smlouvy    (&lt; 59%)</a:t>
            </a:r>
          </a:p>
          <a:p>
            <a:pPr marL="457200" indent="-457200"/>
            <a:r>
              <a:rPr lang="cs-CZ" sz="2000" dirty="0" smtClean="0"/>
              <a:t>V případě nadstandardní kvality je smluvně zajištěna bonifikace</a:t>
            </a:r>
          </a:p>
        </p:txBody>
      </p:sp>
      <p:sp>
        <p:nvSpPr>
          <p:cNvPr id="3" name="Zástupný symbol pro číslo snímku 2"/>
          <p:cNvSpPr>
            <a:spLocks noGrp="1"/>
          </p:cNvSpPr>
          <p:nvPr>
            <p:ph type="sldNum" sz="quarter" idx="12"/>
          </p:nvPr>
        </p:nvSpPr>
        <p:spPr/>
        <p:txBody>
          <a:bodyPr/>
          <a:lstStyle/>
          <a:p>
            <a:fld id="{DFC39D8B-F3DC-4A89-9B0B-915AC464A7A3}" type="slidenum">
              <a:rPr lang="cs-CZ" smtClean="0"/>
              <a:pPr/>
              <a:t>15</a:t>
            </a:fld>
            <a:endParaRPr lang="cs-CZ"/>
          </a:p>
        </p:txBody>
      </p:sp>
      <p:grpSp>
        <p:nvGrpSpPr>
          <p:cNvPr id="2" name="Group 2"/>
          <p:cNvGrpSpPr>
            <a:grpSpLocks noChangeAspect="1"/>
          </p:cNvGrpSpPr>
          <p:nvPr/>
        </p:nvGrpSpPr>
        <p:grpSpPr bwMode="auto">
          <a:xfrm>
            <a:off x="4598953" y="1484784"/>
            <a:ext cx="4437543" cy="4680520"/>
            <a:chOff x="4154" y="5529"/>
            <a:chExt cx="4786" cy="3952"/>
          </a:xfrm>
        </p:grpSpPr>
        <p:sp>
          <p:nvSpPr>
            <p:cNvPr id="355331" name="AutoShape 3"/>
            <p:cNvSpPr>
              <a:spLocks noChangeAspect="1" noChangeArrowheads="1"/>
            </p:cNvSpPr>
            <p:nvPr/>
          </p:nvSpPr>
          <p:spPr bwMode="auto">
            <a:xfrm>
              <a:off x="4154" y="5529"/>
              <a:ext cx="4786" cy="3952"/>
            </a:xfrm>
            <a:prstGeom prst="rect">
              <a:avLst/>
            </a:prstGeom>
            <a:noFill/>
          </p:spPr>
          <p:txBody>
            <a:bodyPr vert="horz" wrap="square" lIns="91440" tIns="45720" rIns="91440" bIns="45720" numCol="1" anchor="t" anchorCtr="0" compatLnSpc="1">
              <a:prstTxWarp prst="textNoShape">
                <a:avLst/>
              </a:prstTxWarp>
            </a:bodyPr>
            <a:lstStyle/>
            <a:p>
              <a:endParaRPr lang="cs-CZ" sz="2000"/>
            </a:p>
          </p:txBody>
        </p:sp>
        <p:sp>
          <p:nvSpPr>
            <p:cNvPr id="355332" name="Rectangle 4"/>
            <p:cNvSpPr>
              <a:spLocks noChangeArrowheads="1"/>
            </p:cNvSpPr>
            <p:nvPr/>
          </p:nvSpPr>
          <p:spPr bwMode="auto">
            <a:xfrm>
              <a:off x="4262" y="5881"/>
              <a:ext cx="1686" cy="3525"/>
            </a:xfrm>
            <a:prstGeom prst="rect">
              <a:avLst/>
            </a:prstGeom>
            <a:solidFill>
              <a:srgbClr val="FFFF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endParaRPr kumimoji="0" lang="cs-CZ" sz="800" b="1"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r>
                <a:rPr kumimoji="0" lang="cs-CZ" sz="1400" b="1" i="0" u="none" strike="noStrike" cap="none" normalizeH="0" baseline="0" dirty="0" smtClean="0">
                  <a:ln>
                    <a:noFill/>
                  </a:ln>
                  <a:solidFill>
                    <a:schemeClr val="tx1"/>
                  </a:solidFill>
                  <a:effectLst/>
                  <a:latin typeface="Calibri" pitchFamily="34" charset="0"/>
                  <a:cs typeface="Arial" pitchFamily="34" charset="0"/>
                </a:rPr>
                <a:t>Rozsah a kvalita požadovaných služeb podle SLA</a:t>
              </a:r>
              <a:endParaRPr kumimoji="0" lang="cs-CZ"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55333" name="Rectangle 5"/>
            <p:cNvSpPr>
              <a:spLocks noChangeArrowheads="1"/>
            </p:cNvSpPr>
            <p:nvPr/>
          </p:nvSpPr>
          <p:spPr bwMode="auto">
            <a:xfrm>
              <a:off x="5948" y="7205"/>
              <a:ext cx="1505" cy="2201"/>
            </a:xfrm>
            <a:prstGeom prst="rect">
              <a:avLst/>
            </a:prstGeom>
            <a:solidFill>
              <a:srgbClr val="FF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endParaRPr kumimoji="0" lang="cs-CZ"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r>
                <a:rPr kumimoji="0" lang="cs-CZ" sz="1200" b="1" i="0" u="none" strike="noStrike" cap="none" normalizeH="0" baseline="0" dirty="0" smtClean="0">
                  <a:ln>
                    <a:noFill/>
                  </a:ln>
                  <a:solidFill>
                    <a:srgbClr val="FFFFFF"/>
                  </a:solidFill>
                  <a:effectLst/>
                  <a:latin typeface="Calibri" pitchFamily="34" charset="0"/>
                  <a:cs typeface="Arial" pitchFamily="34" charset="0"/>
                </a:rPr>
                <a:t>Neakceptovatelná</a:t>
              </a:r>
              <a:r>
                <a:rPr kumimoji="0" lang="cs-CZ" sz="1200" b="0" i="0" u="none" strike="noStrike" cap="none" normalizeH="0" baseline="0" dirty="0" smtClean="0">
                  <a:ln>
                    <a:noFill/>
                  </a:ln>
                  <a:solidFill>
                    <a:srgbClr val="FFFFFF"/>
                  </a:solidFill>
                  <a:effectLst/>
                  <a:latin typeface="Calibri" pitchFamily="34" charset="0"/>
                  <a:cs typeface="Arial" pitchFamily="34" charset="0"/>
                </a:rPr>
                <a:t> </a:t>
              </a:r>
              <a:r>
                <a:rPr kumimoji="0" lang="cs-CZ" sz="1200" b="1" i="0" u="none" strike="noStrike" cap="none" normalizeH="0" baseline="0" dirty="0" smtClean="0">
                  <a:ln>
                    <a:noFill/>
                  </a:ln>
                  <a:solidFill>
                    <a:schemeClr val="bg1"/>
                  </a:solidFill>
                  <a:effectLst/>
                  <a:latin typeface="Calibri" pitchFamily="34" charset="0"/>
                  <a:cs typeface="Arial" pitchFamily="34" charset="0"/>
                </a:rPr>
                <a:t>kvalita</a:t>
              </a:r>
              <a:endParaRPr kumimoji="0" lang="cs-CZ" sz="1800" b="1" i="0" u="none" strike="noStrike" cap="none" normalizeH="0" baseline="0" dirty="0" smtClean="0">
                <a:ln>
                  <a:noFill/>
                </a:ln>
                <a:solidFill>
                  <a:schemeClr val="bg1"/>
                </a:solidFill>
                <a:effectLst/>
                <a:latin typeface="Arial" pitchFamily="34" charset="0"/>
                <a:cs typeface="Arial" pitchFamily="34" charset="0"/>
              </a:endParaRPr>
            </a:p>
          </p:txBody>
        </p:sp>
        <p:sp>
          <p:nvSpPr>
            <p:cNvPr id="355334" name="Rectangle 6"/>
            <p:cNvSpPr>
              <a:spLocks noChangeArrowheads="1"/>
            </p:cNvSpPr>
            <p:nvPr/>
          </p:nvSpPr>
          <p:spPr bwMode="auto">
            <a:xfrm>
              <a:off x="5948" y="6462"/>
              <a:ext cx="1505" cy="743"/>
            </a:xfrm>
            <a:prstGeom prst="rect">
              <a:avLst/>
            </a:prstGeom>
            <a:solidFill>
              <a:srgbClr val="FFC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ts val="1200"/>
                </a:spcBef>
                <a:spcAft>
                  <a:spcPts val="1000"/>
                </a:spcAft>
                <a:buClrTx/>
                <a:buSzTx/>
                <a:buFontTx/>
                <a:buNone/>
                <a:tabLst/>
              </a:pPr>
              <a:r>
                <a:rPr kumimoji="0" lang="cs-CZ" sz="1400" b="1" i="0" u="none" strike="noStrike" cap="none" normalizeH="0" baseline="0" dirty="0" smtClean="0">
                  <a:ln>
                    <a:noFill/>
                  </a:ln>
                  <a:solidFill>
                    <a:schemeClr val="tx1"/>
                  </a:solidFill>
                  <a:effectLst/>
                  <a:latin typeface="Calibri" pitchFamily="34" charset="0"/>
                  <a:cs typeface="Arial" pitchFamily="34" charset="0"/>
                </a:rPr>
                <a:t>Penalizace</a:t>
              </a:r>
              <a:endParaRPr kumimoji="0" lang="cs-CZ"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355335" name="Rectangle 7"/>
            <p:cNvSpPr>
              <a:spLocks noChangeArrowheads="1"/>
            </p:cNvSpPr>
            <p:nvPr/>
          </p:nvSpPr>
          <p:spPr bwMode="auto">
            <a:xfrm>
              <a:off x="5948" y="5881"/>
              <a:ext cx="1505" cy="581"/>
            </a:xfrm>
            <a:prstGeom prst="rect">
              <a:avLst/>
            </a:prstGeom>
            <a:solidFill>
              <a:srgbClr val="92D05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ts val="800"/>
                </a:spcBef>
                <a:spcAft>
                  <a:spcPts val="1000"/>
                </a:spcAft>
                <a:buClrTx/>
                <a:buSzTx/>
                <a:buFontTx/>
                <a:buNone/>
                <a:tabLst/>
              </a:pPr>
              <a:r>
                <a:rPr kumimoji="0" lang="cs-CZ" sz="1400" b="1" i="0" u="none" strike="noStrike" cap="none" normalizeH="0" baseline="0" dirty="0" smtClean="0">
                  <a:ln>
                    <a:noFill/>
                  </a:ln>
                  <a:solidFill>
                    <a:schemeClr val="tx1"/>
                  </a:solidFill>
                  <a:effectLst/>
                  <a:latin typeface="Calibri" pitchFamily="34" charset="0"/>
                  <a:cs typeface="Arial" pitchFamily="34" charset="0"/>
                </a:rPr>
                <a:t>Bez postihu</a:t>
              </a:r>
              <a:endParaRPr kumimoji="0" lang="cs-CZ"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355336" name="Text Box 8"/>
            <p:cNvSpPr txBox="1">
              <a:spLocks noChangeArrowheads="1"/>
            </p:cNvSpPr>
            <p:nvPr/>
          </p:nvSpPr>
          <p:spPr bwMode="auto">
            <a:xfrm>
              <a:off x="5948" y="5529"/>
              <a:ext cx="1410" cy="29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600" b="0" i="0" u="none" strike="noStrike" cap="none" normalizeH="0" baseline="0" dirty="0" smtClean="0">
                  <a:ln>
                    <a:noFill/>
                  </a:ln>
                  <a:solidFill>
                    <a:schemeClr val="tx1"/>
                  </a:solidFill>
                  <a:effectLst/>
                  <a:latin typeface="Calibri" pitchFamily="34" charset="0"/>
                  <a:cs typeface="Arial" pitchFamily="34" charset="0"/>
                </a:rPr>
                <a:t>Bonifikace</a:t>
              </a:r>
              <a:endParaRPr kumimoji="0" lang="cs-CZ"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355337" name="Text Box 9"/>
            <p:cNvSpPr txBox="1">
              <a:spLocks noChangeArrowheads="1"/>
            </p:cNvSpPr>
            <p:nvPr/>
          </p:nvSpPr>
          <p:spPr bwMode="auto">
            <a:xfrm>
              <a:off x="7529" y="5729"/>
              <a:ext cx="1411" cy="29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600" b="0" i="0" u="none" strike="noStrike" cap="none" normalizeH="0" baseline="0" smtClean="0">
                  <a:ln>
                    <a:noFill/>
                  </a:ln>
                  <a:solidFill>
                    <a:schemeClr val="tx1"/>
                  </a:solidFill>
                  <a:effectLst/>
                  <a:latin typeface="Times New Roman" pitchFamily="18" charset="0"/>
                  <a:cs typeface="Arial" pitchFamily="34" charset="0"/>
                  <a:sym typeface="Wingdings" pitchFamily="2" charset="2"/>
                </a:rPr>
                <a:t></a:t>
              </a:r>
              <a:r>
                <a:rPr kumimoji="0" lang="cs-CZ" sz="1600" b="0" i="0" u="none" strike="noStrike" cap="none" normalizeH="0" baseline="0" smtClean="0">
                  <a:ln>
                    <a:noFill/>
                  </a:ln>
                  <a:solidFill>
                    <a:schemeClr val="tx1"/>
                  </a:solidFill>
                  <a:effectLst/>
                  <a:latin typeface="Calibri" pitchFamily="34" charset="0"/>
                  <a:cs typeface="Arial" pitchFamily="34" charset="0"/>
                </a:rPr>
                <a:t> 100 %</a:t>
              </a:r>
              <a:endParaRPr kumimoji="0" lang="cs-CZ" sz="2800" b="0" i="0" u="none" strike="noStrike" cap="none" normalizeH="0" baseline="0" smtClean="0">
                <a:ln>
                  <a:noFill/>
                </a:ln>
                <a:solidFill>
                  <a:schemeClr val="tx1"/>
                </a:solidFill>
                <a:effectLst/>
                <a:latin typeface="Arial" pitchFamily="34" charset="0"/>
                <a:cs typeface="Arial" pitchFamily="34" charset="0"/>
              </a:endParaRPr>
            </a:p>
          </p:txBody>
        </p:sp>
        <p:sp>
          <p:nvSpPr>
            <p:cNvPr id="355338" name="Text Box 10"/>
            <p:cNvSpPr txBox="1">
              <a:spLocks noChangeArrowheads="1"/>
            </p:cNvSpPr>
            <p:nvPr/>
          </p:nvSpPr>
          <p:spPr bwMode="auto">
            <a:xfrm>
              <a:off x="7529" y="6281"/>
              <a:ext cx="1411" cy="296"/>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600" b="0" i="0" u="none" strike="noStrike" cap="none" normalizeH="0" baseline="0" smtClean="0">
                  <a:ln>
                    <a:noFill/>
                  </a:ln>
                  <a:solidFill>
                    <a:schemeClr val="tx1"/>
                  </a:solidFill>
                  <a:effectLst/>
                  <a:latin typeface="Times New Roman" pitchFamily="18" charset="0"/>
                  <a:cs typeface="Arial" pitchFamily="34" charset="0"/>
                  <a:sym typeface="Wingdings" pitchFamily="2" charset="2"/>
                </a:rPr>
                <a:t></a:t>
              </a:r>
              <a:r>
                <a:rPr kumimoji="0" lang="cs-CZ" sz="1600" b="0" i="0" u="none" strike="noStrike" cap="none" normalizeH="0" baseline="0" smtClean="0">
                  <a:ln>
                    <a:noFill/>
                  </a:ln>
                  <a:solidFill>
                    <a:schemeClr val="tx1"/>
                  </a:solidFill>
                  <a:effectLst/>
                  <a:latin typeface="Calibri" pitchFamily="34" charset="0"/>
                  <a:cs typeface="Arial" pitchFamily="34" charset="0"/>
                </a:rPr>
                <a:t> 80 %</a:t>
              </a:r>
              <a:endParaRPr kumimoji="0" lang="cs-CZ" sz="2800" b="0" i="0" u="none" strike="noStrike" cap="none" normalizeH="0" baseline="0" smtClean="0">
                <a:ln>
                  <a:noFill/>
                </a:ln>
                <a:solidFill>
                  <a:schemeClr val="tx1"/>
                </a:solidFill>
                <a:effectLst/>
                <a:latin typeface="Arial" pitchFamily="34" charset="0"/>
                <a:cs typeface="Arial" pitchFamily="34" charset="0"/>
              </a:endParaRPr>
            </a:p>
          </p:txBody>
        </p:sp>
        <p:sp>
          <p:nvSpPr>
            <p:cNvPr id="355339" name="Text Box 11"/>
            <p:cNvSpPr txBox="1">
              <a:spLocks noChangeArrowheads="1"/>
            </p:cNvSpPr>
            <p:nvPr/>
          </p:nvSpPr>
          <p:spPr bwMode="auto">
            <a:xfrm>
              <a:off x="7529" y="7033"/>
              <a:ext cx="1411" cy="296"/>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600" b="0" i="0" u="none" strike="noStrike" cap="none" normalizeH="0" baseline="0" smtClean="0">
                  <a:ln>
                    <a:noFill/>
                  </a:ln>
                  <a:solidFill>
                    <a:schemeClr val="tx1"/>
                  </a:solidFill>
                  <a:effectLst/>
                  <a:latin typeface="Times New Roman" pitchFamily="18" charset="0"/>
                  <a:cs typeface="Arial" pitchFamily="34" charset="0"/>
                  <a:sym typeface="Wingdings" pitchFamily="2" charset="2"/>
                </a:rPr>
                <a:t></a:t>
              </a:r>
              <a:r>
                <a:rPr kumimoji="0" lang="cs-CZ" sz="1600" b="0" i="0" u="none" strike="noStrike" cap="none" normalizeH="0" baseline="0" smtClean="0">
                  <a:ln>
                    <a:noFill/>
                  </a:ln>
                  <a:solidFill>
                    <a:schemeClr val="tx1"/>
                  </a:solidFill>
                  <a:effectLst/>
                  <a:latin typeface="Calibri" pitchFamily="34" charset="0"/>
                  <a:cs typeface="Arial" pitchFamily="34" charset="0"/>
                </a:rPr>
                <a:t> 60 %</a:t>
              </a:r>
              <a:endParaRPr kumimoji="0" lang="cs-CZ" sz="2800" b="0" i="0" u="none" strike="noStrike" cap="none" normalizeH="0" baseline="0" smtClean="0">
                <a:ln>
                  <a:noFill/>
                </a:ln>
                <a:solidFill>
                  <a:schemeClr val="tx1"/>
                </a:solidFill>
                <a:effectLst/>
                <a:latin typeface="Arial" pitchFamily="34" charset="0"/>
                <a:cs typeface="Arial" pitchFamily="34" charset="0"/>
              </a:endParaRPr>
            </a:p>
          </p:txBody>
        </p:sp>
        <p:sp>
          <p:nvSpPr>
            <p:cNvPr id="355340" name="Text Box 12"/>
            <p:cNvSpPr txBox="1">
              <a:spLocks noChangeArrowheads="1"/>
            </p:cNvSpPr>
            <p:nvPr/>
          </p:nvSpPr>
          <p:spPr bwMode="auto">
            <a:xfrm>
              <a:off x="7529" y="9110"/>
              <a:ext cx="1411" cy="296"/>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600" b="0" i="0" u="none" strike="noStrike" cap="none" normalizeH="0" baseline="0" dirty="0" smtClean="0">
                  <a:ln>
                    <a:noFill/>
                  </a:ln>
                  <a:solidFill>
                    <a:schemeClr val="tx1"/>
                  </a:solidFill>
                  <a:effectLst/>
                  <a:latin typeface="Times New Roman" pitchFamily="18" charset="0"/>
                  <a:cs typeface="Arial" pitchFamily="34" charset="0"/>
                  <a:sym typeface="Wingdings" pitchFamily="2" charset="2"/>
                </a:rPr>
                <a:t></a:t>
              </a:r>
              <a:r>
                <a:rPr kumimoji="0" lang="cs-CZ" sz="1600" b="0" i="0" u="none" strike="noStrike" cap="none" normalizeH="0" baseline="0" dirty="0" smtClean="0">
                  <a:ln>
                    <a:noFill/>
                  </a:ln>
                  <a:solidFill>
                    <a:schemeClr val="tx1"/>
                  </a:solidFill>
                  <a:effectLst/>
                  <a:latin typeface="Calibri" pitchFamily="34" charset="0"/>
                  <a:cs typeface="Arial" pitchFamily="34" charset="0"/>
                </a:rPr>
                <a:t> 0 %</a:t>
              </a:r>
              <a:endParaRPr kumimoji="0" lang="cs-CZ" sz="2800" b="0" i="0" u="none" strike="noStrike" cap="none" normalizeH="0" baseline="0" dirty="0" smtClean="0">
                <a:ln>
                  <a:noFill/>
                </a:ln>
                <a:solidFill>
                  <a:schemeClr val="tx1"/>
                </a:solidFill>
                <a:effectLst/>
                <a:latin typeface="Arial" pitchFamily="34" charset="0"/>
                <a:cs typeface="Arial" pitchFamily="34" charset="0"/>
              </a:endParaRPr>
            </a:p>
          </p:txBody>
        </p:sp>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a:prstGeom prst="rect">
            <a:avLst/>
          </a:prstGeom>
        </p:spPr>
        <p:txBody>
          <a:bodyPr/>
          <a:lstStyle/>
          <a:p>
            <a:fld id="{DFC39D8B-F3DC-4A89-9B0B-915AC464A7A3}" type="slidenum">
              <a:rPr lang="cs-CZ" smtClean="0"/>
              <a:pPr/>
              <a:t>16</a:t>
            </a:fld>
            <a:endParaRPr lang="cs-CZ"/>
          </a:p>
        </p:txBody>
      </p:sp>
      <p:sp>
        <p:nvSpPr>
          <p:cNvPr id="9" name="Nadpis 8"/>
          <p:cNvSpPr>
            <a:spLocks noGrp="1"/>
          </p:cNvSpPr>
          <p:nvPr>
            <p:ph type="ctrTitle" idx="4294967295"/>
          </p:nvPr>
        </p:nvSpPr>
        <p:spPr>
          <a:xfrm>
            <a:off x="683568" y="1268413"/>
            <a:ext cx="7772400" cy="1223962"/>
          </a:xfrm>
        </p:spPr>
        <p:txBody>
          <a:bodyPr/>
          <a:lstStyle/>
          <a:p>
            <a:pPr algn="ctr"/>
            <a:r>
              <a:rPr lang="cs-CZ" dirty="0" smtClean="0"/>
              <a:t>Dva způsoby jak specifikovat požadavek</a:t>
            </a:r>
            <a:br>
              <a:rPr lang="cs-CZ" dirty="0" smtClean="0"/>
            </a:br>
            <a:r>
              <a:rPr lang="cs-CZ" dirty="0" smtClean="0"/>
              <a:t>(jak specifikovat SL)</a:t>
            </a:r>
            <a:endParaRPr lang="cs-CZ" dirty="0"/>
          </a:p>
        </p:txBody>
      </p:sp>
      <p:pic>
        <p:nvPicPr>
          <p:cNvPr id="457730" name="Picture 2" descr="http://www.marketwallpapers.com/wallpapers/28/wallpaper-151019.jpg"/>
          <p:cNvPicPr>
            <a:picLocks noChangeAspect="1" noChangeArrowheads="1"/>
          </p:cNvPicPr>
          <p:nvPr/>
        </p:nvPicPr>
        <p:blipFill>
          <a:blip r:embed="rId3" cstate="screen"/>
          <a:srcRect/>
          <a:stretch>
            <a:fillRect/>
          </a:stretch>
        </p:blipFill>
        <p:spPr bwMode="auto">
          <a:xfrm>
            <a:off x="1907704" y="2820127"/>
            <a:ext cx="5328592" cy="3330370"/>
          </a:xfrm>
          <a:prstGeom prst="rect">
            <a:avLst/>
          </a:prstGeom>
          <a:noFill/>
        </p:spPr>
      </p:pic>
      <p:pic>
        <p:nvPicPr>
          <p:cNvPr id="457732" name="Picture 4" descr="http://aux.iconpedia.net/uploads/2106003206.png"/>
          <p:cNvPicPr>
            <a:picLocks noChangeAspect="1" noChangeArrowheads="1"/>
          </p:cNvPicPr>
          <p:nvPr/>
        </p:nvPicPr>
        <p:blipFill>
          <a:blip r:embed="rId4" cstate="screen"/>
          <a:srcRect/>
          <a:stretch>
            <a:fillRect/>
          </a:stretch>
        </p:blipFill>
        <p:spPr bwMode="auto">
          <a:xfrm>
            <a:off x="539552" y="3712097"/>
            <a:ext cx="2438400" cy="2438400"/>
          </a:xfrm>
          <a:prstGeom prst="rect">
            <a:avLst/>
          </a:prstGeom>
          <a:noFill/>
        </p:spPr>
      </p:pic>
      <p:pic>
        <p:nvPicPr>
          <p:cNvPr id="13" name="Picture 4" descr="http://aux.iconpedia.net/uploads/2106003206.png"/>
          <p:cNvPicPr>
            <a:picLocks noChangeAspect="1" noChangeArrowheads="1"/>
          </p:cNvPicPr>
          <p:nvPr/>
        </p:nvPicPr>
        <p:blipFill>
          <a:blip r:embed="rId4" cstate="screen"/>
          <a:srcRect/>
          <a:stretch>
            <a:fillRect/>
          </a:stretch>
        </p:blipFill>
        <p:spPr bwMode="auto">
          <a:xfrm>
            <a:off x="6228184" y="3712156"/>
            <a:ext cx="2438400" cy="24384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Dva přístupy ke specifikaci SL (SLA)</a:t>
            </a:r>
            <a:endParaRPr lang="cs-CZ" dirty="0"/>
          </a:p>
        </p:txBody>
      </p:sp>
      <p:sp>
        <p:nvSpPr>
          <p:cNvPr id="78" name="Zástupný symbol pro číslo snímku 77"/>
          <p:cNvSpPr>
            <a:spLocks noGrp="1"/>
          </p:cNvSpPr>
          <p:nvPr>
            <p:ph type="sldNum" sz="quarter" idx="12"/>
          </p:nvPr>
        </p:nvSpPr>
        <p:spPr/>
        <p:txBody>
          <a:bodyPr/>
          <a:lstStyle/>
          <a:p>
            <a:fld id="{DFC39D8B-F3DC-4A89-9B0B-915AC464A7A3}" type="slidenum">
              <a:rPr lang="cs-CZ" smtClean="0"/>
              <a:pPr/>
              <a:t>17</a:t>
            </a:fld>
            <a:endParaRPr lang="cs-CZ"/>
          </a:p>
        </p:txBody>
      </p:sp>
      <p:grpSp>
        <p:nvGrpSpPr>
          <p:cNvPr id="3" name="Skupina 83"/>
          <p:cNvGrpSpPr/>
          <p:nvPr/>
        </p:nvGrpSpPr>
        <p:grpSpPr>
          <a:xfrm>
            <a:off x="539552" y="1772816"/>
            <a:ext cx="3583969" cy="4297459"/>
            <a:chOff x="555983" y="1243290"/>
            <a:chExt cx="3583969" cy="5138038"/>
          </a:xfrm>
        </p:grpSpPr>
        <p:grpSp>
          <p:nvGrpSpPr>
            <p:cNvPr id="4" name="Skupina 40"/>
            <p:cNvGrpSpPr/>
            <p:nvPr/>
          </p:nvGrpSpPr>
          <p:grpSpPr>
            <a:xfrm>
              <a:off x="555983" y="2204864"/>
              <a:ext cx="3583969" cy="4176464"/>
              <a:chOff x="267950" y="914400"/>
              <a:chExt cx="8644951" cy="4537550"/>
            </a:xfrm>
          </p:grpSpPr>
          <p:grpSp>
            <p:nvGrpSpPr>
              <p:cNvPr id="5" name="Group 242"/>
              <p:cNvGrpSpPr>
                <a:grpSpLocks noChangeAspect="1"/>
              </p:cNvGrpSpPr>
              <p:nvPr/>
            </p:nvGrpSpPr>
            <p:grpSpPr>
              <a:xfrm>
                <a:off x="2654095" y="914400"/>
                <a:ext cx="3835810" cy="559490"/>
                <a:chOff x="267950" y="4876800"/>
                <a:chExt cx="8644951" cy="1260950"/>
              </a:xfrm>
              <a:solidFill>
                <a:srgbClr val="364176">
                  <a:alpha val="5000"/>
                </a:srgbClr>
              </a:solidFill>
              <a:effectLst>
                <a:reflection blurRad="6350" stA="52000" endA="300" endPos="35000" dir="5400000" sy="-100000" algn="bl" rotWithShape="0"/>
              </a:effectLst>
              <a:scene3d>
                <a:camera prst="perspectiveBelow"/>
                <a:lightRig rig="threePt" dir="t"/>
              </a:scene3d>
            </p:grpSpPr>
            <p:sp>
              <p:nvSpPr>
                <p:cNvPr id="6" name="Rounded Rectangle 243"/>
                <p:cNvSpPr/>
                <p:nvPr/>
              </p:nvSpPr>
              <p:spPr>
                <a:xfrm>
                  <a:off x="267950" y="4876800"/>
                  <a:ext cx="1597701" cy="1260950"/>
                </a:xfrm>
                <a:prstGeom prst="roundRect">
                  <a:avLst>
                    <a:gd name="adj" fmla="val 4363"/>
                  </a:avLst>
                </a:prstGeom>
                <a:grpFill/>
                <a:ln w="63500">
                  <a:noFill/>
                </a:ln>
                <a:effectLst/>
                <a:sp3d>
                  <a:bevelT w="12700" h="12700" prst="relaxedInset"/>
                </a:sp3d>
              </p:spPr>
              <p:style>
                <a:lnRef idx="1">
                  <a:schemeClr val="dk1"/>
                </a:lnRef>
                <a:fillRef idx="2">
                  <a:schemeClr val="dk1"/>
                </a:fillRef>
                <a:effectRef idx="1">
                  <a:schemeClr val="dk1"/>
                </a:effectRef>
                <a:fontRef idx="minor">
                  <a:schemeClr val="dk1"/>
                </a:fontRef>
              </p:style>
              <p:txBody>
                <a:bodyPr rtlCol="0" anchor="ctr"/>
                <a:lstStyle/>
                <a:p>
                  <a:pPr algn="ctr"/>
                  <a:endParaRPr lang="en-US" dirty="0">
                    <a:solidFill>
                      <a:prstClr val="black"/>
                    </a:solidFill>
                  </a:endParaRPr>
                </a:p>
              </p:txBody>
            </p:sp>
            <p:sp>
              <p:nvSpPr>
                <p:cNvPr id="7" name="Rounded Rectangle 244"/>
                <p:cNvSpPr/>
                <p:nvPr/>
              </p:nvSpPr>
              <p:spPr>
                <a:xfrm>
                  <a:off x="2029762" y="4876800"/>
                  <a:ext cx="1597701" cy="1260950"/>
                </a:xfrm>
                <a:prstGeom prst="roundRect">
                  <a:avLst>
                    <a:gd name="adj" fmla="val 4363"/>
                  </a:avLst>
                </a:prstGeom>
                <a:grpFill/>
                <a:ln w="63500">
                  <a:noFill/>
                </a:ln>
                <a:effectLst/>
                <a:sp3d>
                  <a:bevelT w="12700" h="12700" prst="relaxedInset"/>
                </a:sp3d>
              </p:spPr>
              <p:style>
                <a:lnRef idx="1">
                  <a:schemeClr val="dk1"/>
                </a:lnRef>
                <a:fillRef idx="2">
                  <a:schemeClr val="dk1"/>
                </a:fillRef>
                <a:effectRef idx="1">
                  <a:schemeClr val="dk1"/>
                </a:effectRef>
                <a:fontRef idx="minor">
                  <a:schemeClr val="dk1"/>
                </a:fontRef>
              </p:style>
              <p:txBody>
                <a:bodyPr rtlCol="0" anchor="ctr"/>
                <a:lstStyle/>
                <a:p>
                  <a:pPr algn="ctr"/>
                  <a:endParaRPr lang="en-US" dirty="0">
                    <a:solidFill>
                      <a:prstClr val="black"/>
                    </a:solidFill>
                  </a:endParaRPr>
                </a:p>
              </p:txBody>
            </p:sp>
            <p:sp>
              <p:nvSpPr>
                <p:cNvPr id="8" name="Rounded Rectangle 245"/>
                <p:cNvSpPr/>
                <p:nvPr/>
              </p:nvSpPr>
              <p:spPr>
                <a:xfrm>
                  <a:off x="3791574" y="4876800"/>
                  <a:ext cx="1597701" cy="1260950"/>
                </a:xfrm>
                <a:prstGeom prst="roundRect">
                  <a:avLst>
                    <a:gd name="adj" fmla="val 4363"/>
                  </a:avLst>
                </a:prstGeom>
                <a:grpFill/>
                <a:ln w="63500">
                  <a:noFill/>
                </a:ln>
                <a:effectLst/>
                <a:sp3d>
                  <a:bevelT w="12700" h="12700" prst="relaxedInset"/>
                </a:sp3d>
              </p:spPr>
              <p:style>
                <a:lnRef idx="1">
                  <a:schemeClr val="dk1"/>
                </a:lnRef>
                <a:fillRef idx="2">
                  <a:schemeClr val="dk1"/>
                </a:fillRef>
                <a:effectRef idx="1">
                  <a:schemeClr val="dk1"/>
                </a:effectRef>
                <a:fontRef idx="minor">
                  <a:schemeClr val="dk1"/>
                </a:fontRef>
              </p:style>
              <p:txBody>
                <a:bodyPr rtlCol="0" anchor="ctr"/>
                <a:lstStyle/>
                <a:p>
                  <a:pPr algn="ctr"/>
                  <a:endParaRPr lang="en-US" dirty="0">
                    <a:solidFill>
                      <a:prstClr val="black"/>
                    </a:solidFill>
                  </a:endParaRPr>
                </a:p>
              </p:txBody>
            </p:sp>
            <p:sp>
              <p:nvSpPr>
                <p:cNvPr id="9" name="Rounded Rectangle 246"/>
                <p:cNvSpPr/>
                <p:nvPr/>
              </p:nvSpPr>
              <p:spPr>
                <a:xfrm>
                  <a:off x="5553386" y="4876800"/>
                  <a:ext cx="1597701" cy="1260950"/>
                </a:xfrm>
                <a:prstGeom prst="roundRect">
                  <a:avLst>
                    <a:gd name="adj" fmla="val 4363"/>
                  </a:avLst>
                </a:prstGeom>
                <a:grpFill/>
                <a:ln w="63500">
                  <a:noFill/>
                </a:ln>
                <a:effectLst/>
                <a:sp3d>
                  <a:bevelT w="12700" h="12700" prst="relaxedInset"/>
                </a:sp3d>
              </p:spPr>
              <p:style>
                <a:lnRef idx="1">
                  <a:schemeClr val="dk1"/>
                </a:lnRef>
                <a:fillRef idx="2">
                  <a:schemeClr val="dk1"/>
                </a:fillRef>
                <a:effectRef idx="1">
                  <a:schemeClr val="dk1"/>
                </a:effectRef>
                <a:fontRef idx="minor">
                  <a:schemeClr val="dk1"/>
                </a:fontRef>
              </p:style>
              <p:txBody>
                <a:bodyPr rtlCol="0" anchor="ctr"/>
                <a:lstStyle/>
                <a:p>
                  <a:pPr algn="ctr"/>
                  <a:endParaRPr lang="en-US" dirty="0">
                    <a:solidFill>
                      <a:prstClr val="black"/>
                    </a:solidFill>
                  </a:endParaRPr>
                </a:p>
              </p:txBody>
            </p:sp>
            <p:sp>
              <p:nvSpPr>
                <p:cNvPr id="10" name="Rounded Rectangle 247"/>
                <p:cNvSpPr/>
                <p:nvPr/>
              </p:nvSpPr>
              <p:spPr>
                <a:xfrm>
                  <a:off x="7315200" y="4876800"/>
                  <a:ext cx="1597701" cy="1260950"/>
                </a:xfrm>
                <a:prstGeom prst="roundRect">
                  <a:avLst>
                    <a:gd name="adj" fmla="val 4363"/>
                  </a:avLst>
                </a:prstGeom>
                <a:grpFill/>
                <a:ln w="63500">
                  <a:noFill/>
                </a:ln>
                <a:effectLst/>
                <a:sp3d>
                  <a:bevelT w="12700" h="12700" prst="relaxedInset"/>
                </a:sp3d>
              </p:spPr>
              <p:style>
                <a:lnRef idx="1">
                  <a:schemeClr val="dk1"/>
                </a:lnRef>
                <a:fillRef idx="2">
                  <a:schemeClr val="dk1"/>
                </a:fillRef>
                <a:effectRef idx="1">
                  <a:schemeClr val="dk1"/>
                </a:effectRef>
                <a:fontRef idx="minor">
                  <a:schemeClr val="dk1"/>
                </a:fontRef>
              </p:style>
              <p:txBody>
                <a:bodyPr rtlCol="0" anchor="ctr"/>
                <a:lstStyle/>
                <a:p>
                  <a:pPr algn="ctr"/>
                  <a:endParaRPr lang="en-US" dirty="0">
                    <a:solidFill>
                      <a:prstClr val="black"/>
                    </a:solidFill>
                  </a:endParaRPr>
                </a:p>
              </p:txBody>
            </p:sp>
          </p:grpSp>
          <p:grpSp>
            <p:nvGrpSpPr>
              <p:cNvPr id="11" name="Group 236"/>
              <p:cNvGrpSpPr>
                <a:grpSpLocks noChangeAspect="1"/>
              </p:cNvGrpSpPr>
              <p:nvPr/>
            </p:nvGrpSpPr>
            <p:grpSpPr>
              <a:xfrm>
                <a:off x="2315641" y="1334222"/>
                <a:ext cx="4512718" cy="658224"/>
                <a:chOff x="267950" y="4876800"/>
                <a:chExt cx="8644951" cy="1260950"/>
              </a:xfrm>
              <a:solidFill>
                <a:srgbClr val="364176">
                  <a:alpha val="15000"/>
                </a:srgbClr>
              </a:solidFill>
              <a:effectLst>
                <a:reflection blurRad="6350" stA="52000" endA="300" endPos="35000" dir="5400000" sy="-100000" algn="bl" rotWithShape="0"/>
              </a:effectLst>
              <a:scene3d>
                <a:camera prst="perspectiveBelow"/>
                <a:lightRig rig="threePt" dir="t"/>
              </a:scene3d>
            </p:grpSpPr>
            <p:sp>
              <p:nvSpPr>
                <p:cNvPr id="12" name="Rounded Rectangle 237"/>
                <p:cNvSpPr/>
                <p:nvPr/>
              </p:nvSpPr>
              <p:spPr>
                <a:xfrm>
                  <a:off x="267950" y="4876800"/>
                  <a:ext cx="1597701" cy="1260950"/>
                </a:xfrm>
                <a:prstGeom prst="roundRect">
                  <a:avLst>
                    <a:gd name="adj" fmla="val 4363"/>
                  </a:avLst>
                </a:prstGeom>
                <a:grpFill/>
                <a:ln w="63500">
                  <a:noFill/>
                </a:ln>
                <a:effectLst/>
                <a:sp3d>
                  <a:bevelT w="25400" h="25400" prst="relaxedInset"/>
                </a:sp3d>
              </p:spPr>
              <p:style>
                <a:lnRef idx="1">
                  <a:schemeClr val="dk1"/>
                </a:lnRef>
                <a:fillRef idx="2">
                  <a:schemeClr val="dk1"/>
                </a:fillRef>
                <a:effectRef idx="1">
                  <a:schemeClr val="dk1"/>
                </a:effectRef>
                <a:fontRef idx="minor">
                  <a:schemeClr val="dk1"/>
                </a:fontRef>
              </p:style>
              <p:txBody>
                <a:bodyPr rtlCol="0" anchor="ctr"/>
                <a:lstStyle/>
                <a:p>
                  <a:pPr algn="ctr"/>
                  <a:endParaRPr lang="en-US" dirty="0">
                    <a:solidFill>
                      <a:prstClr val="black"/>
                    </a:solidFill>
                  </a:endParaRPr>
                </a:p>
              </p:txBody>
            </p:sp>
            <p:sp>
              <p:nvSpPr>
                <p:cNvPr id="13" name="Rounded Rectangle 238"/>
                <p:cNvSpPr/>
                <p:nvPr/>
              </p:nvSpPr>
              <p:spPr>
                <a:xfrm>
                  <a:off x="2029762" y="4876800"/>
                  <a:ext cx="1597701" cy="1260950"/>
                </a:xfrm>
                <a:prstGeom prst="roundRect">
                  <a:avLst>
                    <a:gd name="adj" fmla="val 4363"/>
                  </a:avLst>
                </a:prstGeom>
                <a:grpFill/>
                <a:ln w="63500">
                  <a:noFill/>
                </a:ln>
                <a:effectLst/>
                <a:sp3d>
                  <a:bevelT w="25400" h="25400" prst="relaxedInset"/>
                </a:sp3d>
              </p:spPr>
              <p:style>
                <a:lnRef idx="1">
                  <a:schemeClr val="dk1"/>
                </a:lnRef>
                <a:fillRef idx="2">
                  <a:schemeClr val="dk1"/>
                </a:fillRef>
                <a:effectRef idx="1">
                  <a:schemeClr val="dk1"/>
                </a:effectRef>
                <a:fontRef idx="minor">
                  <a:schemeClr val="dk1"/>
                </a:fontRef>
              </p:style>
              <p:txBody>
                <a:bodyPr rtlCol="0" anchor="ctr"/>
                <a:lstStyle/>
                <a:p>
                  <a:pPr algn="ctr"/>
                  <a:endParaRPr lang="en-US" dirty="0">
                    <a:solidFill>
                      <a:prstClr val="black"/>
                    </a:solidFill>
                  </a:endParaRPr>
                </a:p>
              </p:txBody>
            </p:sp>
            <p:sp>
              <p:nvSpPr>
                <p:cNvPr id="14" name="Rounded Rectangle 239"/>
                <p:cNvSpPr/>
                <p:nvPr/>
              </p:nvSpPr>
              <p:spPr>
                <a:xfrm>
                  <a:off x="3791574" y="4876800"/>
                  <a:ext cx="1597701" cy="1260950"/>
                </a:xfrm>
                <a:prstGeom prst="roundRect">
                  <a:avLst>
                    <a:gd name="adj" fmla="val 4363"/>
                  </a:avLst>
                </a:prstGeom>
                <a:grpFill/>
                <a:ln w="63500">
                  <a:noFill/>
                </a:ln>
                <a:effectLst/>
                <a:sp3d>
                  <a:bevelT w="25400" h="25400" prst="relaxedInset"/>
                </a:sp3d>
              </p:spPr>
              <p:style>
                <a:lnRef idx="1">
                  <a:schemeClr val="dk1"/>
                </a:lnRef>
                <a:fillRef idx="2">
                  <a:schemeClr val="dk1"/>
                </a:fillRef>
                <a:effectRef idx="1">
                  <a:schemeClr val="dk1"/>
                </a:effectRef>
                <a:fontRef idx="minor">
                  <a:schemeClr val="dk1"/>
                </a:fontRef>
              </p:style>
              <p:txBody>
                <a:bodyPr rtlCol="0" anchor="ctr"/>
                <a:lstStyle/>
                <a:p>
                  <a:pPr algn="ctr"/>
                  <a:endParaRPr lang="en-US" dirty="0">
                    <a:solidFill>
                      <a:prstClr val="black"/>
                    </a:solidFill>
                  </a:endParaRPr>
                </a:p>
              </p:txBody>
            </p:sp>
            <p:sp>
              <p:nvSpPr>
                <p:cNvPr id="15" name="Rounded Rectangle 240"/>
                <p:cNvSpPr/>
                <p:nvPr/>
              </p:nvSpPr>
              <p:spPr>
                <a:xfrm>
                  <a:off x="5553386" y="4876800"/>
                  <a:ext cx="1597701" cy="1260950"/>
                </a:xfrm>
                <a:prstGeom prst="roundRect">
                  <a:avLst>
                    <a:gd name="adj" fmla="val 4363"/>
                  </a:avLst>
                </a:prstGeom>
                <a:grpFill/>
                <a:ln w="63500">
                  <a:noFill/>
                </a:ln>
                <a:effectLst/>
                <a:sp3d>
                  <a:bevelT w="25400" h="25400" prst="relaxedInset"/>
                </a:sp3d>
              </p:spPr>
              <p:style>
                <a:lnRef idx="1">
                  <a:schemeClr val="dk1"/>
                </a:lnRef>
                <a:fillRef idx="2">
                  <a:schemeClr val="dk1"/>
                </a:fillRef>
                <a:effectRef idx="1">
                  <a:schemeClr val="dk1"/>
                </a:effectRef>
                <a:fontRef idx="minor">
                  <a:schemeClr val="dk1"/>
                </a:fontRef>
              </p:style>
              <p:txBody>
                <a:bodyPr rtlCol="0" anchor="ctr"/>
                <a:lstStyle/>
                <a:p>
                  <a:pPr algn="ctr"/>
                  <a:endParaRPr lang="en-US" dirty="0">
                    <a:solidFill>
                      <a:prstClr val="black"/>
                    </a:solidFill>
                  </a:endParaRPr>
                </a:p>
              </p:txBody>
            </p:sp>
            <p:sp>
              <p:nvSpPr>
                <p:cNvPr id="16" name="Rounded Rectangle 241"/>
                <p:cNvSpPr/>
                <p:nvPr/>
              </p:nvSpPr>
              <p:spPr>
                <a:xfrm>
                  <a:off x="7315200" y="4876800"/>
                  <a:ext cx="1597701" cy="1260950"/>
                </a:xfrm>
                <a:prstGeom prst="roundRect">
                  <a:avLst>
                    <a:gd name="adj" fmla="val 4363"/>
                  </a:avLst>
                </a:prstGeom>
                <a:grpFill/>
                <a:ln w="63500">
                  <a:noFill/>
                </a:ln>
                <a:effectLst/>
                <a:sp3d>
                  <a:bevelT w="25400" h="25400" prst="relaxedInset"/>
                </a:sp3d>
              </p:spPr>
              <p:style>
                <a:lnRef idx="1">
                  <a:schemeClr val="dk1"/>
                </a:lnRef>
                <a:fillRef idx="2">
                  <a:schemeClr val="dk1"/>
                </a:fillRef>
                <a:effectRef idx="1">
                  <a:schemeClr val="dk1"/>
                </a:effectRef>
                <a:fontRef idx="minor">
                  <a:schemeClr val="dk1"/>
                </a:fontRef>
              </p:style>
              <p:txBody>
                <a:bodyPr rtlCol="0" anchor="ctr"/>
                <a:lstStyle/>
                <a:p>
                  <a:pPr algn="ctr"/>
                  <a:endParaRPr lang="en-US" dirty="0">
                    <a:solidFill>
                      <a:prstClr val="black"/>
                    </a:solidFill>
                  </a:endParaRPr>
                </a:p>
              </p:txBody>
            </p:sp>
          </p:grpSp>
          <p:grpSp>
            <p:nvGrpSpPr>
              <p:cNvPr id="17" name="Group 230"/>
              <p:cNvGrpSpPr>
                <a:grpSpLocks noChangeAspect="1"/>
              </p:cNvGrpSpPr>
              <p:nvPr/>
            </p:nvGrpSpPr>
            <p:grpSpPr>
              <a:xfrm>
                <a:off x="1917460" y="1852778"/>
                <a:ext cx="5309080" cy="774381"/>
                <a:chOff x="267950" y="4876800"/>
                <a:chExt cx="8644951" cy="1260950"/>
              </a:xfrm>
              <a:solidFill>
                <a:srgbClr val="364176">
                  <a:alpha val="25000"/>
                </a:srgbClr>
              </a:solidFill>
              <a:effectLst>
                <a:reflection blurRad="6350" stA="52000" endA="300" endPos="35000" dir="5400000" sy="-100000" algn="bl" rotWithShape="0"/>
              </a:effectLst>
              <a:scene3d>
                <a:camera prst="perspectiveBelow"/>
                <a:lightRig rig="threePt" dir="t"/>
              </a:scene3d>
            </p:grpSpPr>
            <p:sp>
              <p:nvSpPr>
                <p:cNvPr id="18" name="Rounded Rectangle 231"/>
                <p:cNvSpPr/>
                <p:nvPr/>
              </p:nvSpPr>
              <p:spPr>
                <a:xfrm>
                  <a:off x="267950" y="4876800"/>
                  <a:ext cx="1597701" cy="1260950"/>
                </a:xfrm>
                <a:prstGeom prst="roundRect">
                  <a:avLst>
                    <a:gd name="adj" fmla="val 4363"/>
                  </a:avLst>
                </a:prstGeom>
                <a:grpFill/>
                <a:ln w="63500">
                  <a:noFill/>
                </a:ln>
                <a:effectLst/>
                <a:sp3d>
                  <a:bevelT w="38100" h="38100" prst="relaxedInset"/>
                </a:sp3d>
              </p:spPr>
              <p:style>
                <a:lnRef idx="1">
                  <a:schemeClr val="dk1"/>
                </a:lnRef>
                <a:fillRef idx="2">
                  <a:schemeClr val="dk1"/>
                </a:fillRef>
                <a:effectRef idx="1">
                  <a:schemeClr val="dk1"/>
                </a:effectRef>
                <a:fontRef idx="minor">
                  <a:schemeClr val="dk1"/>
                </a:fontRef>
              </p:style>
              <p:txBody>
                <a:bodyPr rtlCol="0" anchor="ctr"/>
                <a:lstStyle/>
                <a:p>
                  <a:pPr algn="ctr"/>
                  <a:endParaRPr lang="en-US" dirty="0">
                    <a:solidFill>
                      <a:prstClr val="black"/>
                    </a:solidFill>
                  </a:endParaRPr>
                </a:p>
              </p:txBody>
            </p:sp>
            <p:sp>
              <p:nvSpPr>
                <p:cNvPr id="19" name="Rounded Rectangle 232"/>
                <p:cNvSpPr/>
                <p:nvPr/>
              </p:nvSpPr>
              <p:spPr>
                <a:xfrm>
                  <a:off x="2029762" y="4876800"/>
                  <a:ext cx="1597701" cy="1260950"/>
                </a:xfrm>
                <a:prstGeom prst="roundRect">
                  <a:avLst>
                    <a:gd name="adj" fmla="val 4363"/>
                  </a:avLst>
                </a:prstGeom>
                <a:grpFill/>
                <a:ln w="63500">
                  <a:noFill/>
                </a:ln>
                <a:effectLst/>
                <a:sp3d>
                  <a:bevelT w="38100" h="38100" prst="relaxedInset"/>
                </a:sp3d>
              </p:spPr>
              <p:style>
                <a:lnRef idx="1">
                  <a:schemeClr val="dk1"/>
                </a:lnRef>
                <a:fillRef idx="2">
                  <a:schemeClr val="dk1"/>
                </a:fillRef>
                <a:effectRef idx="1">
                  <a:schemeClr val="dk1"/>
                </a:effectRef>
                <a:fontRef idx="minor">
                  <a:schemeClr val="dk1"/>
                </a:fontRef>
              </p:style>
              <p:txBody>
                <a:bodyPr rtlCol="0" anchor="ctr"/>
                <a:lstStyle/>
                <a:p>
                  <a:pPr algn="ctr"/>
                  <a:endParaRPr lang="en-US" dirty="0">
                    <a:solidFill>
                      <a:prstClr val="black"/>
                    </a:solidFill>
                  </a:endParaRPr>
                </a:p>
              </p:txBody>
            </p:sp>
            <p:sp>
              <p:nvSpPr>
                <p:cNvPr id="20" name="Rounded Rectangle 233"/>
                <p:cNvSpPr/>
                <p:nvPr/>
              </p:nvSpPr>
              <p:spPr>
                <a:xfrm>
                  <a:off x="3791574" y="4876800"/>
                  <a:ext cx="1597701" cy="1260950"/>
                </a:xfrm>
                <a:prstGeom prst="roundRect">
                  <a:avLst>
                    <a:gd name="adj" fmla="val 4363"/>
                  </a:avLst>
                </a:prstGeom>
                <a:grpFill/>
                <a:ln w="63500">
                  <a:noFill/>
                </a:ln>
                <a:effectLst/>
                <a:sp3d>
                  <a:bevelT w="38100" h="38100" prst="relaxedInset"/>
                </a:sp3d>
              </p:spPr>
              <p:style>
                <a:lnRef idx="1">
                  <a:schemeClr val="dk1"/>
                </a:lnRef>
                <a:fillRef idx="2">
                  <a:schemeClr val="dk1"/>
                </a:fillRef>
                <a:effectRef idx="1">
                  <a:schemeClr val="dk1"/>
                </a:effectRef>
                <a:fontRef idx="minor">
                  <a:schemeClr val="dk1"/>
                </a:fontRef>
              </p:style>
              <p:txBody>
                <a:bodyPr rtlCol="0" anchor="ctr"/>
                <a:lstStyle/>
                <a:p>
                  <a:pPr algn="ctr"/>
                  <a:endParaRPr lang="en-US" dirty="0">
                    <a:solidFill>
                      <a:prstClr val="black"/>
                    </a:solidFill>
                  </a:endParaRPr>
                </a:p>
              </p:txBody>
            </p:sp>
            <p:sp>
              <p:nvSpPr>
                <p:cNvPr id="21" name="Rounded Rectangle 234"/>
                <p:cNvSpPr/>
                <p:nvPr/>
              </p:nvSpPr>
              <p:spPr>
                <a:xfrm>
                  <a:off x="5553386" y="4876800"/>
                  <a:ext cx="1597701" cy="1260950"/>
                </a:xfrm>
                <a:prstGeom prst="roundRect">
                  <a:avLst>
                    <a:gd name="adj" fmla="val 4363"/>
                  </a:avLst>
                </a:prstGeom>
                <a:grpFill/>
                <a:ln w="63500">
                  <a:noFill/>
                </a:ln>
                <a:effectLst/>
                <a:sp3d>
                  <a:bevelT w="38100" h="38100" prst="relaxedInset"/>
                </a:sp3d>
              </p:spPr>
              <p:style>
                <a:lnRef idx="1">
                  <a:schemeClr val="dk1"/>
                </a:lnRef>
                <a:fillRef idx="2">
                  <a:schemeClr val="dk1"/>
                </a:fillRef>
                <a:effectRef idx="1">
                  <a:schemeClr val="dk1"/>
                </a:effectRef>
                <a:fontRef idx="minor">
                  <a:schemeClr val="dk1"/>
                </a:fontRef>
              </p:style>
              <p:txBody>
                <a:bodyPr rtlCol="0" anchor="ctr"/>
                <a:lstStyle/>
                <a:p>
                  <a:pPr algn="ctr"/>
                  <a:endParaRPr lang="en-US" dirty="0">
                    <a:solidFill>
                      <a:prstClr val="black"/>
                    </a:solidFill>
                  </a:endParaRPr>
                </a:p>
              </p:txBody>
            </p:sp>
            <p:sp>
              <p:nvSpPr>
                <p:cNvPr id="22" name="Rounded Rectangle 235"/>
                <p:cNvSpPr/>
                <p:nvPr/>
              </p:nvSpPr>
              <p:spPr>
                <a:xfrm>
                  <a:off x="7315200" y="4876800"/>
                  <a:ext cx="1597701" cy="1260950"/>
                </a:xfrm>
                <a:prstGeom prst="roundRect">
                  <a:avLst>
                    <a:gd name="adj" fmla="val 4363"/>
                  </a:avLst>
                </a:prstGeom>
                <a:grpFill/>
                <a:ln w="63500">
                  <a:noFill/>
                </a:ln>
                <a:effectLst/>
                <a:sp3d>
                  <a:bevelT w="38100" h="38100" prst="relaxedInset"/>
                </a:sp3d>
              </p:spPr>
              <p:style>
                <a:lnRef idx="1">
                  <a:schemeClr val="dk1"/>
                </a:lnRef>
                <a:fillRef idx="2">
                  <a:schemeClr val="dk1"/>
                </a:fillRef>
                <a:effectRef idx="1">
                  <a:schemeClr val="dk1"/>
                </a:effectRef>
                <a:fontRef idx="minor">
                  <a:schemeClr val="dk1"/>
                </a:fontRef>
              </p:style>
              <p:txBody>
                <a:bodyPr rtlCol="0" anchor="ctr"/>
                <a:lstStyle/>
                <a:p>
                  <a:pPr algn="ctr"/>
                  <a:endParaRPr lang="en-US" dirty="0">
                    <a:solidFill>
                      <a:prstClr val="black"/>
                    </a:solidFill>
                  </a:endParaRPr>
                </a:p>
              </p:txBody>
            </p:sp>
          </p:grpSp>
          <p:grpSp>
            <p:nvGrpSpPr>
              <p:cNvPr id="23" name="Group 218"/>
              <p:cNvGrpSpPr>
                <a:grpSpLocks noChangeAspect="1"/>
              </p:cNvGrpSpPr>
              <p:nvPr/>
            </p:nvGrpSpPr>
            <p:grpSpPr>
              <a:xfrm>
                <a:off x="897896" y="3258860"/>
                <a:ext cx="7348208" cy="1071808"/>
                <a:chOff x="267950" y="4876800"/>
                <a:chExt cx="8644951" cy="1260950"/>
              </a:xfrm>
              <a:solidFill>
                <a:srgbClr val="364176">
                  <a:alpha val="45000"/>
                </a:srgbClr>
              </a:solidFill>
              <a:effectLst>
                <a:reflection blurRad="6350" stA="52000" endA="300" endPos="35000" dir="5400000" sy="-100000" algn="bl" rotWithShape="0"/>
              </a:effectLst>
              <a:scene3d>
                <a:camera prst="perspectiveBelow"/>
                <a:lightRig rig="threePt" dir="t"/>
              </a:scene3d>
            </p:grpSpPr>
            <p:sp>
              <p:nvSpPr>
                <p:cNvPr id="24" name="Rounded Rectangle 219"/>
                <p:cNvSpPr/>
                <p:nvPr/>
              </p:nvSpPr>
              <p:spPr>
                <a:xfrm>
                  <a:off x="267950" y="4876800"/>
                  <a:ext cx="1597701" cy="1260950"/>
                </a:xfrm>
                <a:prstGeom prst="roundRect">
                  <a:avLst>
                    <a:gd name="adj" fmla="val 4363"/>
                  </a:avLst>
                </a:prstGeom>
                <a:grpFill/>
                <a:ln w="63500">
                  <a:noFill/>
                </a:ln>
                <a:effectLst/>
                <a:sp3d>
                  <a:bevelT w="63500" h="63500" prst="relaxedInset"/>
                </a:sp3d>
              </p:spPr>
              <p:style>
                <a:lnRef idx="1">
                  <a:schemeClr val="dk1"/>
                </a:lnRef>
                <a:fillRef idx="2">
                  <a:schemeClr val="dk1"/>
                </a:fillRef>
                <a:effectRef idx="1">
                  <a:schemeClr val="dk1"/>
                </a:effectRef>
                <a:fontRef idx="minor">
                  <a:schemeClr val="dk1"/>
                </a:fontRef>
              </p:style>
              <p:txBody>
                <a:bodyPr rtlCol="0" anchor="ctr"/>
                <a:lstStyle/>
                <a:p>
                  <a:pPr algn="ctr"/>
                  <a:endParaRPr lang="en-US" dirty="0">
                    <a:solidFill>
                      <a:prstClr val="black"/>
                    </a:solidFill>
                  </a:endParaRPr>
                </a:p>
              </p:txBody>
            </p:sp>
            <p:sp>
              <p:nvSpPr>
                <p:cNvPr id="25" name="Rounded Rectangle 220"/>
                <p:cNvSpPr/>
                <p:nvPr/>
              </p:nvSpPr>
              <p:spPr>
                <a:xfrm>
                  <a:off x="2029762" y="4876800"/>
                  <a:ext cx="1597701" cy="1260950"/>
                </a:xfrm>
                <a:prstGeom prst="roundRect">
                  <a:avLst>
                    <a:gd name="adj" fmla="val 4363"/>
                  </a:avLst>
                </a:prstGeom>
                <a:grpFill/>
                <a:ln w="63500">
                  <a:noFill/>
                </a:ln>
                <a:effectLst/>
                <a:sp3d>
                  <a:bevelT w="63500" h="63500" prst="relaxedInset"/>
                </a:sp3d>
              </p:spPr>
              <p:style>
                <a:lnRef idx="1">
                  <a:schemeClr val="dk1"/>
                </a:lnRef>
                <a:fillRef idx="2">
                  <a:schemeClr val="dk1"/>
                </a:fillRef>
                <a:effectRef idx="1">
                  <a:schemeClr val="dk1"/>
                </a:effectRef>
                <a:fontRef idx="minor">
                  <a:schemeClr val="dk1"/>
                </a:fontRef>
              </p:style>
              <p:txBody>
                <a:bodyPr rtlCol="0" anchor="ctr"/>
                <a:lstStyle/>
                <a:p>
                  <a:pPr algn="ctr"/>
                  <a:endParaRPr lang="en-US" dirty="0">
                    <a:solidFill>
                      <a:prstClr val="black"/>
                    </a:solidFill>
                  </a:endParaRPr>
                </a:p>
              </p:txBody>
            </p:sp>
            <p:sp>
              <p:nvSpPr>
                <p:cNvPr id="26" name="Rounded Rectangle 221"/>
                <p:cNvSpPr/>
                <p:nvPr/>
              </p:nvSpPr>
              <p:spPr>
                <a:xfrm>
                  <a:off x="3791574" y="4876800"/>
                  <a:ext cx="1597701" cy="1260950"/>
                </a:xfrm>
                <a:prstGeom prst="roundRect">
                  <a:avLst>
                    <a:gd name="adj" fmla="val 4363"/>
                  </a:avLst>
                </a:prstGeom>
                <a:grpFill/>
                <a:ln w="63500">
                  <a:noFill/>
                </a:ln>
                <a:effectLst/>
                <a:sp3d>
                  <a:bevelT w="63500" h="63500" prst="relaxedInset"/>
                </a:sp3d>
              </p:spPr>
              <p:style>
                <a:lnRef idx="1">
                  <a:schemeClr val="dk1"/>
                </a:lnRef>
                <a:fillRef idx="2">
                  <a:schemeClr val="dk1"/>
                </a:fillRef>
                <a:effectRef idx="1">
                  <a:schemeClr val="dk1"/>
                </a:effectRef>
                <a:fontRef idx="minor">
                  <a:schemeClr val="dk1"/>
                </a:fontRef>
              </p:style>
              <p:txBody>
                <a:bodyPr rtlCol="0" anchor="ctr"/>
                <a:lstStyle/>
                <a:p>
                  <a:pPr algn="ctr"/>
                  <a:endParaRPr lang="en-US" dirty="0">
                    <a:solidFill>
                      <a:prstClr val="black"/>
                    </a:solidFill>
                  </a:endParaRPr>
                </a:p>
              </p:txBody>
            </p:sp>
            <p:sp>
              <p:nvSpPr>
                <p:cNvPr id="27" name="Rounded Rectangle 222"/>
                <p:cNvSpPr/>
                <p:nvPr/>
              </p:nvSpPr>
              <p:spPr>
                <a:xfrm>
                  <a:off x="5553386" y="4876800"/>
                  <a:ext cx="1597701" cy="1260950"/>
                </a:xfrm>
                <a:prstGeom prst="roundRect">
                  <a:avLst>
                    <a:gd name="adj" fmla="val 4363"/>
                  </a:avLst>
                </a:prstGeom>
                <a:grpFill/>
                <a:ln w="63500">
                  <a:noFill/>
                </a:ln>
                <a:effectLst/>
                <a:sp3d>
                  <a:bevelT w="63500" h="63500" prst="relaxedInset"/>
                </a:sp3d>
              </p:spPr>
              <p:style>
                <a:lnRef idx="1">
                  <a:schemeClr val="dk1"/>
                </a:lnRef>
                <a:fillRef idx="2">
                  <a:schemeClr val="dk1"/>
                </a:fillRef>
                <a:effectRef idx="1">
                  <a:schemeClr val="dk1"/>
                </a:effectRef>
                <a:fontRef idx="minor">
                  <a:schemeClr val="dk1"/>
                </a:fontRef>
              </p:style>
              <p:txBody>
                <a:bodyPr rtlCol="0" anchor="ctr"/>
                <a:lstStyle/>
                <a:p>
                  <a:pPr algn="ctr"/>
                  <a:endParaRPr lang="en-US" dirty="0">
                    <a:solidFill>
                      <a:prstClr val="black"/>
                    </a:solidFill>
                  </a:endParaRPr>
                </a:p>
              </p:txBody>
            </p:sp>
            <p:sp>
              <p:nvSpPr>
                <p:cNvPr id="28" name="Rounded Rectangle 223"/>
                <p:cNvSpPr/>
                <p:nvPr/>
              </p:nvSpPr>
              <p:spPr>
                <a:xfrm>
                  <a:off x="7315200" y="4876800"/>
                  <a:ext cx="1597701" cy="1260950"/>
                </a:xfrm>
                <a:prstGeom prst="roundRect">
                  <a:avLst>
                    <a:gd name="adj" fmla="val 4363"/>
                  </a:avLst>
                </a:prstGeom>
                <a:grpFill/>
                <a:ln w="63500">
                  <a:noFill/>
                </a:ln>
                <a:effectLst/>
                <a:sp3d>
                  <a:bevelT w="63500" h="63500" prst="relaxedInset"/>
                </a:sp3d>
              </p:spPr>
              <p:style>
                <a:lnRef idx="1">
                  <a:schemeClr val="dk1"/>
                </a:lnRef>
                <a:fillRef idx="2">
                  <a:schemeClr val="dk1"/>
                </a:fillRef>
                <a:effectRef idx="1">
                  <a:schemeClr val="dk1"/>
                </a:effectRef>
                <a:fontRef idx="minor">
                  <a:schemeClr val="dk1"/>
                </a:fontRef>
              </p:style>
              <p:txBody>
                <a:bodyPr rtlCol="0" anchor="ctr"/>
                <a:lstStyle/>
                <a:p>
                  <a:pPr algn="ctr"/>
                  <a:endParaRPr lang="en-US" dirty="0">
                    <a:solidFill>
                      <a:prstClr val="black"/>
                    </a:solidFill>
                  </a:endParaRPr>
                </a:p>
              </p:txBody>
            </p:sp>
          </p:grpSp>
          <p:grpSp>
            <p:nvGrpSpPr>
              <p:cNvPr id="29" name="Group 224"/>
              <p:cNvGrpSpPr>
                <a:grpSpLocks noChangeAspect="1"/>
              </p:cNvGrpSpPr>
              <p:nvPr/>
            </p:nvGrpSpPr>
            <p:grpSpPr>
              <a:xfrm>
                <a:off x="1524000" y="2487491"/>
                <a:ext cx="6245977" cy="911037"/>
                <a:chOff x="267950" y="4876800"/>
                <a:chExt cx="8644951" cy="1260950"/>
              </a:xfrm>
              <a:solidFill>
                <a:srgbClr val="364176">
                  <a:alpha val="35000"/>
                </a:srgbClr>
              </a:solidFill>
              <a:effectLst>
                <a:reflection blurRad="6350" stA="52000" endA="300" endPos="35000" dir="5400000" sy="-100000" algn="bl" rotWithShape="0"/>
              </a:effectLst>
              <a:scene3d>
                <a:camera prst="perspectiveBelow"/>
                <a:lightRig rig="threePt" dir="t"/>
              </a:scene3d>
            </p:grpSpPr>
            <p:sp>
              <p:nvSpPr>
                <p:cNvPr id="30" name="Rounded Rectangle 225"/>
                <p:cNvSpPr/>
                <p:nvPr/>
              </p:nvSpPr>
              <p:spPr>
                <a:xfrm>
                  <a:off x="267950" y="4876800"/>
                  <a:ext cx="1597701" cy="1260950"/>
                </a:xfrm>
                <a:prstGeom prst="roundRect">
                  <a:avLst>
                    <a:gd name="adj" fmla="val 4363"/>
                  </a:avLst>
                </a:prstGeom>
                <a:grpFill/>
                <a:ln w="63500">
                  <a:noFill/>
                </a:ln>
                <a:effectLst/>
                <a:sp3d>
                  <a:bevelT w="50800" h="50800" prst="relaxedInset"/>
                </a:sp3d>
              </p:spPr>
              <p:style>
                <a:lnRef idx="1">
                  <a:schemeClr val="dk1"/>
                </a:lnRef>
                <a:fillRef idx="2">
                  <a:schemeClr val="dk1"/>
                </a:fillRef>
                <a:effectRef idx="1">
                  <a:schemeClr val="dk1"/>
                </a:effectRef>
                <a:fontRef idx="minor">
                  <a:schemeClr val="dk1"/>
                </a:fontRef>
              </p:style>
              <p:txBody>
                <a:bodyPr rtlCol="0" anchor="ctr"/>
                <a:lstStyle/>
                <a:p>
                  <a:pPr algn="ctr"/>
                  <a:endParaRPr lang="en-US" dirty="0">
                    <a:solidFill>
                      <a:prstClr val="black"/>
                    </a:solidFill>
                  </a:endParaRPr>
                </a:p>
              </p:txBody>
            </p:sp>
            <p:sp>
              <p:nvSpPr>
                <p:cNvPr id="31" name="Rounded Rectangle 226"/>
                <p:cNvSpPr/>
                <p:nvPr/>
              </p:nvSpPr>
              <p:spPr>
                <a:xfrm>
                  <a:off x="2029762" y="4876800"/>
                  <a:ext cx="1597701" cy="1260950"/>
                </a:xfrm>
                <a:prstGeom prst="roundRect">
                  <a:avLst>
                    <a:gd name="adj" fmla="val 4363"/>
                  </a:avLst>
                </a:prstGeom>
                <a:grpFill/>
                <a:ln w="63500">
                  <a:noFill/>
                </a:ln>
                <a:effectLst/>
                <a:sp3d>
                  <a:bevelT w="50800" h="50800" prst="relaxedInset"/>
                </a:sp3d>
              </p:spPr>
              <p:style>
                <a:lnRef idx="1">
                  <a:schemeClr val="dk1"/>
                </a:lnRef>
                <a:fillRef idx="2">
                  <a:schemeClr val="dk1"/>
                </a:fillRef>
                <a:effectRef idx="1">
                  <a:schemeClr val="dk1"/>
                </a:effectRef>
                <a:fontRef idx="minor">
                  <a:schemeClr val="dk1"/>
                </a:fontRef>
              </p:style>
              <p:txBody>
                <a:bodyPr rtlCol="0" anchor="ctr"/>
                <a:lstStyle/>
                <a:p>
                  <a:pPr algn="ctr"/>
                  <a:endParaRPr lang="en-US" dirty="0">
                    <a:solidFill>
                      <a:prstClr val="black"/>
                    </a:solidFill>
                  </a:endParaRPr>
                </a:p>
              </p:txBody>
            </p:sp>
            <p:sp>
              <p:nvSpPr>
                <p:cNvPr id="32" name="Rounded Rectangle 227"/>
                <p:cNvSpPr/>
                <p:nvPr/>
              </p:nvSpPr>
              <p:spPr>
                <a:xfrm>
                  <a:off x="3791574" y="4876800"/>
                  <a:ext cx="1597701" cy="1260950"/>
                </a:xfrm>
                <a:prstGeom prst="roundRect">
                  <a:avLst>
                    <a:gd name="adj" fmla="val 4363"/>
                  </a:avLst>
                </a:prstGeom>
                <a:grpFill/>
                <a:ln w="63500">
                  <a:noFill/>
                </a:ln>
                <a:effectLst/>
                <a:sp3d>
                  <a:bevelT w="50800" h="50800" prst="relaxedInset"/>
                </a:sp3d>
              </p:spPr>
              <p:style>
                <a:lnRef idx="1">
                  <a:schemeClr val="dk1"/>
                </a:lnRef>
                <a:fillRef idx="2">
                  <a:schemeClr val="dk1"/>
                </a:fillRef>
                <a:effectRef idx="1">
                  <a:schemeClr val="dk1"/>
                </a:effectRef>
                <a:fontRef idx="minor">
                  <a:schemeClr val="dk1"/>
                </a:fontRef>
              </p:style>
              <p:txBody>
                <a:bodyPr rtlCol="0" anchor="ctr"/>
                <a:lstStyle/>
                <a:p>
                  <a:pPr algn="ctr"/>
                  <a:endParaRPr lang="en-US" dirty="0">
                    <a:solidFill>
                      <a:prstClr val="black"/>
                    </a:solidFill>
                  </a:endParaRPr>
                </a:p>
              </p:txBody>
            </p:sp>
            <p:sp>
              <p:nvSpPr>
                <p:cNvPr id="33" name="Rounded Rectangle 228"/>
                <p:cNvSpPr/>
                <p:nvPr/>
              </p:nvSpPr>
              <p:spPr>
                <a:xfrm>
                  <a:off x="5553386" y="4876800"/>
                  <a:ext cx="1597701" cy="1260950"/>
                </a:xfrm>
                <a:prstGeom prst="roundRect">
                  <a:avLst>
                    <a:gd name="adj" fmla="val 4363"/>
                  </a:avLst>
                </a:prstGeom>
                <a:grpFill/>
                <a:ln w="63500">
                  <a:noFill/>
                </a:ln>
                <a:effectLst/>
                <a:sp3d>
                  <a:bevelT w="50800" h="50800" prst="relaxedInset"/>
                </a:sp3d>
              </p:spPr>
              <p:style>
                <a:lnRef idx="1">
                  <a:schemeClr val="dk1"/>
                </a:lnRef>
                <a:fillRef idx="2">
                  <a:schemeClr val="dk1"/>
                </a:fillRef>
                <a:effectRef idx="1">
                  <a:schemeClr val="dk1"/>
                </a:effectRef>
                <a:fontRef idx="minor">
                  <a:schemeClr val="dk1"/>
                </a:fontRef>
              </p:style>
              <p:txBody>
                <a:bodyPr rtlCol="0" anchor="ctr"/>
                <a:lstStyle/>
                <a:p>
                  <a:pPr algn="ctr"/>
                  <a:endParaRPr lang="en-US" dirty="0">
                    <a:solidFill>
                      <a:prstClr val="black"/>
                    </a:solidFill>
                  </a:endParaRPr>
                </a:p>
              </p:txBody>
            </p:sp>
            <p:sp>
              <p:nvSpPr>
                <p:cNvPr id="34" name="Rounded Rectangle 229"/>
                <p:cNvSpPr/>
                <p:nvPr/>
              </p:nvSpPr>
              <p:spPr>
                <a:xfrm>
                  <a:off x="7315200" y="4876800"/>
                  <a:ext cx="1597701" cy="1260950"/>
                </a:xfrm>
                <a:prstGeom prst="roundRect">
                  <a:avLst>
                    <a:gd name="adj" fmla="val 4363"/>
                  </a:avLst>
                </a:prstGeom>
                <a:grpFill/>
                <a:ln w="63500">
                  <a:noFill/>
                </a:ln>
                <a:effectLst/>
                <a:sp3d>
                  <a:bevelT w="50800" h="50800" prst="relaxedInset"/>
                </a:sp3d>
              </p:spPr>
              <p:style>
                <a:lnRef idx="1">
                  <a:schemeClr val="dk1"/>
                </a:lnRef>
                <a:fillRef idx="2">
                  <a:schemeClr val="dk1"/>
                </a:fillRef>
                <a:effectRef idx="1">
                  <a:schemeClr val="dk1"/>
                </a:effectRef>
                <a:fontRef idx="minor">
                  <a:schemeClr val="dk1"/>
                </a:fontRef>
              </p:style>
              <p:txBody>
                <a:bodyPr rtlCol="0" anchor="ctr"/>
                <a:lstStyle/>
                <a:p>
                  <a:pPr algn="ctr"/>
                  <a:endParaRPr lang="en-US" dirty="0">
                    <a:solidFill>
                      <a:prstClr val="black"/>
                    </a:solidFill>
                  </a:endParaRPr>
                </a:p>
              </p:txBody>
            </p:sp>
          </p:grpSp>
          <p:grpSp>
            <p:nvGrpSpPr>
              <p:cNvPr id="35" name="Group 205"/>
              <p:cNvGrpSpPr/>
              <p:nvPr/>
            </p:nvGrpSpPr>
            <p:grpSpPr>
              <a:xfrm>
                <a:off x="267950" y="4191000"/>
                <a:ext cx="8644951" cy="1260950"/>
                <a:chOff x="267950" y="4876800"/>
                <a:chExt cx="8644951" cy="1260950"/>
              </a:xfrm>
              <a:solidFill>
                <a:srgbClr val="364176">
                  <a:alpha val="55000"/>
                </a:srgbClr>
              </a:solidFill>
              <a:effectLst>
                <a:reflection blurRad="6350" stA="52000" endA="300" endPos="35000" dir="5400000" sy="-100000" algn="bl" rotWithShape="0"/>
              </a:effectLst>
              <a:scene3d>
                <a:camera prst="perspectiveBelow"/>
                <a:lightRig rig="threePt" dir="t"/>
              </a:scene3d>
            </p:grpSpPr>
            <p:sp>
              <p:nvSpPr>
                <p:cNvPr id="36" name="Rounded Rectangle 4"/>
                <p:cNvSpPr/>
                <p:nvPr/>
              </p:nvSpPr>
              <p:spPr>
                <a:xfrm>
                  <a:off x="267950" y="4876800"/>
                  <a:ext cx="1597701" cy="1260950"/>
                </a:xfrm>
                <a:prstGeom prst="roundRect">
                  <a:avLst>
                    <a:gd name="adj" fmla="val 4363"/>
                  </a:avLst>
                </a:prstGeom>
                <a:grpFill/>
                <a:ln w="63500">
                  <a:noFill/>
                </a:ln>
                <a:effectLst/>
                <a:sp3d>
                  <a:bevelT prst="relaxedInset"/>
                </a:sp3d>
              </p:spPr>
              <p:style>
                <a:lnRef idx="1">
                  <a:schemeClr val="dk1"/>
                </a:lnRef>
                <a:fillRef idx="2">
                  <a:schemeClr val="dk1"/>
                </a:fillRef>
                <a:effectRef idx="1">
                  <a:schemeClr val="dk1"/>
                </a:effectRef>
                <a:fontRef idx="minor">
                  <a:schemeClr val="dk1"/>
                </a:fontRef>
              </p:style>
              <p:txBody>
                <a:bodyPr rtlCol="0" anchor="ctr"/>
                <a:lstStyle/>
                <a:p>
                  <a:pPr algn="ctr"/>
                  <a:endParaRPr lang="en-US" dirty="0">
                    <a:solidFill>
                      <a:prstClr val="black"/>
                    </a:solidFill>
                  </a:endParaRPr>
                </a:p>
              </p:txBody>
            </p:sp>
            <p:sp>
              <p:nvSpPr>
                <p:cNvPr id="37" name="Rounded Rectangle 201"/>
                <p:cNvSpPr/>
                <p:nvPr/>
              </p:nvSpPr>
              <p:spPr>
                <a:xfrm>
                  <a:off x="2029762" y="4876800"/>
                  <a:ext cx="1597701" cy="1260950"/>
                </a:xfrm>
                <a:prstGeom prst="roundRect">
                  <a:avLst>
                    <a:gd name="adj" fmla="val 4363"/>
                  </a:avLst>
                </a:prstGeom>
                <a:grpFill/>
                <a:ln w="63500">
                  <a:noFill/>
                </a:ln>
                <a:effectLst/>
                <a:sp3d>
                  <a:bevelT prst="relaxedInset"/>
                </a:sp3d>
              </p:spPr>
              <p:style>
                <a:lnRef idx="1">
                  <a:schemeClr val="dk1"/>
                </a:lnRef>
                <a:fillRef idx="2">
                  <a:schemeClr val="dk1"/>
                </a:fillRef>
                <a:effectRef idx="1">
                  <a:schemeClr val="dk1"/>
                </a:effectRef>
                <a:fontRef idx="minor">
                  <a:schemeClr val="dk1"/>
                </a:fontRef>
              </p:style>
              <p:txBody>
                <a:bodyPr rtlCol="0" anchor="ctr"/>
                <a:lstStyle/>
                <a:p>
                  <a:pPr algn="ctr"/>
                  <a:endParaRPr lang="en-US" dirty="0">
                    <a:solidFill>
                      <a:prstClr val="black"/>
                    </a:solidFill>
                  </a:endParaRPr>
                </a:p>
              </p:txBody>
            </p:sp>
            <p:sp>
              <p:nvSpPr>
                <p:cNvPr id="38" name="Rounded Rectangle 202"/>
                <p:cNvSpPr/>
                <p:nvPr/>
              </p:nvSpPr>
              <p:spPr>
                <a:xfrm>
                  <a:off x="3791574" y="4876800"/>
                  <a:ext cx="1597701" cy="1260950"/>
                </a:xfrm>
                <a:prstGeom prst="roundRect">
                  <a:avLst>
                    <a:gd name="adj" fmla="val 4363"/>
                  </a:avLst>
                </a:prstGeom>
                <a:grpFill/>
                <a:ln w="63500">
                  <a:noFill/>
                </a:ln>
                <a:effectLst/>
                <a:sp3d>
                  <a:bevelT prst="relaxedInset"/>
                </a:sp3d>
              </p:spPr>
              <p:style>
                <a:lnRef idx="1">
                  <a:schemeClr val="dk1"/>
                </a:lnRef>
                <a:fillRef idx="2">
                  <a:schemeClr val="dk1"/>
                </a:fillRef>
                <a:effectRef idx="1">
                  <a:schemeClr val="dk1"/>
                </a:effectRef>
                <a:fontRef idx="minor">
                  <a:schemeClr val="dk1"/>
                </a:fontRef>
              </p:style>
              <p:txBody>
                <a:bodyPr rtlCol="0" anchor="ctr"/>
                <a:lstStyle/>
                <a:p>
                  <a:pPr algn="ctr"/>
                  <a:endParaRPr lang="en-US" dirty="0">
                    <a:solidFill>
                      <a:prstClr val="black"/>
                    </a:solidFill>
                  </a:endParaRPr>
                </a:p>
              </p:txBody>
            </p:sp>
            <p:sp>
              <p:nvSpPr>
                <p:cNvPr id="39" name="Rounded Rectangle 203"/>
                <p:cNvSpPr/>
                <p:nvPr/>
              </p:nvSpPr>
              <p:spPr>
                <a:xfrm>
                  <a:off x="5553386" y="4876800"/>
                  <a:ext cx="1597701" cy="1260950"/>
                </a:xfrm>
                <a:prstGeom prst="roundRect">
                  <a:avLst>
                    <a:gd name="adj" fmla="val 4363"/>
                  </a:avLst>
                </a:prstGeom>
                <a:grpFill/>
                <a:ln w="63500">
                  <a:noFill/>
                </a:ln>
                <a:effectLst/>
                <a:sp3d>
                  <a:bevelT prst="relaxedInset"/>
                </a:sp3d>
              </p:spPr>
              <p:style>
                <a:lnRef idx="1">
                  <a:schemeClr val="dk1"/>
                </a:lnRef>
                <a:fillRef idx="2">
                  <a:schemeClr val="dk1"/>
                </a:fillRef>
                <a:effectRef idx="1">
                  <a:schemeClr val="dk1"/>
                </a:effectRef>
                <a:fontRef idx="minor">
                  <a:schemeClr val="dk1"/>
                </a:fontRef>
              </p:style>
              <p:txBody>
                <a:bodyPr rtlCol="0" anchor="ctr"/>
                <a:lstStyle/>
                <a:p>
                  <a:pPr algn="ctr"/>
                  <a:endParaRPr lang="en-US" dirty="0">
                    <a:solidFill>
                      <a:prstClr val="black"/>
                    </a:solidFill>
                  </a:endParaRPr>
                </a:p>
              </p:txBody>
            </p:sp>
            <p:sp>
              <p:nvSpPr>
                <p:cNvPr id="40" name="Rounded Rectangle 204"/>
                <p:cNvSpPr/>
                <p:nvPr/>
              </p:nvSpPr>
              <p:spPr>
                <a:xfrm>
                  <a:off x="7315200" y="4876800"/>
                  <a:ext cx="1597701" cy="1260950"/>
                </a:xfrm>
                <a:prstGeom prst="roundRect">
                  <a:avLst>
                    <a:gd name="adj" fmla="val 4363"/>
                  </a:avLst>
                </a:prstGeom>
                <a:grpFill/>
                <a:ln w="63500">
                  <a:noFill/>
                </a:ln>
                <a:effectLst/>
                <a:sp3d>
                  <a:bevelT prst="relaxedInset"/>
                </a:sp3d>
              </p:spPr>
              <p:style>
                <a:lnRef idx="1">
                  <a:schemeClr val="dk1"/>
                </a:lnRef>
                <a:fillRef idx="2">
                  <a:schemeClr val="dk1"/>
                </a:fillRef>
                <a:effectRef idx="1">
                  <a:schemeClr val="dk1"/>
                </a:effectRef>
                <a:fontRef idx="minor">
                  <a:schemeClr val="dk1"/>
                </a:fontRef>
              </p:style>
              <p:txBody>
                <a:bodyPr rtlCol="0" anchor="ctr"/>
                <a:lstStyle/>
                <a:p>
                  <a:pPr algn="ctr"/>
                  <a:endParaRPr lang="en-US" dirty="0">
                    <a:solidFill>
                      <a:prstClr val="black"/>
                    </a:solidFill>
                  </a:endParaRPr>
                </a:p>
              </p:txBody>
            </p:sp>
          </p:grpSp>
        </p:grpSp>
        <p:sp>
          <p:nvSpPr>
            <p:cNvPr id="82" name="Text Box 6"/>
            <p:cNvSpPr txBox="1">
              <a:spLocks noChangeArrowheads="1"/>
            </p:cNvSpPr>
            <p:nvPr/>
          </p:nvSpPr>
          <p:spPr bwMode="auto">
            <a:xfrm>
              <a:off x="1301435" y="1243290"/>
              <a:ext cx="2029210" cy="993539"/>
            </a:xfrm>
            <a:prstGeom prst="rect">
              <a:avLst/>
            </a:prstGeom>
            <a:noFill/>
            <a:ln w="9525">
              <a:noFill/>
              <a:miter lim="800000"/>
              <a:headEnd/>
              <a:tailEnd/>
            </a:ln>
            <a:effectLst/>
          </p:spPr>
          <p:txBody>
            <a:bodyPr wrap="none">
              <a:spAutoFit/>
            </a:bodyPr>
            <a:lstStyle/>
            <a:p>
              <a:pPr algn="ctr"/>
              <a:r>
                <a:rPr lang="cs-CZ" sz="2400" dirty="0">
                  <a:latin typeface="Calibri" pitchFamily="34" charset="0"/>
                </a:rPr>
                <a:t>SL orientovaná</a:t>
              </a:r>
            </a:p>
            <a:p>
              <a:pPr algn="ctr"/>
              <a:r>
                <a:rPr lang="cs-CZ" sz="2400" dirty="0">
                  <a:latin typeface="Calibri" pitchFamily="34" charset="0"/>
                </a:rPr>
                <a:t>na </a:t>
              </a:r>
              <a:r>
                <a:rPr lang="cs-CZ" sz="2400" b="1" dirty="0">
                  <a:latin typeface="Calibri" pitchFamily="34" charset="0"/>
                </a:rPr>
                <a:t>VSTUP</a:t>
              </a:r>
            </a:p>
          </p:txBody>
        </p:sp>
      </p:grpSp>
      <p:grpSp>
        <p:nvGrpSpPr>
          <p:cNvPr id="41" name="Skupina 85"/>
          <p:cNvGrpSpPr/>
          <p:nvPr/>
        </p:nvGrpSpPr>
        <p:grpSpPr>
          <a:xfrm>
            <a:off x="4860032" y="1772816"/>
            <a:ext cx="3528392" cy="4536510"/>
            <a:chOff x="4860032" y="1217602"/>
            <a:chExt cx="3528392" cy="5307742"/>
          </a:xfrm>
        </p:grpSpPr>
        <p:sp>
          <p:nvSpPr>
            <p:cNvPr id="79" name="Rounded Rectangle 202"/>
            <p:cNvSpPr/>
            <p:nvPr/>
          </p:nvSpPr>
          <p:spPr>
            <a:xfrm>
              <a:off x="4860032" y="2144125"/>
              <a:ext cx="3528392" cy="4381219"/>
            </a:xfrm>
            <a:prstGeom prst="roundRect">
              <a:avLst>
                <a:gd name="adj" fmla="val 845"/>
              </a:avLst>
            </a:prstGeom>
            <a:solidFill>
              <a:srgbClr val="7782B3">
                <a:alpha val="54902"/>
              </a:srgbClr>
            </a:solidFill>
            <a:ln w="0">
              <a:solidFill>
                <a:schemeClr val="tx1"/>
              </a:solidFill>
            </a:ln>
            <a:effectLst/>
            <a:scene3d>
              <a:camera prst="perspectiveBelow" fov="0"/>
              <a:lightRig rig="threePt" dir="t"/>
            </a:scene3d>
            <a:sp3d>
              <a:bevelT w="241300" h="241300" prst="relaxedInset"/>
            </a:sp3d>
          </p:spPr>
          <p:style>
            <a:lnRef idx="1">
              <a:schemeClr val="dk1"/>
            </a:lnRef>
            <a:fillRef idx="2">
              <a:schemeClr val="dk1"/>
            </a:fillRef>
            <a:effectRef idx="1">
              <a:schemeClr val="dk1"/>
            </a:effectRef>
            <a:fontRef idx="minor">
              <a:schemeClr val="dk1"/>
            </a:fontRef>
          </p:style>
          <p:txBody>
            <a:bodyPr rtlCol="0" anchor="ctr"/>
            <a:lstStyle/>
            <a:p>
              <a:pPr algn="ctr"/>
              <a:endParaRPr lang="en-US" dirty="0">
                <a:solidFill>
                  <a:prstClr val="black"/>
                </a:solidFill>
              </a:endParaRPr>
            </a:p>
          </p:txBody>
        </p:sp>
        <p:grpSp>
          <p:nvGrpSpPr>
            <p:cNvPr id="42" name="Skupina 84"/>
            <p:cNvGrpSpPr/>
            <p:nvPr/>
          </p:nvGrpSpPr>
          <p:grpSpPr>
            <a:xfrm>
              <a:off x="5035580" y="1217602"/>
              <a:ext cx="3151225" cy="4803686"/>
              <a:chOff x="5035580" y="1217602"/>
              <a:chExt cx="3151225" cy="4803686"/>
            </a:xfrm>
          </p:grpSpPr>
          <p:grpSp>
            <p:nvGrpSpPr>
              <p:cNvPr id="43" name="Skupina 80"/>
              <p:cNvGrpSpPr/>
              <p:nvPr/>
            </p:nvGrpSpPr>
            <p:grpSpPr>
              <a:xfrm>
                <a:off x="5035580" y="2492896"/>
                <a:ext cx="3151225" cy="3528392"/>
                <a:chOff x="5093182" y="1924069"/>
                <a:chExt cx="3799993" cy="4313243"/>
              </a:xfrm>
            </p:grpSpPr>
            <p:grpSp>
              <p:nvGrpSpPr>
                <p:cNvPr id="44" name="Group 236"/>
                <p:cNvGrpSpPr>
                  <a:grpSpLocks noChangeAspect="1"/>
                </p:cNvGrpSpPr>
                <p:nvPr/>
              </p:nvGrpSpPr>
              <p:grpSpPr>
                <a:xfrm>
                  <a:off x="5993269" y="1924069"/>
                  <a:ext cx="1983620" cy="689477"/>
                  <a:chOff x="267950" y="4876800"/>
                  <a:chExt cx="8644951" cy="1260950"/>
                </a:xfrm>
                <a:solidFill>
                  <a:schemeClr val="bg1"/>
                </a:solidFill>
                <a:effectLst>
                  <a:reflection blurRad="6350" stA="52000" endA="300" endPos="35000" dir="5400000" sy="-100000" algn="bl" rotWithShape="0"/>
                </a:effectLst>
                <a:scene3d>
                  <a:camera prst="perspectiveBelow"/>
                  <a:lightRig rig="threePt" dir="t"/>
                </a:scene3d>
              </p:grpSpPr>
              <p:sp>
                <p:nvSpPr>
                  <p:cNvPr id="69" name="Rounded Rectangle 237"/>
                  <p:cNvSpPr/>
                  <p:nvPr/>
                </p:nvSpPr>
                <p:spPr>
                  <a:xfrm>
                    <a:off x="267950" y="4876800"/>
                    <a:ext cx="1597701" cy="1260950"/>
                  </a:xfrm>
                  <a:prstGeom prst="roundRect">
                    <a:avLst>
                      <a:gd name="adj" fmla="val 4363"/>
                    </a:avLst>
                  </a:prstGeom>
                  <a:grpFill/>
                  <a:ln w="63500">
                    <a:noFill/>
                  </a:ln>
                  <a:effectLst/>
                  <a:sp3d>
                    <a:bevelT w="25400" h="25400" prst="relaxedInset"/>
                  </a:sp3d>
                </p:spPr>
                <p:style>
                  <a:lnRef idx="1">
                    <a:schemeClr val="dk1"/>
                  </a:lnRef>
                  <a:fillRef idx="2">
                    <a:schemeClr val="dk1"/>
                  </a:fillRef>
                  <a:effectRef idx="1">
                    <a:schemeClr val="dk1"/>
                  </a:effectRef>
                  <a:fontRef idx="minor">
                    <a:schemeClr val="dk1"/>
                  </a:fontRef>
                </p:style>
                <p:txBody>
                  <a:bodyPr rtlCol="0" anchor="ctr"/>
                  <a:lstStyle/>
                  <a:p>
                    <a:pPr algn="ctr"/>
                    <a:endParaRPr lang="en-US" dirty="0">
                      <a:solidFill>
                        <a:prstClr val="black"/>
                      </a:solidFill>
                    </a:endParaRPr>
                  </a:p>
                </p:txBody>
              </p:sp>
              <p:sp>
                <p:nvSpPr>
                  <p:cNvPr id="70" name="Rounded Rectangle 238"/>
                  <p:cNvSpPr/>
                  <p:nvPr/>
                </p:nvSpPr>
                <p:spPr>
                  <a:xfrm>
                    <a:off x="2029762" y="4876800"/>
                    <a:ext cx="1597701" cy="1260950"/>
                  </a:xfrm>
                  <a:prstGeom prst="roundRect">
                    <a:avLst>
                      <a:gd name="adj" fmla="val 4363"/>
                    </a:avLst>
                  </a:prstGeom>
                  <a:grpFill/>
                  <a:ln w="63500">
                    <a:noFill/>
                  </a:ln>
                  <a:effectLst/>
                  <a:sp3d>
                    <a:bevelT w="25400" h="25400" prst="relaxedInset"/>
                  </a:sp3d>
                </p:spPr>
                <p:style>
                  <a:lnRef idx="1">
                    <a:schemeClr val="dk1"/>
                  </a:lnRef>
                  <a:fillRef idx="2">
                    <a:schemeClr val="dk1"/>
                  </a:fillRef>
                  <a:effectRef idx="1">
                    <a:schemeClr val="dk1"/>
                  </a:effectRef>
                  <a:fontRef idx="minor">
                    <a:schemeClr val="dk1"/>
                  </a:fontRef>
                </p:style>
                <p:txBody>
                  <a:bodyPr rtlCol="0" anchor="ctr"/>
                  <a:lstStyle/>
                  <a:p>
                    <a:pPr algn="ctr"/>
                    <a:endParaRPr lang="en-US" dirty="0">
                      <a:solidFill>
                        <a:prstClr val="black"/>
                      </a:solidFill>
                    </a:endParaRPr>
                  </a:p>
                </p:txBody>
              </p:sp>
              <p:sp>
                <p:nvSpPr>
                  <p:cNvPr id="71" name="Rounded Rectangle 239"/>
                  <p:cNvSpPr/>
                  <p:nvPr/>
                </p:nvSpPr>
                <p:spPr>
                  <a:xfrm>
                    <a:off x="3791574" y="4876800"/>
                    <a:ext cx="1597701" cy="1260950"/>
                  </a:xfrm>
                  <a:prstGeom prst="roundRect">
                    <a:avLst>
                      <a:gd name="adj" fmla="val 4363"/>
                    </a:avLst>
                  </a:prstGeom>
                  <a:grpFill/>
                  <a:ln w="63500">
                    <a:noFill/>
                  </a:ln>
                  <a:effectLst/>
                  <a:sp3d>
                    <a:bevelT w="25400" h="25400" prst="relaxedInset"/>
                  </a:sp3d>
                </p:spPr>
                <p:style>
                  <a:lnRef idx="1">
                    <a:schemeClr val="dk1"/>
                  </a:lnRef>
                  <a:fillRef idx="2">
                    <a:schemeClr val="dk1"/>
                  </a:fillRef>
                  <a:effectRef idx="1">
                    <a:schemeClr val="dk1"/>
                  </a:effectRef>
                  <a:fontRef idx="minor">
                    <a:schemeClr val="dk1"/>
                  </a:fontRef>
                </p:style>
                <p:txBody>
                  <a:bodyPr rtlCol="0" anchor="ctr"/>
                  <a:lstStyle/>
                  <a:p>
                    <a:pPr algn="ctr"/>
                    <a:endParaRPr lang="en-US" dirty="0">
                      <a:solidFill>
                        <a:prstClr val="black"/>
                      </a:solidFill>
                    </a:endParaRPr>
                  </a:p>
                </p:txBody>
              </p:sp>
              <p:sp>
                <p:nvSpPr>
                  <p:cNvPr id="72" name="Rounded Rectangle 240"/>
                  <p:cNvSpPr/>
                  <p:nvPr/>
                </p:nvSpPr>
                <p:spPr>
                  <a:xfrm>
                    <a:off x="5553386" y="4876800"/>
                    <a:ext cx="1597701" cy="1260950"/>
                  </a:xfrm>
                  <a:prstGeom prst="roundRect">
                    <a:avLst>
                      <a:gd name="adj" fmla="val 4363"/>
                    </a:avLst>
                  </a:prstGeom>
                  <a:grpFill/>
                  <a:ln w="63500">
                    <a:noFill/>
                  </a:ln>
                  <a:effectLst/>
                  <a:sp3d>
                    <a:bevelT w="25400" h="25400" prst="relaxedInset"/>
                  </a:sp3d>
                </p:spPr>
                <p:style>
                  <a:lnRef idx="1">
                    <a:schemeClr val="dk1"/>
                  </a:lnRef>
                  <a:fillRef idx="2">
                    <a:schemeClr val="dk1"/>
                  </a:fillRef>
                  <a:effectRef idx="1">
                    <a:schemeClr val="dk1"/>
                  </a:effectRef>
                  <a:fontRef idx="minor">
                    <a:schemeClr val="dk1"/>
                  </a:fontRef>
                </p:style>
                <p:txBody>
                  <a:bodyPr rtlCol="0" anchor="ctr"/>
                  <a:lstStyle/>
                  <a:p>
                    <a:pPr algn="ctr"/>
                    <a:endParaRPr lang="en-US" dirty="0">
                      <a:solidFill>
                        <a:prstClr val="black"/>
                      </a:solidFill>
                    </a:endParaRPr>
                  </a:p>
                </p:txBody>
              </p:sp>
              <p:sp>
                <p:nvSpPr>
                  <p:cNvPr id="73" name="Rounded Rectangle 241"/>
                  <p:cNvSpPr/>
                  <p:nvPr/>
                </p:nvSpPr>
                <p:spPr>
                  <a:xfrm>
                    <a:off x="7315200" y="4876800"/>
                    <a:ext cx="1597701" cy="1260950"/>
                  </a:xfrm>
                  <a:prstGeom prst="roundRect">
                    <a:avLst>
                      <a:gd name="adj" fmla="val 4363"/>
                    </a:avLst>
                  </a:prstGeom>
                  <a:grpFill/>
                  <a:ln w="63500">
                    <a:noFill/>
                  </a:ln>
                  <a:effectLst/>
                  <a:sp3d>
                    <a:bevelT w="25400" h="25400" prst="relaxedInset"/>
                  </a:sp3d>
                </p:spPr>
                <p:style>
                  <a:lnRef idx="1">
                    <a:schemeClr val="dk1"/>
                  </a:lnRef>
                  <a:fillRef idx="2">
                    <a:schemeClr val="dk1"/>
                  </a:fillRef>
                  <a:effectRef idx="1">
                    <a:schemeClr val="dk1"/>
                  </a:effectRef>
                  <a:fontRef idx="minor">
                    <a:schemeClr val="dk1"/>
                  </a:fontRef>
                </p:style>
                <p:txBody>
                  <a:bodyPr rtlCol="0" anchor="ctr"/>
                  <a:lstStyle/>
                  <a:p>
                    <a:pPr algn="ctr"/>
                    <a:endParaRPr lang="en-US" dirty="0">
                      <a:solidFill>
                        <a:prstClr val="black"/>
                      </a:solidFill>
                    </a:endParaRPr>
                  </a:p>
                </p:txBody>
              </p:sp>
            </p:grpSp>
            <p:grpSp>
              <p:nvGrpSpPr>
                <p:cNvPr id="45" name="Group 230"/>
                <p:cNvGrpSpPr>
                  <a:grpSpLocks noChangeAspect="1"/>
                </p:cNvGrpSpPr>
                <p:nvPr/>
              </p:nvGrpSpPr>
              <p:grpSpPr>
                <a:xfrm>
                  <a:off x="5818244" y="2467246"/>
                  <a:ext cx="2333671" cy="811150"/>
                  <a:chOff x="267950" y="4876800"/>
                  <a:chExt cx="8644951" cy="1260950"/>
                </a:xfrm>
                <a:solidFill>
                  <a:schemeClr val="bg1"/>
                </a:solidFill>
                <a:effectLst>
                  <a:reflection blurRad="6350" stA="52000" endA="300" endPos="35000" dir="5400000" sy="-100000" algn="bl" rotWithShape="0"/>
                </a:effectLst>
                <a:scene3d>
                  <a:camera prst="perspectiveBelow"/>
                  <a:lightRig rig="threePt" dir="t"/>
                </a:scene3d>
              </p:grpSpPr>
              <p:sp>
                <p:nvSpPr>
                  <p:cNvPr id="64" name="Rounded Rectangle 231"/>
                  <p:cNvSpPr/>
                  <p:nvPr/>
                </p:nvSpPr>
                <p:spPr>
                  <a:xfrm>
                    <a:off x="267950" y="4876800"/>
                    <a:ext cx="1597701" cy="1260950"/>
                  </a:xfrm>
                  <a:prstGeom prst="roundRect">
                    <a:avLst>
                      <a:gd name="adj" fmla="val 4363"/>
                    </a:avLst>
                  </a:prstGeom>
                  <a:grpFill/>
                  <a:ln w="63500">
                    <a:noFill/>
                  </a:ln>
                  <a:effectLst/>
                  <a:sp3d>
                    <a:bevelT w="38100" h="38100" prst="relaxedInset"/>
                  </a:sp3d>
                </p:spPr>
                <p:style>
                  <a:lnRef idx="1">
                    <a:schemeClr val="dk1"/>
                  </a:lnRef>
                  <a:fillRef idx="2">
                    <a:schemeClr val="dk1"/>
                  </a:fillRef>
                  <a:effectRef idx="1">
                    <a:schemeClr val="dk1"/>
                  </a:effectRef>
                  <a:fontRef idx="minor">
                    <a:schemeClr val="dk1"/>
                  </a:fontRef>
                </p:style>
                <p:txBody>
                  <a:bodyPr rtlCol="0" anchor="ctr"/>
                  <a:lstStyle/>
                  <a:p>
                    <a:pPr algn="ctr"/>
                    <a:endParaRPr lang="en-US" dirty="0">
                      <a:solidFill>
                        <a:prstClr val="black"/>
                      </a:solidFill>
                    </a:endParaRPr>
                  </a:p>
                </p:txBody>
              </p:sp>
              <p:sp>
                <p:nvSpPr>
                  <p:cNvPr id="65" name="Rounded Rectangle 232"/>
                  <p:cNvSpPr/>
                  <p:nvPr/>
                </p:nvSpPr>
                <p:spPr>
                  <a:xfrm>
                    <a:off x="2029762" y="4876800"/>
                    <a:ext cx="1597701" cy="1260950"/>
                  </a:xfrm>
                  <a:prstGeom prst="roundRect">
                    <a:avLst>
                      <a:gd name="adj" fmla="val 4363"/>
                    </a:avLst>
                  </a:prstGeom>
                  <a:grpFill/>
                  <a:ln w="63500">
                    <a:noFill/>
                  </a:ln>
                  <a:effectLst/>
                  <a:sp3d>
                    <a:bevelT w="38100" h="38100" prst="relaxedInset"/>
                  </a:sp3d>
                </p:spPr>
                <p:style>
                  <a:lnRef idx="1">
                    <a:schemeClr val="dk1"/>
                  </a:lnRef>
                  <a:fillRef idx="2">
                    <a:schemeClr val="dk1"/>
                  </a:fillRef>
                  <a:effectRef idx="1">
                    <a:schemeClr val="dk1"/>
                  </a:effectRef>
                  <a:fontRef idx="minor">
                    <a:schemeClr val="dk1"/>
                  </a:fontRef>
                </p:style>
                <p:txBody>
                  <a:bodyPr rtlCol="0" anchor="ctr"/>
                  <a:lstStyle/>
                  <a:p>
                    <a:pPr algn="ctr"/>
                    <a:endParaRPr lang="en-US" dirty="0">
                      <a:solidFill>
                        <a:prstClr val="black"/>
                      </a:solidFill>
                    </a:endParaRPr>
                  </a:p>
                </p:txBody>
              </p:sp>
              <p:sp>
                <p:nvSpPr>
                  <p:cNvPr id="66" name="Rounded Rectangle 233"/>
                  <p:cNvSpPr/>
                  <p:nvPr/>
                </p:nvSpPr>
                <p:spPr>
                  <a:xfrm>
                    <a:off x="3791574" y="4876800"/>
                    <a:ext cx="1597701" cy="1260950"/>
                  </a:xfrm>
                  <a:prstGeom prst="roundRect">
                    <a:avLst>
                      <a:gd name="adj" fmla="val 4363"/>
                    </a:avLst>
                  </a:prstGeom>
                  <a:grpFill/>
                  <a:ln w="63500">
                    <a:noFill/>
                  </a:ln>
                  <a:effectLst/>
                  <a:sp3d>
                    <a:bevelT w="38100" h="38100" prst="relaxedInset"/>
                  </a:sp3d>
                </p:spPr>
                <p:style>
                  <a:lnRef idx="1">
                    <a:schemeClr val="dk1"/>
                  </a:lnRef>
                  <a:fillRef idx="2">
                    <a:schemeClr val="dk1"/>
                  </a:fillRef>
                  <a:effectRef idx="1">
                    <a:schemeClr val="dk1"/>
                  </a:effectRef>
                  <a:fontRef idx="minor">
                    <a:schemeClr val="dk1"/>
                  </a:fontRef>
                </p:style>
                <p:txBody>
                  <a:bodyPr rtlCol="0" anchor="ctr"/>
                  <a:lstStyle/>
                  <a:p>
                    <a:pPr algn="ctr"/>
                    <a:endParaRPr lang="en-US" dirty="0">
                      <a:solidFill>
                        <a:prstClr val="black"/>
                      </a:solidFill>
                    </a:endParaRPr>
                  </a:p>
                </p:txBody>
              </p:sp>
              <p:sp>
                <p:nvSpPr>
                  <p:cNvPr id="67" name="Rounded Rectangle 234"/>
                  <p:cNvSpPr/>
                  <p:nvPr/>
                </p:nvSpPr>
                <p:spPr>
                  <a:xfrm>
                    <a:off x="5553386" y="4876800"/>
                    <a:ext cx="1597701" cy="1260950"/>
                  </a:xfrm>
                  <a:prstGeom prst="roundRect">
                    <a:avLst>
                      <a:gd name="adj" fmla="val 4363"/>
                    </a:avLst>
                  </a:prstGeom>
                  <a:grpFill/>
                  <a:ln w="63500">
                    <a:noFill/>
                  </a:ln>
                  <a:effectLst/>
                  <a:sp3d>
                    <a:bevelT w="38100" h="38100" prst="relaxedInset"/>
                  </a:sp3d>
                </p:spPr>
                <p:style>
                  <a:lnRef idx="1">
                    <a:schemeClr val="dk1"/>
                  </a:lnRef>
                  <a:fillRef idx="2">
                    <a:schemeClr val="dk1"/>
                  </a:fillRef>
                  <a:effectRef idx="1">
                    <a:schemeClr val="dk1"/>
                  </a:effectRef>
                  <a:fontRef idx="minor">
                    <a:schemeClr val="dk1"/>
                  </a:fontRef>
                </p:style>
                <p:txBody>
                  <a:bodyPr rtlCol="0" anchor="ctr"/>
                  <a:lstStyle/>
                  <a:p>
                    <a:pPr algn="ctr"/>
                    <a:endParaRPr lang="en-US" dirty="0">
                      <a:solidFill>
                        <a:prstClr val="black"/>
                      </a:solidFill>
                    </a:endParaRPr>
                  </a:p>
                </p:txBody>
              </p:sp>
              <p:sp>
                <p:nvSpPr>
                  <p:cNvPr id="68" name="Rounded Rectangle 235"/>
                  <p:cNvSpPr/>
                  <p:nvPr/>
                </p:nvSpPr>
                <p:spPr>
                  <a:xfrm>
                    <a:off x="7315200" y="4876800"/>
                    <a:ext cx="1597701" cy="1260950"/>
                  </a:xfrm>
                  <a:prstGeom prst="roundRect">
                    <a:avLst>
                      <a:gd name="adj" fmla="val 4363"/>
                    </a:avLst>
                  </a:prstGeom>
                  <a:grpFill/>
                  <a:ln w="63500">
                    <a:noFill/>
                  </a:ln>
                  <a:effectLst/>
                  <a:sp3d>
                    <a:bevelT w="38100" h="38100" prst="relaxedInset"/>
                  </a:sp3d>
                </p:spPr>
                <p:style>
                  <a:lnRef idx="1">
                    <a:schemeClr val="dk1"/>
                  </a:lnRef>
                  <a:fillRef idx="2">
                    <a:schemeClr val="dk1"/>
                  </a:fillRef>
                  <a:effectRef idx="1">
                    <a:schemeClr val="dk1"/>
                  </a:effectRef>
                  <a:fontRef idx="minor">
                    <a:schemeClr val="dk1"/>
                  </a:fontRef>
                </p:style>
                <p:txBody>
                  <a:bodyPr rtlCol="0" anchor="ctr"/>
                  <a:lstStyle/>
                  <a:p>
                    <a:pPr algn="ctr"/>
                    <a:endParaRPr lang="en-US" dirty="0">
                      <a:solidFill>
                        <a:prstClr val="black"/>
                      </a:solidFill>
                    </a:endParaRPr>
                  </a:p>
                </p:txBody>
              </p:sp>
            </p:grpSp>
            <p:grpSp>
              <p:nvGrpSpPr>
                <p:cNvPr id="46" name="Group 224"/>
                <p:cNvGrpSpPr>
                  <a:grpSpLocks noChangeAspect="1"/>
                </p:cNvGrpSpPr>
                <p:nvPr/>
              </p:nvGrpSpPr>
              <p:grpSpPr>
                <a:xfrm>
                  <a:off x="5645294" y="3132096"/>
                  <a:ext cx="2745494" cy="954294"/>
                  <a:chOff x="267950" y="4876800"/>
                  <a:chExt cx="8644951" cy="1260950"/>
                </a:xfrm>
                <a:solidFill>
                  <a:schemeClr val="bg1"/>
                </a:solidFill>
                <a:effectLst>
                  <a:reflection blurRad="6350" stA="52000" endA="300" endPos="35000" dir="5400000" sy="-100000" algn="bl" rotWithShape="0"/>
                </a:effectLst>
                <a:scene3d>
                  <a:camera prst="perspectiveBelow"/>
                  <a:lightRig rig="threePt" dir="t"/>
                </a:scene3d>
              </p:grpSpPr>
              <p:sp>
                <p:nvSpPr>
                  <p:cNvPr id="54" name="Rounded Rectangle 225"/>
                  <p:cNvSpPr/>
                  <p:nvPr/>
                </p:nvSpPr>
                <p:spPr>
                  <a:xfrm>
                    <a:off x="267950" y="4876800"/>
                    <a:ext cx="1597701" cy="1260950"/>
                  </a:xfrm>
                  <a:prstGeom prst="roundRect">
                    <a:avLst>
                      <a:gd name="adj" fmla="val 4363"/>
                    </a:avLst>
                  </a:prstGeom>
                  <a:grpFill/>
                  <a:ln w="63500">
                    <a:noFill/>
                  </a:ln>
                  <a:effectLst/>
                  <a:sp3d>
                    <a:bevelT w="50800" h="50800" prst="relaxedInset"/>
                  </a:sp3d>
                </p:spPr>
                <p:style>
                  <a:lnRef idx="1">
                    <a:schemeClr val="dk1"/>
                  </a:lnRef>
                  <a:fillRef idx="2">
                    <a:schemeClr val="dk1"/>
                  </a:fillRef>
                  <a:effectRef idx="1">
                    <a:schemeClr val="dk1"/>
                  </a:effectRef>
                  <a:fontRef idx="minor">
                    <a:schemeClr val="dk1"/>
                  </a:fontRef>
                </p:style>
                <p:txBody>
                  <a:bodyPr rtlCol="0" anchor="ctr"/>
                  <a:lstStyle/>
                  <a:p>
                    <a:pPr algn="ctr"/>
                    <a:endParaRPr lang="en-US" dirty="0">
                      <a:solidFill>
                        <a:prstClr val="black"/>
                      </a:solidFill>
                    </a:endParaRPr>
                  </a:p>
                </p:txBody>
              </p:sp>
              <p:sp>
                <p:nvSpPr>
                  <p:cNvPr id="55" name="Rounded Rectangle 226"/>
                  <p:cNvSpPr/>
                  <p:nvPr/>
                </p:nvSpPr>
                <p:spPr>
                  <a:xfrm>
                    <a:off x="2029762" y="4876800"/>
                    <a:ext cx="1597701" cy="1260950"/>
                  </a:xfrm>
                  <a:prstGeom prst="roundRect">
                    <a:avLst>
                      <a:gd name="adj" fmla="val 4363"/>
                    </a:avLst>
                  </a:prstGeom>
                  <a:grpFill/>
                  <a:ln w="63500">
                    <a:noFill/>
                  </a:ln>
                  <a:effectLst/>
                  <a:sp3d>
                    <a:bevelT w="50800" h="50800" prst="relaxedInset"/>
                  </a:sp3d>
                </p:spPr>
                <p:style>
                  <a:lnRef idx="1">
                    <a:schemeClr val="dk1"/>
                  </a:lnRef>
                  <a:fillRef idx="2">
                    <a:schemeClr val="dk1"/>
                  </a:fillRef>
                  <a:effectRef idx="1">
                    <a:schemeClr val="dk1"/>
                  </a:effectRef>
                  <a:fontRef idx="minor">
                    <a:schemeClr val="dk1"/>
                  </a:fontRef>
                </p:style>
                <p:txBody>
                  <a:bodyPr rtlCol="0" anchor="ctr"/>
                  <a:lstStyle/>
                  <a:p>
                    <a:pPr algn="ctr"/>
                    <a:endParaRPr lang="en-US" dirty="0">
                      <a:solidFill>
                        <a:prstClr val="black"/>
                      </a:solidFill>
                    </a:endParaRPr>
                  </a:p>
                </p:txBody>
              </p:sp>
              <p:sp>
                <p:nvSpPr>
                  <p:cNvPr id="56" name="Rounded Rectangle 227"/>
                  <p:cNvSpPr/>
                  <p:nvPr/>
                </p:nvSpPr>
                <p:spPr>
                  <a:xfrm>
                    <a:off x="3791574" y="4876800"/>
                    <a:ext cx="1597701" cy="1260950"/>
                  </a:xfrm>
                  <a:prstGeom prst="roundRect">
                    <a:avLst>
                      <a:gd name="adj" fmla="val 4363"/>
                    </a:avLst>
                  </a:prstGeom>
                  <a:grpFill/>
                  <a:ln w="63500">
                    <a:noFill/>
                  </a:ln>
                  <a:effectLst/>
                  <a:sp3d>
                    <a:bevelT w="50800" h="50800" prst="relaxedInset"/>
                  </a:sp3d>
                </p:spPr>
                <p:style>
                  <a:lnRef idx="1">
                    <a:schemeClr val="dk1"/>
                  </a:lnRef>
                  <a:fillRef idx="2">
                    <a:schemeClr val="dk1"/>
                  </a:fillRef>
                  <a:effectRef idx="1">
                    <a:schemeClr val="dk1"/>
                  </a:effectRef>
                  <a:fontRef idx="minor">
                    <a:schemeClr val="dk1"/>
                  </a:fontRef>
                </p:style>
                <p:txBody>
                  <a:bodyPr rtlCol="0" anchor="ctr"/>
                  <a:lstStyle/>
                  <a:p>
                    <a:pPr algn="ctr"/>
                    <a:endParaRPr lang="en-US" dirty="0">
                      <a:solidFill>
                        <a:prstClr val="black"/>
                      </a:solidFill>
                    </a:endParaRPr>
                  </a:p>
                </p:txBody>
              </p:sp>
              <p:sp>
                <p:nvSpPr>
                  <p:cNvPr id="57" name="Rounded Rectangle 228"/>
                  <p:cNvSpPr/>
                  <p:nvPr/>
                </p:nvSpPr>
                <p:spPr>
                  <a:xfrm>
                    <a:off x="5553386" y="4876800"/>
                    <a:ext cx="1597701" cy="1260950"/>
                  </a:xfrm>
                  <a:prstGeom prst="roundRect">
                    <a:avLst>
                      <a:gd name="adj" fmla="val 4363"/>
                    </a:avLst>
                  </a:prstGeom>
                  <a:grpFill/>
                  <a:ln w="63500">
                    <a:noFill/>
                  </a:ln>
                  <a:effectLst/>
                  <a:sp3d>
                    <a:bevelT w="50800" h="50800" prst="relaxedInset"/>
                  </a:sp3d>
                </p:spPr>
                <p:style>
                  <a:lnRef idx="1">
                    <a:schemeClr val="dk1"/>
                  </a:lnRef>
                  <a:fillRef idx="2">
                    <a:schemeClr val="dk1"/>
                  </a:fillRef>
                  <a:effectRef idx="1">
                    <a:schemeClr val="dk1"/>
                  </a:effectRef>
                  <a:fontRef idx="minor">
                    <a:schemeClr val="dk1"/>
                  </a:fontRef>
                </p:style>
                <p:txBody>
                  <a:bodyPr rtlCol="0" anchor="ctr"/>
                  <a:lstStyle/>
                  <a:p>
                    <a:pPr algn="ctr"/>
                    <a:endParaRPr lang="en-US" dirty="0">
                      <a:solidFill>
                        <a:prstClr val="black"/>
                      </a:solidFill>
                    </a:endParaRPr>
                  </a:p>
                </p:txBody>
              </p:sp>
              <p:sp>
                <p:nvSpPr>
                  <p:cNvPr id="58" name="Rounded Rectangle 229"/>
                  <p:cNvSpPr/>
                  <p:nvPr/>
                </p:nvSpPr>
                <p:spPr>
                  <a:xfrm>
                    <a:off x="7315200" y="4876800"/>
                    <a:ext cx="1597701" cy="1260950"/>
                  </a:xfrm>
                  <a:prstGeom prst="roundRect">
                    <a:avLst>
                      <a:gd name="adj" fmla="val 4363"/>
                    </a:avLst>
                  </a:prstGeom>
                  <a:grpFill/>
                  <a:ln w="63500">
                    <a:noFill/>
                  </a:ln>
                  <a:effectLst/>
                  <a:sp3d>
                    <a:bevelT w="50800" h="50800" prst="relaxedInset"/>
                  </a:sp3d>
                </p:spPr>
                <p:style>
                  <a:lnRef idx="1">
                    <a:schemeClr val="dk1"/>
                  </a:lnRef>
                  <a:fillRef idx="2">
                    <a:schemeClr val="dk1"/>
                  </a:fillRef>
                  <a:effectRef idx="1">
                    <a:schemeClr val="dk1"/>
                  </a:effectRef>
                  <a:fontRef idx="minor">
                    <a:schemeClr val="dk1"/>
                  </a:fontRef>
                </p:style>
                <p:txBody>
                  <a:bodyPr rtlCol="0" anchor="ctr"/>
                  <a:lstStyle/>
                  <a:p>
                    <a:pPr algn="ctr"/>
                    <a:endParaRPr lang="en-US" dirty="0">
                      <a:solidFill>
                        <a:prstClr val="black"/>
                      </a:solidFill>
                    </a:endParaRPr>
                  </a:p>
                </p:txBody>
              </p:sp>
            </p:grpSp>
            <p:grpSp>
              <p:nvGrpSpPr>
                <p:cNvPr id="47" name="Group 218"/>
                <p:cNvGrpSpPr>
                  <a:grpSpLocks noChangeAspect="1"/>
                </p:cNvGrpSpPr>
                <p:nvPr/>
              </p:nvGrpSpPr>
              <p:grpSpPr>
                <a:xfrm>
                  <a:off x="5370082" y="3940091"/>
                  <a:ext cx="3229994" cy="1122699"/>
                  <a:chOff x="267950" y="4876800"/>
                  <a:chExt cx="8644951" cy="1260950"/>
                </a:xfrm>
                <a:solidFill>
                  <a:schemeClr val="bg1"/>
                </a:solidFill>
                <a:effectLst>
                  <a:reflection blurRad="6350" stA="52000" endA="300" endPos="35000" dir="5400000" sy="-100000" algn="bl" rotWithShape="0"/>
                </a:effectLst>
                <a:scene3d>
                  <a:camera prst="perspectiveBelow"/>
                  <a:lightRig rig="threePt" dir="t"/>
                </a:scene3d>
              </p:grpSpPr>
              <p:sp>
                <p:nvSpPr>
                  <p:cNvPr id="59" name="Rounded Rectangle 219"/>
                  <p:cNvSpPr/>
                  <p:nvPr/>
                </p:nvSpPr>
                <p:spPr>
                  <a:xfrm>
                    <a:off x="267950" y="4876800"/>
                    <a:ext cx="1597701" cy="1260950"/>
                  </a:xfrm>
                  <a:prstGeom prst="roundRect">
                    <a:avLst>
                      <a:gd name="adj" fmla="val 4363"/>
                    </a:avLst>
                  </a:prstGeom>
                  <a:grpFill/>
                  <a:ln w="63500">
                    <a:noFill/>
                  </a:ln>
                  <a:effectLst/>
                  <a:sp3d>
                    <a:bevelT w="63500" h="63500" prst="relaxedInset"/>
                  </a:sp3d>
                </p:spPr>
                <p:style>
                  <a:lnRef idx="1">
                    <a:schemeClr val="dk1"/>
                  </a:lnRef>
                  <a:fillRef idx="2">
                    <a:schemeClr val="dk1"/>
                  </a:fillRef>
                  <a:effectRef idx="1">
                    <a:schemeClr val="dk1"/>
                  </a:effectRef>
                  <a:fontRef idx="minor">
                    <a:schemeClr val="dk1"/>
                  </a:fontRef>
                </p:style>
                <p:txBody>
                  <a:bodyPr rtlCol="0" anchor="ctr"/>
                  <a:lstStyle/>
                  <a:p>
                    <a:pPr algn="ctr"/>
                    <a:endParaRPr lang="en-US" dirty="0">
                      <a:solidFill>
                        <a:prstClr val="black"/>
                      </a:solidFill>
                    </a:endParaRPr>
                  </a:p>
                </p:txBody>
              </p:sp>
              <p:sp>
                <p:nvSpPr>
                  <p:cNvPr id="60" name="Rounded Rectangle 220"/>
                  <p:cNvSpPr/>
                  <p:nvPr/>
                </p:nvSpPr>
                <p:spPr>
                  <a:xfrm>
                    <a:off x="2029762" y="4876800"/>
                    <a:ext cx="1597701" cy="1260950"/>
                  </a:xfrm>
                  <a:prstGeom prst="roundRect">
                    <a:avLst>
                      <a:gd name="adj" fmla="val 4363"/>
                    </a:avLst>
                  </a:prstGeom>
                  <a:grpFill/>
                  <a:ln w="63500">
                    <a:noFill/>
                  </a:ln>
                  <a:effectLst/>
                  <a:sp3d>
                    <a:bevelT w="63500" h="63500" prst="relaxedInset"/>
                  </a:sp3d>
                </p:spPr>
                <p:style>
                  <a:lnRef idx="1">
                    <a:schemeClr val="dk1"/>
                  </a:lnRef>
                  <a:fillRef idx="2">
                    <a:schemeClr val="dk1"/>
                  </a:fillRef>
                  <a:effectRef idx="1">
                    <a:schemeClr val="dk1"/>
                  </a:effectRef>
                  <a:fontRef idx="minor">
                    <a:schemeClr val="dk1"/>
                  </a:fontRef>
                </p:style>
                <p:txBody>
                  <a:bodyPr rtlCol="0" anchor="ctr"/>
                  <a:lstStyle/>
                  <a:p>
                    <a:pPr algn="ctr"/>
                    <a:endParaRPr lang="en-US" dirty="0">
                      <a:solidFill>
                        <a:prstClr val="black"/>
                      </a:solidFill>
                    </a:endParaRPr>
                  </a:p>
                </p:txBody>
              </p:sp>
              <p:sp>
                <p:nvSpPr>
                  <p:cNvPr id="61" name="Rounded Rectangle 221"/>
                  <p:cNvSpPr/>
                  <p:nvPr/>
                </p:nvSpPr>
                <p:spPr>
                  <a:xfrm>
                    <a:off x="3791574" y="4876800"/>
                    <a:ext cx="1597701" cy="1260950"/>
                  </a:xfrm>
                  <a:prstGeom prst="roundRect">
                    <a:avLst>
                      <a:gd name="adj" fmla="val 4363"/>
                    </a:avLst>
                  </a:prstGeom>
                  <a:grpFill/>
                  <a:ln w="63500">
                    <a:noFill/>
                  </a:ln>
                  <a:effectLst/>
                  <a:sp3d>
                    <a:bevelT w="63500" h="63500" prst="relaxedInset"/>
                  </a:sp3d>
                </p:spPr>
                <p:style>
                  <a:lnRef idx="1">
                    <a:schemeClr val="dk1"/>
                  </a:lnRef>
                  <a:fillRef idx="2">
                    <a:schemeClr val="dk1"/>
                  </a:fillRef>
                  <a:effectRef idx="1">
                    <a:schemeClr val="dk1"/>
                  </a:effectRef>
                  <a:fontRef idx="minor">
                    <a:schemeClr val="dk1"/>
                  </a:fontRef>
                </p:style>
                <p:txBody>
                  <a:bodyPr rtlCol="0" anchor="ctr"/>
                  <a:lstStyle/>
                  <a:p>
                    <a:pPr algn="ctr"/>
                    <a:endParaRPr lang="en-US" dirty="0">
                      <a:solidFill>
                        <a:prstClr val="black"/>
                      </a:solidFill>
                    </a:endParaRPr>
                  </a:p>
                </p:txBody>
              </p:sp>
              <p:sp>
                <p:nvSpPr>
                  <p:cNvPr id="62" name="Rounded Rectangle 222"/>
                  <p:cNvSpPr/>
                  <p:nvPr/>
                </p:nvSpPr>
                <p:spPr>
                  <a:xfrm>
                    <a:off x="5553386" y="4876800"/>
                    <a:ext cx="1597701" cy="1260950"/>
                  </a:xfrm>
                  <a:prstGeom prst="roundRect">
                    <a:avLst>
                      <a:gd name="adj" fmla="val 4363"/>
                    </a:avLst>
                  </a:prstGeom>
                  <a:grpFill/>
                  <a:ln w="63500">
                    <a:noFill/>
                  </a:ln>
                  <a:effectLst/>
                  <a:sp3d>
                    <a:bevelT w="63500" h="63500" prst="relaxedInset"/>
                  </a:sp3d>
                </p:spPr>
                <p:style>
                  <a:lnRef idx="1">
                    <a:schemeClr val="dk1"/>
                  </a:lnRef>
                  <a:fillRef idx="2">
                    <a:schemeClr val="dk1"/>
                  </a:fillRef>
                  <a:effectRef idx="1">
                    <a:schemeClr val="dk1"/>
                  </a:effectRef>
                  <a:fontRef idx="minor">
                    <a:schemeClr val="dk1"/>
                  </a:fontRef>
                </p:style>
                <p:txBody>
                  <a:bodyPr rtlCol="0" anchor="ctr"/>
                  <a:lstStyle/>
                  <a:p>
                    <a:pPr algn="ctr"/>
                    <a:endParaRPr lang="en-US" dirty="0">
                      <a:solidFill>
                        <a:prstClr val="black"/>
                      </a:solidFill>
                    </a:endParaRPr>
                  </a:p>
                </p:txBody>
              </p:sp>
              <p:sp>
                <p:nvSpPr>
                  <p:cNvPr id="63" name="Rounded Rectangle 223"/>
                  <p:cNvSpPr/>
                  <p:nvPr/>
                </p:nvSpPr>
                <p:spPr>
                  <a:xfrm>
                    <a:off x="7315200" y="4876800"/>
                    <a:ext cx="1597701" cy="1260950"/>
                  </a:xfrm>
                  <a:prstGeom prst="roundRect">
                    <a:avLst>
                      <a:gd name="adj" fmla="val 4363"/>
                    </a:avLst>
                  </a:prstGeom>
                  <a:grpFill/>
                  <a:ln w="63500">
                    <a:noFill/>
                  </a:ln>
                  <a:effectLst/>
                  <a:sp3d>
                    <a:bevelT w="63500" h="63500" prst="relaxedInset"/>
                  </a:sp3d>
                </p:spPr>
                <p:style>
                  <a:lnRef idx="1">
                    <a:schemeClr val="dk1"/>
                  </a:lnRef>
                  <a:fillRef idx="2">
                    <a:schemeClr val="dk1"/>
                  </a:fillRef>
                  <a:effectRef idx="1">
                    <a:schemeClr val="dk1"/>
                  </a:effectRef>
                  <a:fontRef idx="minor">
                    <a:schemeClr val="dk1"/>
                  </a:fontRef>
                </p:style>
                <p:txBody>
                  <a:bodyPr rtlCol="0" anchor="ctr"/>
                  <a:lstStyle/>
                  <a:p>
                    <a:pPr algn="ctr"/>
                    <a:endParaRPr lang="en-US" dirty="0">
                      <a:solidFill>
                        <a:prstClr val="black"/>
                      </a:solidFill>
                    </a:endParaRPr>
                  </a:p>
                </p:txBody>
              </p:sp>
            </p:grpSp>
            <p:grpSp>
              <p:nvGrpSpPr>
                <p:cNvPr id="48" name="Skupina 79"/>
                <p:cNvGrpSpPr/>
                <p:nvPr/>
              </p:nvGrpSpPr>
              <p:grpSpPr>
                <a:xfrm>
                  <a:off x="5093182" y="4916490"/>
                  <a:ext cx="3799993" cy="1320822"/>
                  <a:chOff x="5093182" y="4916490"/>
                  <a:chExt cx="3799993" cy="1320822"/>
                </a:xfrm>
              </p:grpSpPr>
              <p:sp>
                <p:nvSpPr>
                  <p:cNvPr id="49" name="Rounded Rectangle 4"/>
                  <p:cNvSpPr/>
                  <p:nvPr/>
                </p:nvSpPr>
                <p:spPr>
                  <a:xfrm>
                    <a:off x="5093182" y="4916490"/>
                    <a:ext cx="702289" cy="1320822"/>
                  </a:xfrm>
                  <a:prstGeom prst="roundRect">
                    <a:avLst>
                      <a:gd name="adj" fmla="val 4363"/>
                    </a:avLst>
                  </a:prstGeom>
                  <a:solidFill>
                    <a:schemeClr val="bg1"/>
                  </a:solidFill>
                  <a:ln w="63500">
                    <a:noFill/>
                  </a:ln>
                  <a:effectLst/>
                  <a:scene3d>
                    <a:camera prst="perspectiveBelow"/>
                    <a:lightRig rig="threePt" dir="t"/>
                  </a:scene3d>
                  <a:sp3d>
                    <a:bevelT prst="relaxedInset"/>
                  </a:sp3d>
                </p:spPr>
                <p:style>
                  <a:lnRef idx="1">
                    <a:schemeClr val="dk1"/>
                  </a:lnRef>
                  <a:fillRef idx="2">
                    <a:schemeClr val="dk1"/>
                  </a:fillRef>
                  <a:effectRef idx="1">
                    <a:schemeClr val="dk1"/>
                  </a:effectRef>
                  <a:fontRef idx="minor">
                    <a:schemeClr val="dk1"/>
                  </a:fontRef>
                </p:style>
                <p:txBody>
                  <a:bodyPr rtlCol="0" anchor="ctr"/>
                  <a:lstStyle/>
                  <a:p>
                    <a:pPr algn="ctr"/>
                    <a:endParaRPr lang="en-US" dirty="0">
                      <a:solidFill>
                        <a:prstClr val="black"/>
                      </a:solidFill>
                    </a:endParaRPr>
                  </a:p>
                </p:txBody>
              </p:sp>
              <p:sp>
                <p:nvSpPr>
                  <p:cNvPr id="50" name="Rounded Rectangle 201"/>
                  <p:cNvSpPr/>
                  <p:nvPr/>
                </p:nvSpPr>
                <p:spPr>
                  <a:xfrm>
                    <a:off x="5867608" y="4916490"/>
                    <a:ext cx="702289" cy="1320822"/>
                  </a:xfrm>
                  <a:prstGeom prst="roundRect">
                    <a:avLst>
                      <a:gd name="adj" fmla="val 4363"/>
                    </a:avLst>
                  </a:prstGeom>
                  <a:solidFill>
                    <a:schemeClr val="bg1"/>
                  </a:solidFill>
                  <a:ln w="63500">
                    <a:noFill/>
                  </a:ln>
                  <a:effectLst/>
                  <a:scene3d>
                    <a:camera prst="perspectiveBelow"/>
                    <a:lightRig rig="threePt" dir="t"/>
                  </a:scene3d>
                  <a:sp3d>
                    <a:bevelT prst="relaxedInset"/>
                  </a:sp3d>
                </p:spPr>
                <p:style>
                  <a:lnRef idx="1">
                    <a:schemeClr val="dk1"/>
                  </a:lnRef>
                  <a:fillRef idx="2">
                    <a:schemeClr val="dk1"/>
                  </a:fillRef>
                  <a:effectRef idx="1">
                    <a:schemeClr val="dk1"/>
                  </a:effectRef>
                  <a:fontRef idx="minor">
                    <a:schemeClr val="dk1"/>
                  </a:fontRef>
                </p:style>
                <p:txBody>
                  <a:bodyPr rtlCol="0" anchor="ctr"/>
                  <a:lstStyle/>
                  <a:p>
                    <a:pPr algn="ctr"/>
                    <a:endParaRPr lang="en-US" dirty="0">
                      <a:solidFill>
                        <a:prstClr val="black"/>
                      </a:solidFill>
                    </a:endParaRPr>
                  </a:p>
                </p:txBody>
              </p:sp>
              <p:sp>
                <p:nvSpPr>
                  <p:cNvPr id="51" name="Rounded Rectangle 202"/>
                  <p:cNvSpPr/>
                  <p:nvPr/>
                </p:nvSpPr>
                <p:spPr>
                  <a:xfrm>
                    <a:off x="6642034" y="4916490"/>
                    <a:ext cx="702289" cy="1320822"/>
                  </a:xfrm>
                  <a:prstGeom prst="roundRect">
                    <a:avLst>
                      <a:gd name="adj" fmla="val 4363"/>
                    </a:avLst>
                  </a:prstGeom>
                  <a:solidFill>
                    <a:schemeClr val="bg1"/>
                  </a:solidFill>
                  <a:ln w="63500">
                    <a:noFill/>
                  </a:ln>
                  <a:effectLst/>
                  <a:scene3d>
                    <a:camera prst="perspectiveBelow"/>
                    <a:lightRig rig="threePt" dir="t"/>
                  </a:scene3d>
                  <a:sp3d>
                    <a:bevelT prst="relaxedInset"/>
                  </a:sp3d>
                </p:spPr>
                <p:style>
                  <a:lnRef idx="1">
                    <a:schemeClr val="dk1"/>
                  </a:lnRef>
                  <a:fillRef idx="2">
                    <a:schemeClr val="dk1"/>
                  </a:fillRef>
                  <a:effectRef idx="1">
                    <a:schemeClr val="dk1"/>
                  </a:effectRef>
                  <a:fontRef idx="minor">
                    <a:schemeClr val="dk1"/>
                  </a:fontRef>
                </p:style>
                <p:txBody>
                  <a:bodyPr rtlCol="0" anchor="ctr"/>
                  <a:lstStyle/>
                  <a:p>
                    <a:pPr algn="ctr"/>
                    <a:endParaRPr lang="en-US" dirty="0">
                      <a:solidFill>
                        <a:prstClr val="black"/>
                      </a:solidFill>
                    </a:endParaRPr>
                  </a:p>
                </p:txBody>
              </p:sp>
              <p:sp>
                <p:nvSpPr>
                  <p:cNvPr id="52" name="Rounded Rectangle 203"/>
                  <p:cNvSpPr/>
                  <p:nvPr/>
                </p:nvSpPr>
                <p:spPr>
                  <a:xfrm>
                    <a:off x="7416459" y="4916490"/>
                    <a:ext cx="702289" cy="1320822"/>
                  </a:xfrm>
                  <a:prstGeom prst="roundRect">
                    <a:avLst>
                      <a:gd name="adj" fmla="val 4363"/>
                    </a:avLst>
                  </a:prstGeom>
                  <a:solidFill>
                    <a:schemeClr val="bg1"/>
                  </a:solidFill>
                  <a:ln w="63500">
                    <a:noFill/>
                  </a:ln>
                  <a:effectLst/>
                  <a:scene3d>
                    <a:camera prst="perspectiveBelow"/>
                    <a:lightRig rig="threePt" dir="t"/>
                  </a:scene3d>
                  <a:sp3d>
                    <a:bevelT prst="relaxedInset"/>
                  </a:sp3d>
                </p:spPr>
                <p:style>
                  <a:lnRef idx="1">
                    <a:schemeClr val="dk1"/>
                  </a:lnRef>
                  <a:fillRef idx="2">
                    <a:schemeClr val="dk1"/>
                  </a:fillRef>
                  <a:effectRef idx="1">
                    <a:schemeClr val="dk1"/>
                  </a:effectRef>
                  <a:fontRef idx="minor">
                    <a:schemeClr val="dk1"/>
                  </a:fontRef>
                </p:style>
                <p:txBody>
                  <a:bodyPr rtlCol="0" anchor="ctr"/>
                  <a:lstStyle/>
                  <a:p>
                    <a:pPr algn="ctr"/>
                    <a:endParaRPr lang="en-US" dirty="0">
                      <a:solidFill>
                        <a:prstClr val="black"/>
                      </a:solidFill>
                    </a:endParaRPr>
                  </a:p>
                </p:txBody>
              </p:sp>
              <p:sp>
                <p:nvSpPr>
                  <p:cNvPr id="53" name="Rounded Rectangle 204"/>
                  <p:cNvSpPr/>
                  <p:nvPr/>
                </p:nvSpPr>
                <p:spPr>
                  <a:xfrm>
                    <a:off x="8190886" y="4916490"/>
                    <a:ext cx="702289" cy="1320822"/>
                  </a:xfrm>
                  <a:prstGeom prst="roundRect">
                    <a:avLst>
                      <a:gd name="adj" fmla="val 4363"/>
                    </a:avLst>
                  </a:prstGeom>
                  <a:solidFill>
                    <a:schemeClr val="bg1"/>
                  </a:solidFill>
                  <a:ln w="63500">
                    <a:noFill/>
                  </a:ln>
                  <a:effectLst/>
                  <a:scene3d>
                    <a:camera prst="perspectiveBelow"/>
                    <a:lightRig rig="threePt" dir="t"/>
                  </a:scene3d>
                  <a:sp3d>
                    <a:bevelT prst="relaxedInset"/>
                  </a:sp3d>
                </p:spPr>
                <p:style>
                  <a:lnRef idx="1">
                    <a:schemeClr val="dk1"/>
                  </a:lnRef>
                  <a:fillRef idx="2">
                    <a:schemeClr val="dk1"/>
                  </a:fillRef>
                  <a:effectRef idx="1">
                    <a:schemeClr val="dk1"/>
                  </a:effectRef>
                  <a:fontRef idx="minor">
                    <a:schemeClr val="dk1"/>
                  </a:fontRef>
                </p:style>
                <p:txBody>
                  <a:bodyPr rtlCol="0" anchor="ctr"/>
                  <a:lstStyle/>
                  <a:p>
                    <a:pPr algn="ctr"/>
                    <a:endParaRPr lang="en-US" dirty="0">
                      <a:solidFill>
                        <a:prstClr val="black"/>
                      </a:solidFill>
                    </a:endParaRPr>
                  </a:p>
                </p:txBody>
              </p:sp>
            </p:grpSp>
          </p:grpSp>
          <p:sp>
            <p:nvSpPr>
              <p:cNvPr id="83" name="Text Box 7"/>
              <p:cNvSpPr txBox="1">
                <a:spLocks noChangeArrowheads="1"/>
              </p:cNvSpPr>
              <p:nvPr/>
            </p:nvSpPr>
            <p:spPr bwMode="auto">
              <a:xfrm>
                <a:off x="5544458" y="1217602"/>
                <a:ext cx="2029210" cy="972271"/>
              </a:xfrm>
              <a:prstGeom prst="rect">
                <a:avLst/>
              </a:prstGeom>
              <a:noFill/>
              <a:ln w="9525">
                <a:noFill/>
                <a:miter lim="800000"/>
                <a:headEnd/>
                <a:tailEnd/>
              </a:ln>
              <a:effectLst/>
            </p:spPr>
            <p:txBody>
              <a:bodyPr wrap="none">
                <a:spAutoFit/>
              </a:bodyPr>
              <a:lstStyle/>
              <a:p>
                <a:pPr algn="ctr"/>
                <a:r>
                  <a:rPr lang="cs-CZ" sz="2400" dirty="0">
                    <a:latin typeface="Calibri" pitchFamily="34" charset="0"/>
                  </a:rPr>
                  <a:t>SL orientovaná</a:t>
                </a:r>
              </a:p>
              <a:p>
                <a:pPr algn="ctr"/>
                <a:r>
                  <a:rPr lang="cs-CZ" sz="2400" dirty="0">
                    <a:latin typeface="Calibri" pitchFamily="34" charset="0"/>
                  </a:rPr>
                  <a:t>na </a:t>
                </a:r>
                <a:r>
                  <a:rPr lang="cs-CZ" sz="2400" b="1" dirty="0">
                    <a:latin typeface="Calibri" pitchFamily="34" charset="0"/>
                  </a:rPr>
                  <a:t>VÝSTUP</a:t>
                </a:r>
              </a:p>
            </p:txBody>
          </p:sp>
        </p:grpSp>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Nadpis 1"/>
          <p:cNvSpPr>
            <a:spLocks noGrp="1"/>
          </p:cNvSpPr>
          <p:nvPr>
            <p:ph type="title"/>
          </p:nvPr>
        </p:nvSpPr>
        <p:spPr/>
        <p:txBody>
          <a:bodyPr/>
          <a:lstStyle/>
          <a:p>
            <a:r>
              <a:rPr lang="cs-CZ" sz="2800" dirty="0" smtClean="0">
                <a:latin typeface="+mn-lt"/>
              </a:rPr>
              <a:t>Správa majetku – základní kámen FM</a:t>
            </a:r>
          </a:p>
        </p:txBody>
      </p:sp>
      <p:sp>
        <p:nvSpPr>
          <p:cNvPr id="5" name="Zástupný symbol pro číslo snímku 4"/>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CE71AD47-819C-4E8D-A74B-7530C3E5741B}" type="slidenum">
              <a:rPr lang="cs-CZ" sz="1200">
                <a:solidFill>
                  <a:schemeClr val="tx1">
                    <a:tint val="75000"/>
                  </a:schemeClr>
                </a:solidFill>
                <a:latin typeface="+mn-lt"/>
              </a:rPr>
              <a:pPr algn="r" fontAlgn="auto">
                <a:spcBef>
                  <a:spcPts val="0"/>
                </a:spcBef>
                <a:spcAft>
                  <a:spcPts val="0"/>
                </a:spcAft>
                <a:defRPr/>
              </a:pPr>
              <a:t>18</a:t>
            </a:fld>
            <a:endParaRPr lang="cs-CZ" sz="1200">
              <a:solidFill>
                <a:schemeClr val="tx1">
                  <a:tint val="75000"/>
                </a:schemeClr>
              </a:solidFill>
              <a:latin typeface="+mn-lt"/>
            </a:endParaRPr>
          </a:p>
        </p:txBody>
      </p:sp>
      <p:pic>
        <p:nvPicPr>
          <p:cNvPr id="29698" name="Picture 2" descr="SouvisejÃ­cÃ­ obrÃ¡zek"/>
          <p:cNvPicPr>
            <a:picLocks noChangeAspect="1" noChangeArrowheads="1"/>
          </p:cNvPicPr>
          <p:nvPr/>
        </p:nvPicPr>
        <p:blipFill>
          <a:blip r:embed="rId3" cstate="print"/>
          <a:srcRect b="2997"/>
          <a:stretch>
            <a:fillRect/>
          </a:stretch>
        </p:blipFill>
        <p:spPr bwMode="auto">
          <a:xfrm>
            <a:off x="1" y="1196752"/>
            <a:ext cx="9195326" cy="5661248"/>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adpis 9"/>
          <p:cNvSpPr>
            <a:spLocks noGrp="1"/>
          </p:cNvSpPr>
          <p:nvPr>
            <p:ph type="title"/>
          </p:nvPr>
        </p:nvSpPr>
        <p:spPr/>
        <p:txBody>
          <a:bodyPr/>
          <a:lstStyle/>
          <a:p>
            <a:pPr algn="l"/>
            <a:r>
              <a:rPr lang="cs-CZ" dirty="0" smtClean="0"/>
              <a:t>Facility management</a:t>
            </a:r>
            <a:endParaRPr lang="cs-CZ" dirty="0"/>
          </a:p>
        </p:txBody>
      </p:sp>
      <p:sp>
        <p:nvSpPr>
          <p:cNvPr id="3" name="Zástupný symbol pro zápatí 2"/>
          <p:cNvSpPr>
            <a:spLocks noGrp="1"/>
          </p:cNvSpPr>
          <p:nvPr>
            <p:ph type="ftr" sz="quarter" idx="11"/>
          </p:nvPr>
        </p:nvSpPr>
        <p:spPr/>
        <p:txBody>
          <a:bodyPr/>
          <a:lstStyle/>
          <a:p>
            <a:pPr>
              <a:defRPr/>
            </a:pPr>
            <a:endParaRPr lang="cs-CZ"/>
          </a:p>
        </p:txBody>
      </p:sp>
      <p:sp>
        <p:nvSpPr>
          <p:cNvPr id="4" name="Zástupný symbol pro číslo snímku 3"/>
          <p:cNvSpPr>
            <a:spLocks noGrp="1"/>
          </p:cNvSpPr>
          <p:nvPr>
            <p:ph type="sldNum" sz="quarter" idx="12"/>
          </p:nvPr>
        </p:nvSpPr>
        <p:spPr/>
        <p:txBody>
          <a:bodyPr/>
          <a:lstStyle/>
          <a:p>
            <a:pPr>
              <a:defRPr/>
            </a:pPr>
            <a:fld id="{34DB59B2-75CA-4144-B2DA-8A8F67163DCA}" type="slidenum">
              <a:rPr lang="cs-CZ" smtClean="0"/>
              <a:pPr>
                <a:defRPr/>
              </a:pPr>
              <a:t>19</a:t>
            </a:fld>
            <a:endParaRPr lang="cs-CZ"/>
          </a:p>
        </p:txBody>
      </p:sp>
      <p:pic>
        <p:nvPicPr>
          <p:cNvPr id="48130" name="Picture 2" descr="VÃ½sledek obrÃ¡zku pro strom"/>
          <p:cNvPicPr>
            <a:picLocks noChangeAspect="1" noChangeArrowheads="1"/>
          </p:cNvPicPr>
          <p:nvPr/>
        </p:nvPicPr>
        <p:blipFill>
          <a:blip r:embed="rId2" cstate="print"/>
          <a:srcRect/>
          <a:stretch>
            <a:fillRect/>
          </a:stretch>
        </p:blipFill>
        <p:spPr bwMode="auto">
          <a:xfrm>
            <a:off x="4499992" y="372142"/>
            <a:ext cx="4176464" cy="5793162"/>
          </a:xfrm>
          <a:prstGeom prst="rect">
            <a:avLst/>
          </a:prstGeom>
          <a:noFill/>
        </p:spPr>
      </p:pic>
      <p:sp>
        <p:nvSpPr>
          <p:cNvPr id="6" name="TextovéPole 5"/>
          <p:cNvSpPr txBox="1"/>
          <p:nvPr/>
        </p:nvSpPr>
        <p:spPr>
          <a:xfrm>
            <a:off x="251520" y="5415607"/>
            <a:ext cx="4459875" cy="461665"/>
          </a:xfrm>
          <a:prstGeom prst="rect">
            <a:avLst/>
          </a:prstGeom>
          <a:noFill/>
        </p:spPr>
        <p:txBody>
          <a:bodyPr wrap="none" rtlCol="0">
            <a:spAutoFit/>
          </a:bodyPr>
          <a:lstStyle/>
          <a:p>
            <a:r>
              <a:rPr lang="cs-CZ" sz="2400" b="1" dirty="0" smtClean="0"/>
              <a:t>Správa budov/areálů/majetků</a:t>
            </a:r>
            <a:endParaRPr lang="cs-CZ" sz="2400" b="1" dirty="0"/>
          </a:p>
        </p:txBody>
      </p:sp>
      <p:sp>
        <p:nvSpPr>
          <p:cNvPr id="7" name="TextovéPole 6"/>
          <p:cNvSpPr txBox="1"/>
          <p:nvPr/>
        </p:nvSpPr>
        <p:spPr>
          <a:xfrm>
            <a:off x="251520" y="3645024"/>
            <a:ext cx="4506362" cy="461665"/>
          </a:xfrm>
          <a:prstGeom prst="rect">
            <a:avLst/>
          </a:prstGeom>
          <a:noFill/>
        </p:spPr>
        <p:txBody>
          <a:bodyPr wrap="none" rtlCol="0">
            <a:spAutoFit/>
          </a:bodyPr>
          <a:lstStyle/>
          <a:p>
            <a:r>
              <a:rPr lang="cs-CZ" sz="2400" b="1" dirty="0" smtClean="0"/>
              <a:t>Služby pro organizaci a řízení</a:t>
            </a:r>
            <a:endParaRPr lang="cs-CZ" sz="2400" b="1" dirty="0"/>
          </a:p>
        </p:txBody>
      </p:sp>
      <p:sp>
        <p:nvSpPr>
          <p:cNvPr id="8" name="TextovéPole 7"/>
          <p:cNvSpPr txBox="1"/>
          <p:nvPr/>
        </p:nvSpPr>
        <p:spPr>
          <a:xfrm>
            <a:off x="251520" y="4293096"/>
            <a:ext cx="5192447" cy="461665"/>
          </a:xfrm>
          <a:prstGeom prst="rect">
            <a:avLst/>
          </a:prstGeom>
          <a:noFill/>
        </p:spPr>
        <p:txBody>
          <a:bodyPr wrap="none" rtlCol="0">
            <a:spAutoFit/>
          </a:bodyPr>
          <a:lstStyle/>
          <a:p>
            <a:r>
              <a:rPr lang="cs-CZ" sz="2400" b="1" dirty="0" smtClean="0"/>
              <a:t>Služby pro prostory/infrastrukturu</a:t>
            </a:r>
            <a:endParaRPr lang="cs-CZ" sz="2400" b="1" dirty="0"/>
          </a:p>
        </p:txBody>
      </p:sp>
      <p:sp>
        <p:nvSpPr>
          <p:cNvPr id="9" name="TextovéPole 8"/>
          <p:cNvSpPr txBox="1"/>
          <p:nvPr/>
        </p:nvSpPr>
        <p:spPr>
          <a:xfrm>
            <a:off x="251520" y="1916832"/>
            <a:ext cx="4302781" cy="461665"/>
          </a:xfrm>
          <a:prstGeom prst="rect">
            <a:avLst/>
          </a:prstGeom>
          <a:noFill/>
        </p:spPr>
        <p:txBody>
          <a:bodyPr wrap="none" rtlCol="0">
            <a:spAutoFit/>
          </a:bodyPr>
          <a:lstStyle/>
          <a:p>
            <a:r>
              <a:rPr lang="cs-CZ" sz="2400" b="1" dirty="0" smtClean="0"/>
              <a:t>Služby pro lidi/zaměstnance</a:t>
            </a:r>
            <a:endParaRPr lang="cs-CZ" sz="2400"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Nadpis 1"/>
          <p:cNvSpPr>
            <a:spLocks noGrp="1"/>
          </p:cNvSpPr>
          <p:nvPr>
            <p:ph type="title"/>
          </p:nvPr>
        </p:nvSpPr>
        <p:spPr/>
        <p:txBody>
          <a:bodyPr/>
          <a:lstStyle/>
          <a:p>
            <a:r>
              <a:rPr lang="cs-CZ" dirty="0" smtClean="0"/>
              <a:t>Kde je stěžejní význam staveb?</a:t>
            </a:r>
            <a:endParaRPr lang="cs-CZ" dirty="0" smtClean="0">
              <a:solidFill>
                <a:schemeClr val="tx2"/>
              </a:solidFill>
            </a:endParaRPr>
          </a:p>
        </p:txBody>
      </p:sp>
      <p:sp>
        <p:nvSpPr>
          <p:cNvPr id="5" name="Zástupný symbol pro číslo snímku 4"/>
          <p:cNvSpPr>
            <a:spLocks noGrp="1"/>
          </p:cNvSpPr>
          <p:nvPr>
            <p:ph type="sldNum" sz="quarter" idx="12"/>
          </p:nvPr>
        </p:nvSpPr>
        <p:spPr/>
        <p:txBody>
          <a:bodyPr/>
          <a:lstStyle/>
          <a:p>
            <a:pPr>
              <a:defRPr/>
            </a:pPr>
            <a:fld id="{EE0E4493-A4C4-41C3-B714-427BF9D5110D}" type="slidenum">
              <a:rPr lang="cs-CZ"/>
              <a:pPr>
                <a:defRPr/>
              </a:pPr>
              <a:t>2</a:t>
            </a:fld>
            <a:endParaRPr lang="cs-CZ"/>
          </a:p>
        </p:txBody>
      </p:sp>
      <p:sp>
        <p:nvSpPr>
          <p:cNvPr id="17413" name="Nadpis 1"/>
          <p:cNvSpPr>
            <a:spLocks/>
          </p:cNvSpPr>
          <p:nvPr/>
        </p:nvSpPr>
        <p:spPr bwMode="auto">
          <a:xfrm>
            <a:off x="539750" y="476250"/>
            <a:ext cx="8229600" cy="1143000"/>
          </a:xfrm>
          <a:prstGeom prst="rect">
            <a:avLst/>
          </a:prstGeom>
          <a:noFill/>
          <a:ln w="9525">
            <a:noFill/>
            <a:miter lim="800000"/>
            <a:headEnd/>
            <a:tailEnd/>
          </a:ln>
        </p:spPr>
        <p:txBody>
          <a:bodyPr anchor="ctr"/>
          <a:lstStyle/>
          <a:p>
            <a:pPr algn="ctr"/>
            <a:endParaRPr lang="cs-CZ" sz="2800" dirty="0">
              <a:solidFill>
                <a:schemeClr val="tx2"/>
              </a:solidFill>
            </a:endParaRPr>
          </a:p>
        </p:txBody>
      </p:sp>
      <p:graphicFrame>
        <p:nvGraphicFramePr>
          <p:cNvPr id="7" name="Zástupný symbol pro obsah 5"/>
          <p:cNvGraphicFramePr>
            <a:graphicFrameLocks/>
          </p:cNvGraphicFramePr>
          <p:nvPr/>
        </p:nvGraphicFramePr>
        <p:xfrm>
          <a:off x="4174430" y="1700213"/>
          <a:ext cx="4718050" cy="4178300"/>
        </p:xfrm>
        <a:graphic>
          <a:graphicData uri="http://schemas.openxmlformats.org/drawingml/2006/chart">
            <c:chart xmlns:c="http://schemas.openxmlformats.org/drawingml/2006/chart" xmlns:r="http://schemas.openxmlformats.org/officeDocument/2006/relationships" r:id="rId3"/>
          </a:graphicData>
        </a:graphic>
      </p:graphicFrame>
      <p:pic>
        <p:nvPicPr>
          <p:cNvPr id="8" name="Picture 2" descr="SouvisejÃ­cÃ­ obrÃ¡zek"/>
          <p:cNvPicPr>
            <a:picLocks noChangeAspect="1" noChangeArrowheads="1"/>
          </p:cNvPicPr>
          <p:nvPr/>
        </p:nvPicPr>
        <p:blipFill>
          <a:blip r:embed="rId4" cstate="print"/>
          <a:srcRect/>
          <a:stretch>
            <a:fillRect/>
          </a:stretch>
        </p:blipFill>
        <p:spPr bwMode="auto">
          <a:xfrm>
            <a:off x="504056" y="2607936"/>
            <a:ext cx="3168352" cy="3186252"/>
          </a:xfrm>
          <a:prstGeom prst="rect">
            <a:avLst/>
          </a:prstGeom>
          <a:noFill/>
        </p:spPr>
      </p:pic>
      <p:sp>
        <p:nvSpPr>
          <p:cNvPr id="9" name="TextovéPole 8"/>
          <p:cNvSpPr txBox="1"/>
          <p:nvPr/>
        </p:nvSpPr>
        <p:spPr>
          <a:xfrm>
            <a:off x="648072" y="1690050"/>
            <a:ext cx="2845687" cy="757130"/>
          </a:xfrm>
          <a:prstGeom prst="rect">
            <a:avLst/>
          </a:prstGeom>
          <a:noFill/>
        </p:spPr>
        <p:txBody>
          <a:bodyPr wrap="square" rtlCol="0">
            <a:spAutoFit/>
          </a:bodyPr>
          <a:lstStyle/>
          <a:p>
            <a:pPr>
              <a:defRPr sz="2160" b="1" i="0" u="none" strike="noStrike" kern="1200" baseline="0">
                <a:solidFill>
                  <a:prstClr val="black"/>
                </a:solidFill>
                <a:latin typeface="+mn-lt"/>
                <a:ea typeface="+mn-ea"/>
                <a:cs typeface="+mn-cs"/>
              </a:defRPr>
            </a:pPr>
            <a:r>
              <a:rPr lang="cs-CZ" dirty="0" smtClean="0"/>
              <a:t>Náklady v průběhu životního cyklu</a:t>
            </a:r>
            <a:endParaRPr lang="cs-CZ" dirty="0"/>
          </a:p>
        </p:txBody>
      </p:sp>
      <p:sp>
        <p:nvSpPr>
          <p:cNvPr id="10" name="TextovéPole 9"/>
          <p:cNvSpPr txBox="1"/>
          <p:nvPr/>
        </p:nvSpPr>
        <p:spPr>
          <a:xfrm>
            <a:off x="720080" y="5733256"/>
            <a:ext cx="1117614" cy="261610"/>
          </a:xfrm>
          <a:prstGeom prst="rect">
            <a:avLst/>
          </a:prstGeom>
          <a:noFill/>
        </p:spPr>
        <p:txBody>
          <a:bodyPr wrap="none" rtlCol="0">
            <a:spAutoFit/>
          </a:bodyPr>
          <a:lstStyle/>
          <a:p>
            <a:r>
              <a:rPr lang="cs-CZ" sz="1100" dirty="0" smtClean="0"/>
              <a:t>Zdroj: TZB info</a:t>
            </a:r>
            <a:endParaRPr lang="cs-CZ" sz="11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smtClean="0"/>
              <a:t>CWO – Chief Workplace Officer</a:t>
            </a:r>
            <a:endParaRPr lang="en-US"/>
          </a:p>
        </p:txBody>
      </p:sp>
      <p:sp>
        <p:nvSpPr>
          <p:cNvPr id="3" name="Zástupný symbol pro zápatí 2"/>
          <p:cNvSpPr>
            <a:spLocks noGrp="1"/>
          </p:cNvSpPr>
          <p:nvPr>
            <p:ph type="ftr" sz="quarter" idx="11"/>
          </p:nvPr>
        </p:nvSpPr>
        <p:spPr/>
        <p:txBody>
          <a:bodyPr/>
          <a:lstStyle/>
          <a:p>
            <a:pPr>
              <a:defRPr/>
            </a:pPr>
            <a:endParaRPr lang="cs-CZ"/>
          </a:p>
        </p:txBody>
      </p:sp>
      <p:sp>
        <p:nvSpPr>
          <p:cNvPr id="4" name="Zástupný symbol pro číslo snímku 3"/>
          <p:cNvSpPr>
            <a:spLocks noGrp="1"/>
          </p:cNvSpPr>
          <p:nvPr>
            <p:ph type="sldNum" sz="quarter" idx="12"/>
          </p:nvPr>
        </p:nvSpPr>
        <p:spPr/>
        <p:txBody>
          <a:bodyPr/>
          <a:lstStyle/>
          <a:p>
            <a:pPr>
              <a:defRPr/>
            </a:pPr>
            <a:fld id="{34DB59B2-75CA-4144-B2DA-8A8F67163DCA}" type="slidenum">
              <a:rPr lang="cs-CZ" smtClean="0"/>
              <a:pPr>
                <a:defRPr/>
              </a:pPr>
              <a:t>20</a:t>
            </a:fld>
            <a:endParaRPr lang="cs-CZ"/>
          </a:p>
        </p:txBody>
      </p:sp>
      <p:pic>
        <p:nvPicPr>
          <p:cNvPr id="49154" name="Picture 2" descr="VÃ½sledek obrÃ¡zku pro manager"/>
          <p:cNvPicPr>
            <a:picLocks noChangeAspect="1" noChangeArrowheads="1"/>
          </p:cNvPicPr>
          <p:nvPr/>
        </p:nvPicPr>
        <p:blipFill>
          <a:blip r:embed="rId2" cstate="print"/>
          <a:srcRect/>
          <a:stretch>
            <a:fillRect/>
          </a:stretch>
        </p:blipFill>
        <p:spPr bwMode="auto">
          <a:xfrm>
            <a:off x="1957940" y="1268760"/>
            <a:ext cx="5256584" cy="4824536"/>
          </a:xfrm>
          <a:prstGeom prst="ellipse">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57200" y="1844824"/>
            <a:ext cx="8435975" cy="4281339"/>
          </a:xfrm>
        </p:spPr>
        <p:txBody>
          <a:bodyPr>
            <a:normAutofit/>
          </a:bodyPr>
          <a:lstStyle/>
          <a:p>
            <a:pPr marL="0" indent="0" algn="ctr">
              <a:lnSpc>
                <a:spcPct val="80000"/>
              </a:lnSpc>
              <a:buFont typeface="Arial" charset="0"/>
              <a:buNone/>
            </a:pPr>
            <a:r>
              <a:rPr lang="cs-CZ" dirty="0" smtClean="0"/>
              <a:t>Děkuji za pozornost!</a:t>
            </a:r>
          </a:p>
          <a:p>
            <a:pPr marL="0" indent="0">
              <a:lnSpc>
                <a:spcPct val="80000"/>
              </a:lnSpc>
              <a:buFont typeface="Arial" charset="0"/>
              <a:buNone/>
            </a:pPr>
            <a:endParaRPr lang="cs-CZ" dirty="0" smtClean="0"/>
          </a:p>
          <a:p>
            <a:pPr marL="0" indent="0">
              <a:lnSpc>
                <a:spcPct val="80000"/>
              </a:lnSpc>
              <a:buFont typeface="Arial" charset="0"/>
              <a:buNone/>
            </a:pPr>
            <a:r>
              <a:rPr lang="cs-CZ" sz="2700" dirty="0" smtClean="0"/>
              <a:t>© 2018 </a:t>
            </a:r>
            <a:r>
              <a:rPr lang="cs-CZ" sz="2700" smtClean="0"/>
              <a:t>Ondřej Štrup</a:t>
            </a:r>
            <a:endParaRPr lang="cs-CZ" sz="2700" dirty="0" smtClean="0"/>
          </a:p>
          <a:p>
            <a:pPr marL="0" indent="0">
              <a:lnSpc>
                <a:spcPct val="80000"/>
              </a:lnSpc>
              <a:buFont typeface="Arial" charset="0"/>
              <a:buNone/>
            </a:pPr>
            <a:endParaRPr lang="cs-CZ" sz="2700" dirty="0" smtClean="0"/>
          </a:p>
          <a:p>
            <a:pPr marL="0" indent="0">
              <a:lnSpc>
                <a:spcPct val="80000"/>
              </a:lnSpc>
              <a:buFont typeface="Arial" charset="0"/>
              <a:buNone/>
            </a:pPr>
            <a:r>
              <a:rPr lang="cs-CZ" sz="2700" dirty="0" smtClean="0"/>
              <a:t>Tuto konferenci pořádá</a:t>
            </a:r>
          </a:p>
          <a:p>
            <a:pPr marL="0" indent="0">
              <a:lnSpc>
                <a:spcPct val="80000"/>
              </a:lnSpc>
              <a:buFont typeface="Arial" charset="0"/>
              <a:buNone/>
            </a:pPr>
            <a:r>
              <a:rPr lang="cs-CZ" sz="2700" dirty="0" smtClean="0"/>
              <a:t>Nakladatelství FORUM s.r.o., divize školení a vzdělávání</a:t>
            </a:r>
          </a:p>
          <a:p>
            <a:pPr marL="0" indent="0">
              <a:lnSpc>
                <a:spcPct val="80000"/>
              </a:lnSpc>
              <a:buFont typeface="Arial" charset="0"/>
              <a:buNone/>
            </a:pPr>
            <a:r>
              <a:rPr lang="cs-CZ" sz="2000" dirty="0" smtClean="0"/>
              <a:t>Střelničná 1861/8a, Praha 8 </a:t>
            </a:r>
          </a:p>
          <a:p>
            <a:pPr marL="0" indent="0">
              <a:lnSpc>
                <a:spcPct val="80000"/>
              </a:lnSpc>
              <a:buFont typeface="Arial" charset="0"/>
              <a:buNone/>
            </a:pPr>
            <a:r>
              <a:rPr lang="cs-CZ" sz="2000" dirty="0" smtClean="0"/>
              <a:t>tel: +420 251 115 576</a:t>
            </a:r>
          </a:p>
          <a:p>
            <a:pPr marL="0" indent="0">
              <a:lnSpc>
                <a:spcPct val="80000"/>
              </a:lnSpc>
              <a:buFont typeface="Arial" charset="0"/>
              <a:buNone/>
            </a:pPr>
            <a:r>
              <a:rPr lang="cs-CZ" sz="2000" dirty="0" smtClean="0"/>
              <a:t>fax: +420 251 512 422</a:t>
            </a:r>
          </a:p>
          <a:p>
            <a:pPr marL="0" indent="0">
              <a:lnSpc>
                <a:spcPct val="80000"/>
              </a:lnSpc>
              <a:buFont typeface="Arial" charset="0"/>
              <a:buNone/>
            </a:pPr>
            <a:r>
              <a:rPr lang="cs-CZ" sz="2000" u="sng" dirty="0" smtClean="0">
                <a:hlinkClick r:id="rId3"/>
              </a:rPr>
              <a:t>office@</a:t>
            </a:r>
            <a:r>
              <a:rPr lang="cs-CZ" sz="2000" u="sng" dirty="0" err="1" smtClean="0">
                <a:hlinkClick r:id="rId3"/>
              </a:rPr>
              <a:t>forum</a:t>
            </a:r>
            <a:r>
              <a:rPr lang="cs-CZ" sz="2000" u="sng" dirty="0" smtClean="0">
                <a:hlinkClick r:id="rId3"/>
              </a:rPr>
              <a:t>-media.cz</a:t>
            </a:r>
            <a:r>
              <a:rPr lang="cs-CZ" sz="2000" dirty="0" smtClean="0"/>
              <a:t> </a:t>
            </a:r>
          </a:p>
          <a:p>
            <a:pPr marL="0" indent="0">
              <a:lnSpc>
                <a:spcPct val="80000"/>
              </a:lnSpc>
              <a:buFont typeface="Arial" charset="0"/>
              <a:buNone/>
            </a:pPr>
            <a:r>
              <a:rPr lang="cs-CZ" sz="2000" u="sng" dirty="0" smtClean="0">
                <a:hlinkClick r:id="rId4"/>
              </a:rPr>
              <a:t>www.</a:t>
            </a:r>
            <a:r>
              <a:rPr lang="cs-CZ" sz="2000" u="sng" dirty="0" err="1" smtClean="0">
                <a:hlinkClick r:id="rId4"/>
              </a:rPr>
              <a:t>forum</a:t>
            </a:r>
            <a:r>
              <a:rPr lang="cs-CZ" sz="2000" u="sng" dirty="0" smtClean="0">
                <a:hlinkClick r:id="rId4"/>
              </a:rPr>
              <a:t>-media.cz</a:t>
            </a:r>
            <a:r>
              <a:rPr lang="cs-CZ" sz="2000" dirty="0" smtClean="0"/>
              <a:t> </a:t>
            </a:r>
          </a:p>
        </p:txBody>
      </p:sp>
      <p:sp>
        <p:nvSpPr>
          <p:cNvPr id="5" name="Zástupný symbol pro číslo snímku 4"/>
          <p:cNvSpPr>
            <a:spLocks noGrp="1"/>
          </p:cNvSpPr>
          <p:nvPr>
            <p:ph type="sldNum" sz="quarter" idx="12"/>
          </p:nvPr>
        </p:nvSpPr>
        <p:spPr/>
        <p:txBody>
          <a:bodyPr/>
          <a:lstStyle/>
          <a:p>
            <a:pPr>
              <a:defRPr/>
            </a:pPr>
            <a:fld id="{DAE6B8F6-5A27-48A3-A261-B19B74228E71}" type="slidenum">
              <a:rPr lang="cs-CZ"/>
              <a:pPr>
                <a:defRPr/>
              </a:pPr>
              <a:t>21</a:t>
            </a:fld>
            <a:endParaRPr lang="cs-CZ" dirty="0"/>
          </a:p>
        </p:txBody>
      </p:sp>
      <p:pic>
        <p:nvPicPr>
          <p:cNvPr id="25603" name="Obrázek 7" descr="forum logo 2010_2758.jpg"/>
          <p:cNvPicPr>
            <a:picLocks noChangeAspect="1"/>
          </p:cNvPicPr>
          <p:nvPr/>
        </p:nvPicPr>
        <p:blipFill>
          <a:blip r:embed="rId5" cstate="print"/>
          <a:srcRect/>
          <a:stretch>
            <a:fillRect/>
          </a:stretch>
        </p:blipFill>
        <p:spPr bwMode="auto">
          <a:xfrm>
            <a:off x="7164388" y="115888"/>
            <a:ext cx="1801812" cy="18018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7" name="AutoShape 3"/>
          <p:cNvSpPr>
            <a:spLocks noChangeArrowheads="1"/>
          </p:cNvSpPr>
          <p:nvPr/>
        </p:nvSpPr>
        <p:spPr bwMode="auto">
          <a:xfrm>
            <a:off x="1331913" y="4740261"/>
            <a:ext cx="7129462" cy="1008062"/>
          </a:xfrm>
          <a:prstGeom prst="rightArrow">
            <a:avLst>
              <a:gd name="adj1" fmla="val 60630"/>
              <a:gd name="adj2" fmla="val 65289"/>
            </a:avLst>
          </a:prstGeom>
          <a:solidFill>
            <a:schemeClr val="accent1"/>
          </a:solidFill>
          <a:ln w="9525">
            <a:solidFill>
              <a:schemeClr val="tx1"/>
            </a:solidFill>
            <a:miter lim="800000"/>
            <a:headEnd/>
            <a:tailEnd/>
          </a:ln>
          <a:effectLst/>
        </p:spPr>
        <p:txBody>
          <a:bodyPr wrap="none" anchor="ctr"/>
          <a:lstStyle/>
          <a:p>
            <a:endParaRPr lang="en-US" dirty="0">
              <a:solidFill>
                <a:schemeClr val="bg1"/>
              </a:solidFill>
              <a:effectLst/>
              <a:latin typeface="Calibri" pitchFamily="34" charset="0"/>
            </a:endParaRPr>
          </a:p>
        </p:txBody>
      </p:sp>
      <p:sp>
        <p:nvSpPr>
          <p:cNvPr id="354308" name="Line 4"/>
          <p:cNvSpPr>
            <a:spLocks noChangeShapeType="1"/>
          </p:cNvSpPr>
          <p:nvPr/>
        </p:nvSpPr>
        <p:spPr bwMode="auto">
          <a:xfrm flipV="1">
            <a:off x="1331913" y="1428736"/>
            <a:ext cx="0" cy="3527425"/>
          </a:xfrm>
          <a:prstGeom prst="line">
            <a:avLst/>
          </a:prstGeom>
          <a:noFill/>
          <a:ln w="9525">
            <a:solidFill>
              <a:schemeClr val="tx1"/>
            </a:solidFill>
            <a:round/>
            <a:headEnd/>
            <a:tailEnd type="triangle" w="med" len="med"/>
          </a:ln>
          <a:effectLst/>
        </p:spPr>
        <p:txBody>
          <a:bodyPr/>
          <a:lstStyle/>
          <a:p>
            <a:endParaRPr lang="cs-CZ" dirty="0">
              <a:effectLst/>
              <a:latin typeface="Calibri" pitchFamily="34" charset="0"/>
            </a:endParaRPr>
          </a:p>
        </p:txBody>
      </p:sp>
      <p:sp>
        <p:nvSpPr>
          <p:cNvPr id="354309" name="Line 5"/>
          <p:cNvSpPr>
            <a:spLocks noChangeShapeType="1"/>
          </p:cNvSpPr>
          <p:nvPr/>
        </p:nvSpPr>
        <p:spPr bwMode="auto">
          <a:xfrm>
            <a:off x="1331913" y="1644636"/>
            <a:ext cx="6553200" cy="0"/>
          </a:xfrm>
          <a:prstGeom prst="line">
            <a:avLst/>
          </a:prstGeom>
          <a:noFill/>
          <a:ln w="9525">
            <a:solidFill>
              <a:schemeClr val="tx1"/>
            </a:solidFill>
            <a:prstDash val="lgDashDot"/>
            <a:round/>
            <a:headEnd/>
            <a:tailEnd/>
          </a:ln>
          <a:effectLst/>
        </p:spPr>
        <p:txBody>
          <a:bodyPr/>
          <a:lstStyle/>
          <a:p>
            <a:endParaRPr lang="cs-CZ" dirty="0">
              <a:effectLst/>
              <a:latin typeface="Calibri" pitchFamily="34" charset="0"/>
            </a:endParaRPr>
          </a:p>
        </p:txBody>
      </p:sp>
      <p:sp>
        <p:nvSpPr>
          <p:cNvPr id="354310" name="AutoShape 6"/>
          <p:cNvSpPr>
            <a:spLocks/>
          </p:cNvSpPr>
          <p:nvPr/>
        </p:nvSpPr>
        <p:spPr bwMode="auto">
          <a:xfrm>
            <a:off x="1476375" y="1716073"/>
            <a:ext cx="3887788" cy="330200"/>
          </a:xfrm>
          <a:prstGeom prst="accentCallout1">
            <a:avLst>
              <a:gd name="adj1" fmla="val 34616"/>
              <a:gd name="adj2" fmla="val 101958"/>
              <a:gd name="adj3" fmla="val 74037"/>
              <a:gd name="adj4" fmla="val 118213"/>
            </a:avLst>
          </a:prstGeom>
          <a:solidFill>
            <a:schemeClr val="accent1"/>
          </a:solidFill>
          <a:ln w="9525">
            <a:solidFill>
              <a:schemeClr val="tx1"/>
            </a:solidFill>
            <a:miter lim="800000"/>
            <a:headEnd/>
            <a:tailEnd/>
          </a:ln>
          <a:effectLst/>
        </p:spPr>
        <p:txBody>
          <a:bodyPr/>
          <a:lstStyle/>
          <a:p>
            <a:r>
              <a:rPr lang="cs-CZ" sz="1200" dirty="0">
                <a:solidFill>
                  <a:schemeClr val="bg1"/>
                </a:solidFill>
                <a:effectLst/>
                <a:latin typeface="Calibri" pitchFamily="34" charset="0"/>
              </a:rPr>
              <a:t>Výše LCC nákladů o kterých bylo rozhodnuto</a:t>
            </a:r>
          </a:p>
        </p:txBody>
      </p:sp>
      <p:sp>
        <p:nvSpPr>
          <p:cNvPr id="354311" name="Freeform 7"/>
          <p:cNvSpPr>
            <a:spLocks/>
          </p:cNvSpPr>
          <p:nvPr/>
        </p:nvSpPr>
        <p:spPr bwMode="auto">
          <a:xfrm>
            <a:off x="1331913" y="1716073"/>
            <a:ext cx="6769100" cy="3240088"/>
          </a:xfrm>
          <a:custGeom>
            <a:avLst/>
            <a:gdLst/>
            <a:ahLst/>
            <a:cxnLst>
              <a:cxn ang="0">
                <a:pos x="0" y="1822"/>
              </a:cxn>
              <a:cxn ang="0">
                <a:pos x="681" y="779"/>
              </a:cxn>
              <a:cxn ang="0">
                <a:pos x="1724" y="325"/>
              </a:cxn>
              <a:cxn ang="0">
                <a:pos x="3720" y="53"/>
              </a:cxn>
              <a:cxn ang="0">
                <a:pos x="4264" y="8"/>
              </a:cxn>
            </a:cxnLst>
            <a:rect l="0" t="0" r="r" b="b"/>
            <a:pathLst>
              <a:path w="4264" h="1822">
                <a:moveTo>
                  <a:pt x="0" y="1822"/>
                </a:moveTo>
                <a:cubicBezTo>
                  <a:pt x="197" y="1425"/>
                  <a:pt x="394" y="1029"/>
                  <a:pt x="681" y="779"/>
                </a:cubicBezTo>
                <a:cubicBezTo>
                  <a:pt x="968" y="529"/>
                  <a:pt x="1218" y="446"/>
                  <a:pt x="1724" y="325"/>
                </a:cubicBezTo>
                <a:cubicBezTo>
                  <a:pt x="2230" y="204"/>
                  <a:pt x="3297" y="106"/>
                  <a:pt x="3720" y="53"/>
                </a:cubicBezTo>
                <a:cubicBezTo>
                  <a:pt x="4143" y="0"/>
                  <a:pt x="4219" y="15"/>
                  <a:pt x="4264" y="8"/>
                </a:cubicBezTo>
              </a:path>
            </a:pathLst>
          </a:custGeom>
          <a:noFill/>
          <a:ln w="38100" cmpd="sng">
            <a:solidFill>
              <a:schemeClr val="tx1"/>
            </a:solidFill>
            <a:round/>
            <a:headEnd/>
            <a:tailEnd/>
          </a:ln>
          <a:effectLst/>
        </p:spPr>
        <p:txBody>
          <a:bodyPr/>
          <a:lstStyle/>
          <a:p>
            <a:endParaRPr lang="cs-CZ" dirty="0">
              <a:effectLst/>
              <a:latin typeface="Calibri" pitchFamily="34" charset="0"/>
            </a:endParaRPr>
          </a:p>
        </p:txBody>
      </p:sp>
      <p:sp>
        <p:nvSpPr>
          <p:cNvPr id="354312" name="Text Box 8"/>
          <p:cNvSpPr txBox="1">
            <a:spLocks noChangeArrowheads="1"/>
          </p:cNvSpPr>
          <p:nvPr/>
        </p:nvSpPr>
        <p:spPr bwMode="auto">
          <a:xfrm>
            <a:off x="568626" y="1428736"/>
            <a:ext cx="756937" cy="400110"/>
          </a:xfrm>
          <a:prstGeom prst="rect">
            <a:avLst/>
          </a:prstGeom>
          <a:noFill/>
          <a:ln w="9525">
            <a:noFill/>
            <a:miter lim="800000"/>
            <a:headEnd/>
            <a:tailEnd/>
          </a:ln>
          <a:effectLst/>
        </p:spPr>
        <p:txBody>
          <a:bodyPr wrap="none">
            <a:spAutoFit/>
          </a:bodyPr>
          <a:lstStyle/>
          <a:p>
            <a:pPr algn="r"/>
            <a:r>
              <a:rPr lang="cs-CZ" sz="2000" dirty="0">
                <a:effectLst/>
                <a:latin typeface="Calibri" pitchFamily="34" charset="0"/>
              </a:rPr>
              <a:t>100%</a:t>
            </a:r>
          </a:p>
        </p:txBody>
      </p:sp>
      <p:grpSp>
        <p:nvGrpSpPr>
          <p:cNvPr id="2" name="Group 9"/>
          <p:cNvGrpSpPr>
            <a:grpSpLocks/>
          </p:cNvGrpSpPr>
          <p:nvPr/>
        </p:nvGrpSpPr>
        <p:grpSpPr bwMode="auto">
          <a:xfrm>
            <a:off x="684213" y="2868598"/>
            <a:ext cx="1800225" cy="2663825"/>
            <a:chOff x="340" y="2024"/>
            <a:chExt cx="1134" cy="1678"/>
          </a:xfrm>
        </p:grpSpPr>
        <p:sp>
          <p:nvSpPr>
            <p:cNvPr id="354314" name="Line 10"/>
            <p:cNvSpPr>
              <a:spLocks noChangeShapeType="1"/>
            </p:cNvSpPr>
            <p:nvPr/>
          </p:nvSpPr>
          <p:spPr bwMode="auto">
            <a:xfrm>
              <a:off x="748" y="2157"/>
              <a:ext cx="726" cy="0"/>
            </a:xfrm>
            <a:prstGeom prst="line">
              <a:avLst/>
            </a:prstGeom>
            <a:noFill/>
            <a:ln w="9525">
              <a:solidFill>
                <a:schemeClr val="tx1"/>
              </a:solidFill>
              <a:prstDash val="lgDashDot"/>
              <a:round/>
              <a:headEnd/>
              <a:tailEnd/>
            </a:ln>
            <a:effectLst/>
          </p:spPr>
          <p:txBody>
            <a:bodyPr/>
            <a:lstStyle/>
            <a:p>
              <a:endParaRPr lang="cs-CZ" dirty="0">
                <a:effectLst/>
                <a:latin typeface="Calibri" pitchFamily="34" charset="0"/>
              </a:endParaRPr>
            </a:p>
          </p:txBody>
        </p:sp>
        <p:sp>
          <p:nvSpPr>
            <p:cNvPr id="354315" name="Line 11"/>
            <p:cNvSpPr>
              <a:spLocks noChangeShapeType="1"/>
            </p:cNvSpPr>
            <p:nvPr/>
          </p:nvSpPr>
          <p:spPr bwMode="auto">
            <a:xfrm>
              <a:off x="1474" y="2160"/>
              <a:ext cx="0" cy="1542"/>
            </a:xfrm>
            <a:prstGeom prst="line">
              <a:avLst/>
            </a:prstGeom>
            <a:noFill/>
            <a:ln w="9525">
              <a:solidFill>
                <a:schemeClr val="tx1"/>
              </a:solidFill>
              <a:prstDash val="lgDashDot"/>
              <a:round/>
              <a:headEnd/>
              <a:tailEnd/>
            </a:ln>
            <a:effectLst/>
          </p:spPr>
          <p:txBody>
            <a:bodyPr/>
            <a:lstStyle/>
            <a:p>
              <a:endParaRPr lang="cs-CZ" dirty="0">
                <a:effectLst/>
                <a:latin typeface="Calibri" pitchFamily="34" charset="0"/>
              </a:endParaRPr>
            </a:p>
          </p:txBody>
        </p:sp>
        <p:sp>
          <p:nvSpPr>
            <p:cNvPr id="354316" name="Text Box 12"/>
            <p:cNvSpPr txBox="1">
              <a:spLocks noChangeArrowheads="1"/>
            </p:cNvSpPr>
            <p:nvPr/>
          </p:nvSpPr>
          <p:spPr bwMode="auto">
            <a:xfrm>
              <a:off x="340" y="2024"/>
              <a:ext cx="395" cy="252"/>
            </a:xfrm>
            <a:prstGeom prst="rect">
              <a:avLst/>
            </a:prstGeom>
            <a:noFill/>
            <a:ln w="9525">
              <a:noFill/>
              <a:miter lim="800000"/>
              <a:headEnd/>
              <a:tailEnd/>
            </a:ln>
            <a:effectLst/>
          </p:spPr>
          <p:txBody>
            <a:bodyPr wrap="none">
              <a:spAutoFit/>
            </a:bodyPr>
            <a:lstStyle/>
            <a:p>
              <a:pPr algn="l"/>
              <a:r>
                <a:rPr lang="cs-CZ" sz="2000" dirty="0">
                  <a:effectLst/>
                  <a:latin typeface="Calibri" pitchFamily="34" charset="0"/>
                </a:rPr>
                <a:t>66%</a:t>
              </a:r>
            </a:p>
          </p:txBody>
        </p:sp>
        <p:sp>
          <p:nvSpPr>
            <p:cNvPr id="354317" name="Text Box 13"/>
            <p:cNvSpPr txBox="1">
              <a:spLocks noChangeArrowheads="1"/>
            </p:cNvSpPr>
            <p:nvPr/>
          </p:nvSpPr>
          <p:spPr bwMode="auto">
            <a:xfrm>
              <a:off x="819" y="3366"/>
              <a:ext cx="598" cy="330"/>
            </a:xfrm>
            <a:prstGeom prst="rect">
              <a:avLst/>
            </a:prstGeom>
            <a:noFill/>
            <a:ln w="9525">
              <a:noFill/>
              <a:miter lim="800000"/>
              <a:headEnd/>
              <a:tailEnd/>
            </a:ln>
            <a:effectLst/>
          </p:spPr>
          <p:txBody>
            <a:bodyPr wrap="none">
              <a:spAutoFit/>
            </a:bodyPr>
            <a:lstStyle/>
            <a:p>
              <a:r>
                <a:rPr lang="cs-CZ" sz="1400" b="1" dirty="0">
                  <a:solidFill>
                    <a:schemeClr val="bg1"/>
                  </a:solidFill>
                  <a:effectLst/>
                  <a:latin typeface="Calibri" pitchFamily="34" charset="0"/>
                </a:rPr>
                <a:t>Koncepční</a:t>
              </a:r>
            </a:p>
            <a:p>
              <a:r>
                <a:rPr lang="cs-CZ" sz="1400" b="1" dirty="0">
                  <a:solidFill>
                    <a:schemeClr val="bg1"/>
                  </a:solidFill>
                  <a:effectLst/>
                  <a:latin typeface="Calibri" pitchFamily="34" charset="0"/>
                </a:rPr>
                <a:t>projekt</a:t>
              </a:r>
            </a:p>
          </p:txBody>
        </p:sp>
      </p:grpSp>
      <p:grpSp>
        <p:nvGrpSpPr>
          <p:cNvPr id="3" name="Group 14"/>
          <p:cNvGrpSpPr>
            <a:grpSpLocks/>
          </p:cNvGrpSpPr>
          <p:nvPr/>
        </p:nvGrpSpPr>
        <p:grpSpPr bwMode="auto">
          <a:xfrm>
            <a:off x="684213" y="2147873"/>
            <a:ext cx="3095625" cy="3384550"/>
            <a:chOff x="340" y="1570"/>
            <a:chExt cx="1950" cy="2132"/>
          </a:xfrm>
        </p:grpSpPr>
        <p:sp>
          <p:nvSpPr>
            <p:cNvPr id="354319" name="Line 15"/>
            <p:cNvSpPr>
              <a:spLocks noChangeShapeType="1"/>
            </p:cNvSpPr>
            <p:nvPr/>
          </p:nvSpPr>
          <p:spPr bwMode="auto">
            <a:xfrm>
              <a:off x="748" y="1706"/>
              <a:ext cx="1542" cy="0"/>
            </a:xfrm>
            <a:prstGeom prst="line">
              <a:avLst/>
            </a:prstGeom>
            <a:noFill/>
            <a:ln w="9525">
              <a:solidFill>
                <a:schemeClr val="tx1"/>
              </a:solidFill>
              <a:prstDash val="lgDashDot"/>
              <a:round/>
              <a:headEnd/>
              <a:tailEnd/>
            </a:ln>
            <a:effectLst/>
          </p:spPr>
          <p:txBody>
            <a:bodyPr/>
            <a:lstStyle/>
            <a:p>
              <a:endParaRPr lang="cs-CZ" dirty="0">
                <a:effectLst/>
                <a:latin typeface="Calibri" pitchFamily="34" charset="0"/>
              </a:endParaRPr>
            </a:p>
          </p:txBody>
        </p:sp>
        <p:sp>
          <p:nvSpPr>
            <p:cNvPr id="354320" name="Line 16"/>
            <p:cNvSpPr>
              <a:spLocks noChangeShapeType="1"/>
            </p:cNvSpPr>
            <p:nvPr/>
          </p:nvSpPr>
          <p:spPr bwMode="auto">
            <a:xfrm>
              <a:off x="2290" y="1706"/>
              <a:ext cx="0" cy="1996"/>
            </a:xfrm>
            <a:prstGeom prst="line">
              <a:avLst/>
            </a:prstGeom>
            <a:noFill/>
            <a:ln w="9525">
              <a:solidFill>
                <a:schemeClr val="tx1"/>
              </a:solidFill>
              <a:prstDash val="lgDashDot"/>
              <a:round/>
              <a:headEnd/>
              <a:tailEnd/>
            </a:ln>
            <a:effectLst/>
          </p:spPr>
          <p:txBody>
            <a:bodyPr/>
            <a:lstStyle/>
            <a:p>
              <a:endParaRPr lang="cs-CZ" dirty="0">
                <a:effectLst/>
                <a:latin typeface="Calibri" pitchFamily="34" charset="0"/>
              </a:endParaRPr>
            </a:p>
          </p:txBody>
        </p:sp>
        <p:sp>
          <p:nvSpPr>
            <p:cNvPr id="354321" name="Text Box 17"/>
            <p:cNvSpPr txBox="1">
              <a:spLocks noChangeArrowheads="1"/>
            </p:cNvSpPr>
            <p:nvPr/>
          </p:nvSpPr>
          <p:spPr bwMode="auto">
            <a:xfrm>
              <a:off x="340" y="1570"/>
              <a:ext cx="395" cy="252"/>
            </a:xfrm>
            <a:prstGeom prst="rect">
              <a:avLst/>
            </a:prstGeom>
            <a:noFill/>
            <a:ln w="9525">
              <a:noFill/>
              <a:miter lim="800000"/>
              <a:headEnd/>
              <a:tailEnd/>
            </a:ln>
            <a:effectLst/>
          </p:spPr>
          <p:txBody>
            <a:bodyPr wrap="none">
              <a:spAutoFit/>
            </a:bodyPr>
            <a:lstStyle/>
            <a:p>
              <a:pPr algn="l"/>
              <a:r>
                <a:rPr lang="cs-CZ" sz="2000" dirty="0">
                  <a:effectLst/>
                  <a:latin typeface="Calibri" pitchFamily="34" charset="0"/>
                </a:rPr>
                <a:t>80%</a:t>
              </a:r>
            </a:p>
          </p:txBody>
        </p:sp>
        <p:sp>
          <p:nvSpPr>
            <p:cNvPr id="354322" name="Text Box 18"/>
            <p:cNvSpPr txBox="1">
              <a:spLocks noChangeArrowheads="1"/>
            </p:cNvSpPr>
            <p:nvPr/>
          </p:nvSpPr>
          <p:spPr bwMode="auto">
            <a:xfrm>
              <a:off x="1599" y="3366"/>
              <a:ext cx="583" cy="330"/>
            </a:xfrm>
            <a:prstGeom prst="rect">
              <a:avLst/>
            </a:prstGeom>
            <a:noFill/>
            <a:ln w="9525">
              <a:noFill/>
              <a:miter lim="800000"/>
              <a:headEnd/>
              <a:tailEnd/>
            </a:ln>
            <a:effectLst/>
          </p:spPr>
          <p:txBody>
            <a:bodyPr wrap="none">
              <a:spAutoFit/>
            </a:bodyPr>
            <a:lstStyle/>
            <a:p>
              <a:r>
                <a:rPr lang="cs-CZ" sz="1400" b="1" dirty="0">
                  <a:solidFill>
                    <a:schemeClr val="bg1"/>
                  </a:solidFill>
                  <a:effectLst/>
                  <a:latin typeface="Calibri" pitchFamily="34" charset="0"/>
                </a:rPr>
                <a:t>Realizační</a:t>
              </a:r>
            </a:p>
            <a:p>
              <a:r>
                <a:rPr lang="cs-CZ" sz="1400" b="1" dirty="0">
                  <a:solidFill>
                    <a:schemeClr val="bg1"/>
                  </a:solidFill>
                  <a:effectLst/>
                  <a:latin typeface="Calibri" pitchFamily="34" charset="0"/>
                </a:rPr>
                <a:t>projekt</a:t>
              </a:r>
            </a:p>
          </p:txBody>
        </p:sp>
      </p:grpSp>
      <p:grpSp>
        <p:nvGrpSpPr>
          <p:cNvPr id="4" name="Group 19"/>
          <p:cNvGrpSpPr>
            <a:grpSpLocks/>
          </p:cNvGrpSpPr>
          <p:nvPr/>
        </p:nvGrpSpPr>
        <p:grpSpPr bwMode="auto">
          <a:xfrm>
            <a:off x="4183063" y="4956161"/>
            <a:ext cx="3475038" cy="576262"/>
            <a:chOff x="2544" y="3339"/>
            <a:chExt cx="2189" cy="363"/>
          </a:xfrm>
        </p:grpSpPr>
        <p:sp>
          <p:nvSpPr>
            <p:cNvPr id="354324" name="Line 20"/>
            <p:cNvSpPr>
              <a:spLocks noChangeShapeType="1"/>
            </p:cNvSpPr>
            <p:nvPr/>
          </p:nvSpPr>
          <p:spPr bwMode="auto">
            <a:xfrm>
              <a:off x="3243" y="3339"/>
              <a:ext cx="0" cy="363"/>
            </a:xfrm>
            <a:prstGeom prst="line">
              <a:avLst/>
            </a:prstGeom>
            <a:noFill/>
            <a:ln w="9525">
              <a:solidFill>
                <a:schemeClr val="tx1"/>
              </a:solidFill>
              <a:prstDash val="lgDashDot"/>
              <a:round/>
              <a:headEnd/>
              <a:tailEnd/>
            </a:ln>
            <a:effectLst/>
          </p:spPr>
          <p:txBody>
            <a:bodyPr/>
            <a:lstStyle/>
            <a:p>
              <a:endParaRPr lang="cs-CZ" dirty="0">
                <a:solidFill>
                  <a:schemeClr val="bg1"/>
                </a:solidFill>
                <a:effectLst/>
                <a:latin typeface="Calibri" pitchFamily="34" charset="0"/>
              </a:endParaRPr>
            </a:p>
          </p:txBody>
        </p:sp>
        <p:sp>
          <p:nvSpPr>
            <p:cNvPr id="354325" name="Text Box 21"/>
            <p:cNvSpPr txBox="1">
              <a:spLocks noChangeArrowheads="1"/>
            </p:cNvSpPr>
            <p:nvPr/>
          </p:nvSpPr>
          <p:spPr bwMode="auto">
            <a:xfrm>
              <a:off x="2544" y="3366"/>
              <a:ext cx="499" cy="330"/>
            </a:xfrm>
            <a:prstGeom prst="rect">
              <a:avLst/>
            </a:prstGeom>
            <a:noFill/>
            <a:ln w="9525">
              <a:noFill/>
              <a:miter lim="800000"/>
              <a:headEnd/>
              <a:tailEnd/>
            </a:ln>
            <a:effectLst/>
          </p:spPr>
          <p:txBody>
            <a:bodyPr wrap="none">
              <a:spAutoFit/>
            </a:bodyPr>
            <a:lstStyle/>
            <a:p>
              <a:r>
                <a:rPr lang="cs-CZ" sz="1400" b="1" dirty="0">
                  <a:solidFill>
                    <a:schemeClr val="bg1"/>
                  </a:solidFill>
                  <a:effectLst/>
                  <a:latin typeface="Calibri" pitchFamily="34" charset="0"/>
                </a:rPr>
                <a:t>Výroba/</a:t>
              </a:r>
            </a:p>
            <a:p>
              <a:r>
                <a:rPr lang="cs-CZ" sz="1400" b="1" dirty="0">
                  <a:solidFill>
                    <a:schemeClr val="bg1"/>
                  </a:solidFill>
                  <a:effectLst/>
                  <a:latin typeface="Calibri" pitchFamily="34" charset="0"/>
                </a:rPr>
                <a:t>stavba</a:t>
              </a:r>
            </a:p>
          </p:txBody>
        </p:sp>
        <p:sp>
          <p:nvSpPr>
            <p:cNvPr id="354326" name="Text Box 22"/>
            <p:cNvSpPr txBox="1">
              <a:spLocks noChangeArrowheads="1"/>
            </p:cNvSpPr>
            <p:nvPr/>
          </p:nvSpPr>
          <p:spPr bwMode="auto">
            <a:xfrm>
              <a:off x="3375" y="3412"/>
              <a:ext cx="1358" cy="194"/>
            </a:xfrm>
            <a:prstGeom prst="rect">
              <a:avLst/>
            </a:prstGeom>
            <a:noFill/>
            <a:ln w="9525">
              <a:noFill/>
              <a:miter lim="800000"/>
              <a:headEnd/>
              <a:tailEnd/>
            </a:ln>
            <a:effectLst/>
          </p:spPr>
          <p:txBody>
            <a:bodyPr wrap="none">
              <a:spAutoFit/>
            </a:bodyPr>
            <a:lstStyle/>
            <a:p>
              <a:r>
                <a:rPr lang="cs-CZ" sz="1400" b="1" dirty="0">
                  <a:solidFill>
                    <a:schemeClr val="bg1"/>
                  </a:solidFill>
                  <a:effectLst/>
                  <a:latin typeface="Calibri" pitchFamily="34" charset="0"/>
                </a:rPr>
                <a:t>Užívání / podpora provozu</a:t>
              </a:r>
            </a:p>
          </p:txBody>
        </p:sp>
      </p:grpSp>
      <p:grpSp>
        <p:nvGrpSpPr>
          <p:cNvPr id="5" name="Group 23"/>
          <p:cNvGrpSpPr>
            <a:grpSpLocks/>
          </p:cNvGrpSpPr>
          <p:nvPr/>
        </p:nvGrpSpPr>
        <p:grpSpPr bwMode="auto">
          <a:xfrm>
            <a:off x="1331913" y="2076436"/>
            <a:ext cx="6623050" cy="2879725"/>
            <a:chOff x="748" y="1525"/>
            <a:chExt cx="4172" cy="1814"/>
          </a:xfrm>
        </p:grpSpPr>
        <p:sp>
          <p:nvSpPr>
            <p:cNvPr id="354328" name="Freeform 24"/>
            <p:cNvSpPr>
              <a:spLocks/>
            </p:cNvSpPr>
            <p:nvPr/>
          </p:nvSpPr>
          <p:spPr bwMode="auto">
            <a:xfrm>
              <a:off x="748" y="1525"/>
              <a:ext cx="3901" cy="1814"/>
            </a:xfrm>
            <a:custGeom>
              <a:avLst/>
              <a:gdLst/>
              <a:ahLst/>
              <a:cxnLst>
                <a:cxn ang="0">
                  <a:pos x="0" y="1859"/>
                </a:cxn>
                <a:cxn ang="0">
                  <a:pos x="1134" y="1587"/>
                </a:cxn>
                <a:cxn ang="0">
                  <a:pos x="2087" y="499"/>
                </a:cxn>
                <a:cxn ang="0">
                  <a:pos x="3901" y="0"/>
                </a:cxn>
              </a:cxnLst>
              <a:rect l="0" t="0" r="r" b="b"/>
              <a:pathLst>
                <a:path w="3901" h="1859">
                  <a:moveTo>
                    <a:pt x="0" y="1859"/>
                  </a:moveTo>
                  <a:cubicBezTo>
                    <a:pt x="393" y="1836"/>
                    <a:pt x="786" y="1814"/>
                    <a:pt x="1134" y="1587"/>
                  </a:cubicBezTo>
                  <a:cubicBezTo>
                    <a:pt x="1482" y="1360"/>
                    <a:pt x="1626" y="763"/>
                    <a:pt x="2087" y="499"/>
                  </a:cubicBezTo>
                  <a:cubicBezTo>
                    <a:pt x="2548" y="235"/>
                    <a:pt x="3606" y="76"/>
                    <a:pt x="3901" y="0"/>
                  </a:cubicBezTo>
                </a:path>
              </a:pathLst>
            </a:custGeom>
            <a:noFill/>
            <a:ln w="19050" cap="flat" cmpd="sng">
              <a:solidFill>
                <a:schemeClr val="tx1"/>
              </a:solidFill>
              <a:prstDash val="dash"/>
              <a:round/>
              <a:headEnd/>
              <a:tailEnd/>
            </a:ln>
            <a:effectLst/>
          </p:spPr>
          <p:txBody>
            <a:bodyPr/>
            <a:lstStyle/>
            <a:p>
              <a:endParaRPr lang="cs-CZ" dirty="0">
                <a:effectLst/>
                <a:latin typeface="Calibri" pitchFamily="34" charset="0"/>
              </a:endParaRPr>
            </a:p>
          </p:txBody>
        </p:sp>
        <p:sp>
          <p:nvSpPr>
            <p:cNvPr id="354329" name="AutoShape 25"/>
            <p:cNvSpPr>
              <a:spLocks/>
            </p:cNvSpPr>
            <p:nvPr/>
          </p:nvSpPr>
          <p:spPr bwMode="auto">
            <a:xfrm>
              <a:off x="3696" y="1842"/>
              <a:ext cx="1224" cy="208"/>
            </a:xfrm>
            <a:prstGeom prst="accentCallout1">
              <a:avLst>
                <a:gd name="adj1" fmla="val 34616"/>
                <a:gd name="adj2" fmla="val -3921"/>
                <a:gd name="adj3" fmla="val 10579"/>
                <a:gd name="adj4" fmla="val -36356"/>
              </a:avLst>
            </a:prstGeom>
            <a:solidFill>
              <a:schemeClr val="accent1"/>
            </a:solidFill>
            <a:ln w="9525">
              <a:solidFill>
                <a:schemeClr val="tx1"/>
              </a:solidFill>
              <a:miter lim="800000"/>
              <a:headEnd/>
              <a:tailEnd/>
            </a:ln>
            <a:effectLst/>
          </p:spPr>
          <p:txBody>
            <a:bodyPr/>
            <a:lstStyle/>
            <a:p>
              <a:pPr algn="l"/>
              <a:r>
                <a:rPr lang="cs-CZ" sz="1200" dirty="0">
                  <a:solidFill>
                    <a:schemeClr val="bg1"/>
                  </a:solidFill>
                  <a:effectLst/>
                  <a:latin typeface="Calibri" pitchFamily="34" charset="0"/>
                </a:rPr>
                <a:t>Realizované náklady</a:t>
              </a:r>
            </a:p>
          </p:txBody>
        </p:sp>
      </p:grpSp>
      <p:grpSp>
        <p:nvGrpSpPr>
          <p:cNvPr id="6" name="Group 26"/>
          <p:cNvGrpSpPr>
            <a:grpSpLocks/>
          </p:cNvGrpSpPr>
          <p:nvPr/>
        </p:nvGrpSpPr>
        <p:grpSpPr bwMode="auto">
          <a:xfrm>
            <a:off x="1343025" y="2160573"/>
            <a:ext cx="7158038" cy="2592388"/>
            <a:chOff x="755" y="1578"/>
            <a:chExt cx="4509" cy="1633"/>
          </a:xfrm>
        </p:grpSpPr>
        <p:sp>
          <p:nvSpPr>
            <p:cNvPr id="354331" name="Freeform 27"/>
            <p:cNvSpPr>
              <a:spLocks/>
            </p:cNvSpPr>
            <p:nvPr/>
          </p:nvSpPr>
          <p:spPr bwMode="auto">
            <a:xfrm rot="-214339">
              <a:off x="755" y="1578"/>
              <a:ext cx="3629" cy="1633"/>
            </a:xfrm>
            <a:custGeom>
              <a:avLst/>
              <a:gdLst/>
              <a:ahLst/>
              <a:cxnLst>
                <a:cxn ang="0">
                  <a:pos x="0" y="1859"/>
                </a:cxn>
                <a:cxn ang="0">
                  <a:pos x="1134" y="1587"/>
                </a:cxn>
                <a:cxn ang="0">
                  <a:pos x="2087" y="499"/>
                </a:cxn>
                <a:cxn ang="0">
                  <a:pos x="3901" y="0"/>
                </a:cxn>
              </a:cxnLst>
              <a:rect l="0" t="0" r="r" b="b"/>
              <a:pathLst>
                <a:path w="3901" h="1859">
                  <a:moveTo>
                    <a:pt x="0" y="1859"/>
                  </a:moveTo>
                  <a:cubicBezTo>
                    <a:pt x="393" y="1836"/>
                    <a:pt x="786" y="1814"/>
                    <a:pt x="1134" y="1587"/>
                  </a:cubicBezTo>
                  <a:cubicBezTo>
                    <a:pt x="1482" y="1360"/>
                    <a:pt x="1626" y="763"/>
                    <a:pt x="2087" y="499"/>
                  </a:cubicBezTo>
                  <a:cubicBezTo>
                    <a:pt x="2548" y="235"/>
                    <a:pt x="3606" y="76"/>
                    <a:pt x="3901" y="0"/>
                  </a:cubicBezTo>
                </a:path>
              </a:pathLst>
            </a:custGeom>
            <a:noFill/>
            <a:ln w="28575" cap="flat" cmpd="sng">
              <a:solidFill>
                <a:schemeClr val="tx1"/>
              </a:solidFill>
              <a:prstDash val="sysDot"/>
              <a:round/>
              <a:headEnd/>
              <a:tailEnd/>
            </a:ln>
            <a:effectLst/>
          </p:spPr>
          <p:txBody>
            <a:bodyPr/>
            <a:lstStyle/>
            <a:p>
              <a:endParaRPr lang="cs-CZ" dirty="0">
                <a:effectLst/>
                <a:latin typeface="Calibri" pitchFamily="34" charset="0"/>
              </a:endParaRPr>
            </a:p>
          </p:txBody>
        </p:sp>
        <p:sp>
          <p:nvSpPr>
            <p:cNvPr id="354332" name="AutoShape 28"/>
            <p:cNvSpPr>
              <a:spLocks/>
            </p:cNvSpPr>
            <p:nvPr/>
          </p:nvSpPr>
          <p:spPr bwMode="auto">
            <a:xfrm>
              <a:off x="3198" y="2152"/>
              <a:ext cx="2066" cy="225"/>
            </a:xfrm>
            <a:prstGeom prst="accentCallout1">
              <a:avLst>
                <a:gd name="adj1" fmla="val 34616"/>
                <a:gd name="adj2" fmla="val -2458"/>
                <a:gd name="adj3" fmla="val -93750"/>
                <a:gd name="adj4" fmla="val -23731"/>
              </a:avLst>
            </a:prstGeom>
            <a:solidFill>
              <a:schemeClr val="accent1"/>
            </a:solidFill>
            <a:ln w="9525">
              <a:solidFill>
                <a:schemeClr val="tx1"/>
              </a:solidFill>
              <a:miter lim="800000"/>
              <a:headEnd/>
              <a:tailEnd/>
            </a:ln>
            <a:effectLst/>
          </p:spPr>
          <p:txBody>
            <a:bodyPr/>
            <a:lstStyle/>
            <a:p>
              <a:pPr algn="l"/>
              <a:r>
                <a:rPr lang="cs-CZ" sz="1200" dirty="0">
                  <a:solidFill>
                    <a:schemeClr val="bg1"/>
                  </a:solidFill>
                  <a:effectLst/>
                  <a:latin typeface="Calibri" pitchFamily="34" charset="0"/>
                </a:rPr>
                <a:t>Znalosti o tomto konkrétním projektu</a:t>
              </a:r>
            </a:p>
          </p:txBody>
        </p:sp>
      </p:grpSp>
      <p:grpSp>
        <p:nvGrpSpPr>
          <p:cNvPr id="7" name="Group 29"/>
          <p:cNvGrpSpPr>
            <a:grpSpLocks/>
          </p:cNvGrpSpPr>
          <p:nvPr/>
        </p:nvGrpSpPr>
        <p:grpSpPr bwMode="auto">
          <a:xfrm>
            <a:off x="1331913" y="2004998"/>
            <a:ext cx="7609478" cy="2735263"/>
            <a:chOff x="930" y="1480"/>
            <a:chExt cx="4267" cy="1678"/>
          </a:xfrm>
        </p:grpSpPr>
        <p:sp>
          <p:nvSpPr>
            <p:cNvPr id="354334" name="Freeform 30"/>
            <p:cNvSpPr>
              <a:spLocks/>
            </p:cNvSpPr>
            <p:nvPr/>
          </p:nvSpPr>
          <p:spPr bwMode="auto">
            <a:xfrm>
              <a:off x="930" y="1480"/>
              <a:ext cx="3855" cy="1678"/>
            </a:xfrm>
            <a:custGeom>
              <a:avLst/>
              <a:gdLst/>
              <a:ahLst/>
              <a:cxnLst>
                <a:cxn ang="0">
                  <a:pos x="0" y="0"/>
                </a:cxn>
                <a:cxn ang="0">
                  <a:pos x="544" y="998"/>
                </a:cxn>
                <a:cxn ang="0">
                  <a:pos x="3265" y="1724"/>
                </a:cxn>
              </a:cxnLst>
              <a:rect l="0" t="0" r="r" b="b"/>
              <a:pathLst>
                <a:path w="3265" h="1724">
                  <a:moveTo>
                    <a:pt x="0" y="0"/>
                  </a:moveTo>
                  <a:cubicBezTo>
                    <a:pt x="0" y="355"/>
                    <a:pt x="0" y="711"/>
                    <a:pt x="544" y="998"/>
                  </a:cubicBezTo>
                  <a:cubicBezTo>
                    <a:pt x="1088" y="1285"/>
                    <a:pt x="2804" y="1596"/>
                    <a:pt x="3265" y="1724"/>
                  </a:cubicBezTo>
                </a:path>
              </a:pathLst>
            </a:custGeom>
            <a:noFill/>
            <a:ln w="28575" cap="flat" cmpd="sng">
              <a:solidFill>
                <a:srgbClr val="FF0000"/>
              </a:solidFill>
              <a:prstDash val="lgDash"/>
              <a:round/>
              <a:headEnd/>
              <a:tailEnd/>
            </a:ln>
            <a:effectLst/>
          </p:spPr>
          <p:txBody>
            <a:bodyPr/>
            <a:lstStyle/>
            <a:p>
              <a:endParaRPr lang="cs-CZ" dirty="0">
                <a:effectLst/>
                <a:latin typeface="Calibri" pitchFamily="34" charset="0"/>
              </a:endParaRPr>
            </a:p>
          </p:txBody>
        </p:sp>
        <p:sp>
          <p:nvSpPr>
            <p:cNvPr id="354335" name="AutoShape 31"/>
            <p:cNvSpPr>
              <a:spLocks/>
            </p:cNvSpPr>
            <p:nvPr/>
          </p:nvSpPr>
          <p:spPr bwMode="auto">
            <a:xfrm>
              <a:off x="3428" y="2485"/>
              <a:ext cx="1769" cy="208"/>
            </a:xfrm>
            <a:prstGeom prst="accentCallout1">
              <a:avLst>
                <a:gd name="adj1" fmla="val 34616"/>
                <a:gd name="adj2" fmla="val -2713"/>
                <a:gd name="adj3" fmla="val 134088"/>
                <a:gd name="adj4" fmla="val -35447"/>
              </a:avLst>
            </a:prstGeom>
            <a:solidFill>
              <a:srgbClr val="EB9789"/>
            </a:solidFill>
            <a:ln w="9525">
              <a:solidFill>
                <a:schemeClr val="tx1"/>
              </a:solidFill>
              <a:miter lim="800000"/>
              <a:headEnd/>
              <a:tailEnd/>
            </a:ln>
            <a:effectLst/>
          </p:spPr>
          <p:txBody>
            <a:bodyPr/>
            <a:lstStyle/>
            <a:p>
              <a:pPr algn="l"/>
              <a:r>
                <a:rPr lang="cs-CZ" sz="1400" dirty="0">
                  <a:effectLst/>
                  <a:latin typeface="Calibri" pitchFamily="34" charset="0"/>
                </a:rPr>
                <a:t>Možnost ovlivnit výši nákladů</a:t>
              </a:r>
            </a:p>
          </p:txBody>
        </p:sp>
      </p:grpSp>
      <p:sp>
        <p:nvSpPr>
          <p:cNvPr id="354336" name="Text Box 32"/>
          <p:cNvSpPr txBox="1">
            <a:spLocks noChangeArrowheads="1"/>
          </p:cNvSpPr>
          <p:nvPr/>
        </p:nvSpPr>
        <p:spPr bwMode="auto">
          <a:xfrm>
            <a:off x="4492531" y="5867386"/>
            <a:ext cx="3916457" cy="246221"/>
          </a:xfrm>
          <a:prstGeom prst="rect">
            <a:avLst/>
          </a:prstGeom>
          <a:noFill/>
          <a:ln w="9525">
            <a:noFill/>
            <a:miter lim="800000"/>
            <a:headEnd/>
            <a:tailEnd/>
          </a:ln>
          <a:effectLst/>
        </p:spPr>
        <p:txBody>
          <a:bodyPr wrap="none">
            <a:spAutoFit/>
          </a:bodyPr>
          <a:lstStyle/>
          <a:p>
            <a:pPr algn="r"/>
            <a:r>
              <a:rPr lang="cs-CZ" sz="1000" dirty="0">
                <a:effectLst/>
                <a:latin typeface="Calibri" pitchFamily="34" charset="0"/>
              </a:rPr>
              <a:t>Zdroj: Facility Design </a:t>
            </a:r>
            <a:r>
              <a:rPr lang="cs-CZ" sz="1000" dirty="0" err="1">
                <a:effectLst/>
                <a:latin typeface="Calibri" pitchFamily="34" charset="0"/>
              </a:rPr>
              <a:t>and</a:t>
            </a:r>
            <a:r>
              <a:rPr lang="cs-CZ" sz="1000" dirty="0">
                <a:effectLst/>
                <a:latin typeface="Calibri" pitchFamily="34" charset="0"/>
              </a:rPr>
              <a:t> Management Handbook </a:t>
            </a:r>
            <a:r>
              <a:rPr lang="cs-CZ" sz="1000" dirty="0" smtClean="0">
                <a:effectLst/>
                <a:latin typeface="Calibri" pitchFamily="34" charset="0"/>
              </a:rPr>
              <a:t>(</a:t>
            </a:r>
            <a:r>
              <a:rPr lang="cs-CZ" sz="1000" dirty="0" err="1" smtClean="0">
                <a:latin typeface="Calibri" pitchFamily="34" charset="0"/>
              </a:rPr>
              <a:t>Teicholz</a:t>
            </a:r>
            <a:r>
              <a:rPr lang="cs-CZ" sz="1000" dirty="0" smtClean="0">
                <a:latin typeface="Calibri" pitchFamily="34" charset="0"/>
              </a:rPr>
              <a:t>, </a:t>
            </a:r>
            <a:r>
              <a:rPr lang="cs-CZ" sz="1000" dirty="0" err="1" smtClean="0">
                <a:latin typeface="Calibri" pitchFamily="34" charset="0"/>
              </a:rPr>
              <a:t>Eric</a:t>
            </a:r>
            <a:r>
              <a:rPr lang="cs-CZ" sz="1000" dirty="0" smtClean="0">
                <a:latin typeface="Calibri" pitchFamily="34" charset="0"/>
              </a:rPr>
              <a:t> - 2001</a:t>
            </a:r>
            <a:r>
              <a:rPr lang="cs-CZ" sz="1000" dirty="0" smtClean="0">
                <a:effectLst/>
                <a:latin typeface="Calibri" pitchFamily="34" charset="0"/>
              </a:rPr>
              <a:t>)</a:t>
            </a:r>
            <a:endParaRPr lang="cs-CZ" sz="1000" dirty="0">
              <a:effectLst/>
              <a:latin typeface="Calibri" pitchFamily="34" charset="0"/>
            </a:endParaRPr>
          </a:p>
        </p:txBody>
      </p:sp>
      <p:sp>
        <p:nvSpPr>
          <p:cNvPr id="354337" name="AutoShape 33"/>
          <p:cNvSpPr>
            <a:spLocks noChangeArrowheads="1"/>
          </p:cNvSpPr>
          <p:nvPr/>
        </p:nvSpPr>
        <p:spPr bwMode="auto">
          <a:xfrm flipH="1">
            <a:off x="2017713" y="2581261"/>
            <a:ext cx="3384550" cy="3384550"/>
          </a:xfrm>
          <a:custGeom>
            <a:avLst/>
            <a:gdLst>
              <a:gd name="G0" fmla="+- 64263 0 0"/>
              <a:gd name="G1" fmla="+- -11395511 0 0"/>
              <a:gd name="G2" fmla="+- 64263 0 -11395511"/>
              <a:gd name="G3" fmla="+- 10800 0 0"/>
              <a:gd name="G4" fmla="+- 0 0 64263"/>
              <a:gd name="T0" fmla="*/ 360 256 1"/>
              <a:gd name="T1" fmla="*/ 0 256 1"/>
              <a:gd name="G5" fmla="+- G2 T0 T1"/>
              <a:gd name="G6" fmla="?: G2 G2 G5"/>
              <a:gd name="G7" fmla="+- 0 0 G6"/>
              <a:gd name="G8" fmla="+- 10050 0 0"/>
              <a:gd name="G9" fmla="+- 0 0 -11395511"/>
              <a:gd name="G10" fmla="+- 10050 0 2700"/>
              <a:gd name="G11" fmla="cos G10 64263"/>
              <a:gd name="G12" fmla="sin G10 64263"/>
              <a:gd name="G13" fmla="cos 13500 64263"/>
              <a:gd name="G14" fmla="sin 13500 64263"/>
              <a:gd name="G15" fmla="+- G11 10800 0"/>
              <a:gd name="G16" fmla="+- G12 10800 0"/>
              <a:gd name="G17" fmla="+- G13 10800 0"/>
              <a:gd name="G18" fmla="+- G14 10800 0"/>
              <a:gd name="G19" fmla="*/ 10050 1 2"/>
              <a:gd name="G20" fmla="+- G19 5400 0"/>
              <a:gd name="G21" fmla="cos G20 64263"/>
              <a:gd name="G22" fmla="sin G20 64263"/>
              <a:gd name="G23" fmla="+- G21 10800 0"/>
              <a:gd name="G24" fmla="+- G12 G23 G22"/>
              <a:gd name="G25" fmla="+- G22 G23 G11"/>
              <a:gd name="G26" fmla="cos 10800 64263"/>
              <a:gd name="G27" fmla="sin 10800 64263"/>
              <a:gd name="G28" fmla="cos 10050 64263"/>
              <a:gd name="G29" fmla="sin 10050 64263"/>
              <a:gd name="G30" fmla="+- G26 10800 0"/>
              <a:gd name="G31" fmla="+- G27 10800 0"/>
              <a:gd name="G32" fmla="+- G28 10800 0"/>
              <a:gd name="G33" fmla="+- G29 10800 0"/>
              <a:gd name="G34" fmla="+- G19 5400 0"/>
              <a:gd name="G35" fmla="cos G34 -11395511"/>
              <a:gd name="G36" fmla="sin G34 -11395511"/>
              <a:gd name="G37" fmla="+/ -11395511 64263 2"/>
              <a:gd name="T2" fmla="*/ 180 256 1"/>
              <a:gd name="T3" fmla="*/ 0 256 1"/>
              <a:gd name="G38" fmla="+- G37 T2 T3"/>
              <a:gd name="G39" fmla="?: G2 G37 G38"/>
              <a:gd name="G40" fmla="cos 10800 G39"/>
              <a:gd name="G41" fmla="sin 10800 G39"/>
              <a:gd name="G42" fmla="cos 10050 G39"/>
              <a:gd name="G43" fmla="sin 10050 G39"/>
              <a:gd name="G44" fmla="+- G40 10800 0"/>
              <a:gd name="G45" fmla="+- G41 10800 0"/>
              <a:gd name="G46" fmla="+- G42 10800 0"/>
              <a:gd name="G47" fmla="+- G43 10800 0"/>
              <a:gd name="G48" fmla="+- G35 10800 0"/>
              <a:gd name="G49" fmla="+- G36 10800 0"/>
              <a:gd name="T4" fmla="*/ 11468 w 21600"/>
              <a:gd name="T5" fmla="*/ 20 h 21600"/>
              <a:gd name="T6" fmla="*/ 434 w 21600"/>
              <a:gd name="T7" fmla="*/ 9688 h 21600"/>
              <a:gd name="T8" fmla="*/ 11422 w 21600"/>
              <a:gd name="T9" fmla="*/ 769 h 21600"/>
              <a:gd name="T10" fmla="*/ 24298 w 21600"/>
              <a:gd name="T11" fmla="*/ 11031 h 21600"/>
              <a:gd name="T12" fmla="*/ 21170 w 21600"/>
              <a:gd name="T13" fmla="*/ 14053 h 21600"/>
              <a:gd name="T14" fmla="*/ 18148 w 21600"/>
              <a:gd name="T15" fmla="*/ 10925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20848" y="10971"/>
                </a:moveTo>
                <a:cubicBezTo>
                  <a:pt x="20849" y="10914"/>
                  <a:pt x="20850" y="10857"/>
                  <a:pt x="20850" y="10800"/>
                </a:cubicBezTo>
                <a:cubicBezTo>
                  <a:pt x="20850" y="5249"/>
                  <a:pt x="16350" y="750"/>
                  <a:pt x="10800" y="750"/>
                </a:cubicBezTo>
                <a:cubicBezTo>
                  <a:pt x="5664" y="749"/>
                  <a:pt x="1354" y="4622"/>
                  <a:pt x="807" y="9728"/>
                </a:cubicBezTo>
                <a:lnTo>
                  <a:pt x="61" y="9648"/>
                </a:lnTo>
                <a:cubicBezTo>
                  <a:pt x="649" y="4161"/>
                  <a:pt x="5280" y="-1"/>
                  <a:pt x="10800" y="0"/>
                </a:cubicBezTo>
                <a:cubicBezTo>
                  <a:pt x="16764" y="0"/>
                  <a:pt x="21600" y="4835"/>
                  <a:pt x="21600" y="10800"/>
                </a:cubicBezTo>
                <a:cubicBezTo>
                  <a:pt x="21600" y="10861"/>
                  <a:pt x="21599" y="10923"/>
                  <a:pt x="21598" y="10984"/>
                </a:cubicBezTo>
                <a:lnTo>
                  <a:pt x="24298" y="11031"/>
                </a:lnTo>
                <a:lnTo>
                  <a:pt x="21170" y="14053"/>
                </a:lnTo>
                <a:lnTo>
                  <a:pt x="18148" y="10925"/>
                </a:lnTo>
                <a:lnTo>
                  <a:pt x="20848" y="10971"/>
                </a:lnTo>
                <a:close/>
              </a:path>
            </a:pathLst>
          </a:custGeom>
          <a:solidFill>
            <a:srgbClr val="C64258"/>
          </a:solidFill>
          <a:ln w="9525">
            <a:solidFill>
              <a:schemeClr val="tx1"/>
            </a:solidFill>
            <a:miter lim="800000"/>
            <a:headEnd/>
            <a:tailEnd/>
          </a:ln>
          <a:effectLst/>
        </p:spPr>
        <p:txBody>
          <a:bodyPr wrap="none" anchor="ctr"/>
          <a:lstStyle/>
          <a:p>
            <a:endParaRPr lang="cs-CZ" dirty="0">
              <a:effectLst/>
              <a:latin typeface="Calibri" pitchFamily="34" charset="0"/>
            </a:endParaRPr>
          </a:p>
        </p:txBody>
      </p:sp>
      <p:sp>
        <p:nvSpPr>
          <p:cNvPr id="354338" name="AutoShape 34"/>
          <p:cNvSpPr>
            <a:spLocks noChangeArrowheads="1"/>
          </p:cNvSpPr>
          <p:nvPr/>
        </p:nvSpPr>
        <p:spPr bwMode="auto">
          <a:xfrm>
            <a:off x="5292725" y="4094148"/>
            <a:ext cx="3095625" cy="647700"/>
          </a:xfrm>
          <a:prstGeom prst="homePlate">
            <a:avLst>
              <a:gd name="adj" fmla="val 51954"/>
            </a:avLst>
          </a:prstGeom>
          <a:solidFill>
            <a:srgbClr val="C64258"/>
          </a:solidFill>
          <a:ln w="9525">
            <a:solidFill>
              <a:schemeClr val="tx1"/>
            </a:solidFill>
            <a:miter lim="800000"/>
            <a:headEnd/>
            <a:tailEnd/>
          </a:ln>
          <a:effectLst/>
        </p:spPr>
        <p:txBody>
          <a:bodyPr wrap="none" anchor="ctr"/>
          <a:lstStyle/>
          <a:p>
            <a:r>
              <a:rPr lang="cs-CZ" sz="2000" b="1" dirty="0">
                <a:solidFill>
                  <a:schemeClr val="bg1"/>
                </a:solidFill>
                <a:effectLst/>
                <a:latin typeface="Calibri" pitchFamily="34" charset="0"/>
              </a:rPr>
              <a:t>Facility management</a:t>
            </a:r>
          </a:p>
        </p:txBody>
      </p:sp>
      <p:sp>
        <p:nvSpPr>
          <p:cNvPr id="36" name="Nadpis 35"/>
          <p:cNvSpPr>
            <a:spLocks noGrp="1"/>
          </p:cNvSpPr>
          <p:nvPr>
            <p:ph type="title"/>
          </p:nvPr>
        </p:nvSpPr>
        <p:spPr/>
        <p:txBody>
          <a:bodyPr/>
          <a:lstStyle/>
          <a:p>
            <a:r>
              <a:rPr lang="cs-CZ" dirty="0" smtClean="0"/>
              <a:t>Kdo rozhoduje o celoživotních nákladech?</a:t>
            </a:r>
            <a:endParaRPr lang="cs-CZ" dirty="0"/>
          </a:p>
        </p:txBody>
      </p:sp>
      <p:sp>
        <p:nvSpPr>
          <p:cNvPr id="35" name="Zástupný symbol pro číslo snímku 34"/>
          <p:cNvSpPr>
            <a:spLocks noGrp="1"/>
          </p:cNvSpPr>
          <p:nvPr>
            <p:ph type="sldNum" sz="quarter" idx="12"/>
          </p:nvPr>
        </p:nvSpPr>
        <p:spPr/>
        <p:txBody>
          <a:bodyPr/>
          <a:lstStyle/>
          <a:p>
            <a:fld id="{E2914BA3-25E6-4F44-9E7A-407DA5384083}" type="slidenum">
              <a:rPr lang="cs-CZ" smtClean="0"/>
              <a:pPr/>
              <a:t>3</a:t>
            </a:fld>
            <a:endParaRPr lang="cs-CZ"/>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55" presetClass="entr" presetSubtype="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1000" fill="hold"/>
                                        <p:tgtEl>
                                          <p:spTgt spid="6"/>
                                        </p:tgtEl>
                                        <p:attrNameLst>
                                          <p:attrName>ppt_w</p:attrName>
                                        </p:attrNameLst>
                                      </p:cBhvr>
                                      <p:tavLst>
                                        <p:tav tm="0">
                                          <p:val>
                                            <p:strVal val="#ppt_w*0.70"/>
                                          </p:val>
                                        </p:tav>
                                        <p:tav tm="100000">
                                          <p:val>
                                            <p:strVal val="#ppt_w"/>
                                          </p:val>
                                        </p:tav>
                                      </p:tavLst>
                                    </p:anim>
                                    <p:anim calcmode="lin" valueType="num">
                                      <p:cBhvr>
                                        <p:cTn id="19" dur="1000" fill="hold"/>
                                        <p:tgtEl>
                                          <p:spTgt spid="6"/>
                                        </p:tgtEl>
                                        <p:attrNameLst>
                                          <p:attrName>ppt_h</p:attrName>
                                        </p:attrNameLst>
                                      </p:cBhvr>
                                      <p:tavLst>
                                        <p:tav tm="0">
                                          <p:val>
                                            <p:strVal val="#ppt_h"/>
                                          </p:val>
                                        </p:tav>
                                        <p:tav tm="100000">
                                          <p:val>
                                            <p:strVal val="#ppt_h"/>
                                          </p:val>
                                        </p:tav>
                                      </p:tavLst>
                                    </p:anim>
                                    <p:animEffect transition="in" filter="fade">
                                      <p:cBhvr>
                                        <p:cTn id="20" dur="1000"/>
                                        <p:tgtEl>
                                          <p:spTgt spid="6"/>
                                        </p:tgtEl>
                                      </p:cBhvr>
                                    </p:animEffect>
                                  </p:childTnLst>
                                </p:cTn>
                              </p:par>
                              <p:par>
                                <p:cTn id="21" presetID="55"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1000" fill="hold"/>
                                        <p:tgtEl>
                                          <p:spTgt spid="5"/>
                                        </p:tgtEl>
                                        <p:attrNameLst>
                                          <p:attrName>ppt_w</p:attrName>
                                        </p:attrNameLst>
                                      </p:cBhvr>
                                      <p:tavLst>
                                        <p:tav tm="0">
                                          <p:val>
                                            <p:strVal val="#ppt_w*0.70"/>
                                          </p:val>
                                        </p:tav>
                                        <p:tav tm="100000">
                                          <p:val>
                                            <p:strVal val="#ppt_w"/>
                                          </p:val>
                                        </p:tav>
                                      </p:tavLst>
                                    </p:anim>
                                    <p:anim calcmode="lin" valueType="num">
                                      <p:cBhvr>
                                        <p:cTn id="24" dur="1000" fill="hold"/>
                                        <p:tgtEl>
                                          <p:spTgt spid="5"/>
                                        </p:tgtEl>
                                        <p:attrNameLst>
                                          <p:attrName>ppt_h</p:attrName>
                                        </p:attrNameLst>
                                      </p:cBhvr>
                                      <p:tavLst>
                                        <p:tav tm="0">
                                          <p:val>
                                            <p:strVal val="#ppt_h"/>
                                          </p:val>
                                        </p:tav>
                                        <p:tav tm="100000">
                                          <p:val>
                                            <p:strVal val="#ppt_h"/>
                                          </p:val>
                                        </p:tav>
                                      </p:tavLst>
                                    </p:anim>
                                    <p:animEffect transition="in" filter="fade">
                                      <p:cBhvr>
                                        <p:cTn id="25" dur="1000"/>
                                        <p:tgtEl>
                                          <p:spTgt spid="5"/>
                                        </p:tgtEl>
                                      </p:cBhvr>
                                    </p:animEffect>
                                  </p:childTnLst>
                                </p:cTn>
                              </p:par>
                              <p:par>
                                <p:cTn id="26" presetID="55" presetClass="entr" presetSubtype="0" fill="hold" nodeType="with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1000" fill="hold"/>
                                        <p:tgtEl>
                                          <p:spTgt spid="7"/>
                                        </p:tgtEl>
                                        <p:attrNameLst>
                                          <p:attrName>ppt_w</p:attrName>
                                        </p:attrNameLst>
                                      </p:cBhvr>
                                      <p:tavLst>
                                        <p:tav tm="0">
                                          <p:val>
                                            <p:strVal val="#ppt_w*0.70"/>
                                          </p:val>
                                        </p:tav>
                                        <p:tav tm="100000">
                                          <p:val>
                                            <p:strVal val="#ppt_w"/>
                                          </p:val>
                                        </p:tav>
                                      </p:tavLst>
                                    </p:anim>
                                    <p:anim calcmode="lin" valueType="num">
                                      <p:cBhvr>
                                        <p:cTn id="29" dur="1000" fill="hold"/>
                                        <p:tgtEl>
                                          <p:spTgt spid="7"/>
                                        </p:tgtEl>
                                        <p:attrNameLst>
                                          <p:attrName>ppt_h</p:attrName>
                                        </p:attrNameLst>
                                      </p:cBhvr>
                                      <p:tavLst>
                                        <p:tav tm="0">
                                          <p:val>
                                            <p:strVal val="#ppt_h"/>
                                          </p:val>
                                        </p:tav>
                                        <p:tav tm="100000">
                                          <p:val>
                                            <p:strVal val="#ppt_h"/>
                                          </p:val>
                                        </p:tav>
                                      </p:tavLst>
                                    </p:anim>
                                    <p:animEffect transition="in" filter="fade">
                                      <p:cBhvr>
                                        <p:cTn id="30" dur="10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354338"/>
                                        </p:tgtEl>
                                        <p:attrNameLst>
                                          <p:attrName>style.visibility</p:attrName>
                                        </p:attrNameLst>
                                      </p:cBhvr>
                                      <p:to>
                                        <p:strVal val="visible"/>
                                      </p:to>
                                    </p:set>
                                    <p:animEffect transition="in" filter="wipe(left)">
                                      <p:cBhvr>
                                        <p:cTn id="35" dur="500"/>
                                        <p:tgtEl>
                                          <p:spTgt spid="354338"/>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2" fill="hold" grpId="0" nodeType="clickEffect">
                                  <p:stCondLst>
                                    <p:cond delay="0"/>
                                  </p:stCondLst>
                                  <p:childTnLst>
                                    <p:set>
                                      <p:cBhvr>
                                        <p:cTn id="39" dur="1" fill="hold">
                                          <p:stCondLst>
                                            <p:cond delay="0"/>
                                          </p:stCondLst>
                                        </p:cTn>
                                        <p:tgtEl>
                                          <p:spTgt spid="354337"/>
                                        </p:tgtEl>
                                        <p:attrNameLst>
                                          <p:attrName>style.visibility</p:attrName>
                                        </p:attrNameLst>
                                      </p:cBhvr>
                                      <p:to>
                                        <p:strVal val="visible"/>
                                      </p:to>
                                    </p:set>
                                    <p:animEffect transition="in" filter="wipe(right)">
                                      <p:cBhvr>
                                        <p:cTn id="40" dur="500"/>
                                        <p:tgtEl>
                                          <p:spTgt spid="3543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4337" grpId="0" animBg="1"/>
      <p:bldP spid="354338"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r>
              <a:rPr lang="cs-CZ" dirty="0"/>
              <a:t>Produktivita práce </a:t>
            </a:r>
            <a:r>
              <a:rPr lang="cs-CZ" dirty="0" smtClean="0"/>
              <a:t>ve vyspělých zemích a v </a:t>
            </a:r>
            <a:r>
              <a:rPr lang="cs-CZ" dirty="0"/>
              <a:t>ČR</a:t>
            </a:r>
          </a:p>
        </p:txBody>
      </p:sp>
      <p:sp>
        <p:nvSpPr>
          <p:cNvPr id="5" name="Zástupný symbol pro číslo snímku 4"/>
          <p:cNvSpPr>
            <a:spLocks noGrp="1"/>
          </p:cNvSpPr>
          <p:nvPr>
            <p:ph type="sldNum" sz="quarter" idx="12"/>
          </p:nvPr>
        </p:nvSpPr>
        <p:spPr/>
        <p:txBody>
          <a:bodyPr/>
          <a:lstStyle/>
          <a:p>
            <a:fld id="{DFC39D8B-F3DC-4A89-9B0B-915AC464A7A3}" type="slidenum">
              <a:rPr lang="cs-CZ" smtClean="0"/>
              <a:pPr/>
              <a:t>4</a:t>
            </a:fld>
            <a:endParaRPr lang="cs-CZ" dirty="0"/>
          </a:p>
        </p:txBody>
      </p:sp>
      <p:graphicFrame>
        <p:nvGraphicFramePr>
          <p:cNvPr id="8" name="Graf 7"/>
          <p:cNvGraphicFramePr/>
          <p:nvPr/>
        </p:nvGraphicFramePr>
        <p:xfrm>
          <a:off x="323528" y="2204864"/>
          <a:ext cx="4752527" cy="3024336"/>
        </p:xfrm>
        <a:graphic>
          <a:graphicData uri="http://schemas.openxmlformats.org/drawingml/2006/chart">
            <c:chart xmlns:c="http://schemas.openxmlformats.org/drawingml/2006/chart" xmlns:r="http://schemas.openxmlformats.org/officeDocument/2006/relationships" r:id="rId3"/>
          </a:graphicData>
        </a:graphic>
      </p:graphicFrame>
      <p:sp>
        <p:nvSpPr>
          <p:cNvPr id="11" name="Obdélník 10"/>
          <p:cNvSpPr/>
          <p:nvPr/>
        </p:nvSpPr>
        <p:spPr>
          <a:xfrm>
            <a:off x="539552" y="5517232"/>
            <a:ext cx="1192954" cy="276999"/>
          </a:xfrm>
          <a:prstGeom prst="rect">
            <a:avLst/>
          </a:prstGeom>
        </p:spPr>
        <p:txBody>
          <a:bodyPr wrap="none">
            <a:spAutoFit/>
          </a:bodyPr>
          <a:lstStyle/>
          <a:p>
            <a:r>
              <a:rPr lang="cs-CZ" sz="1200" dirty="0" smtClean="0"/>
              <a:t>Zdroj: </a:t>
            </a:r>
            <a:r>
              <a:rPr lang="cs-CZ" sz="1200" dirty="0" err="1" smtClean="0"/>
              <a:t>Eurostat</a:t>
            </a:r>
            <a:endParaRPr lang="cs-CZ" sz="1200" dirty="0"/>
          </a:p>
        </p:txBody>
      </p:sp>
      <p:pic>
        <p:nvPicPr>
          <p:cNvPr id="6" name="Picture 2"/>
          <p:cNvPicPr>
            <a:picLocks noChangeAspect="1" noChangeArrowheads="1"/>
          </p:cNvPicPr>
          <p:nvPr/>
        </p:nvPicPr>
        <p:blipFill>
          <a:blip r:embed="rId4" cstate="print"/>
          <a:srcRect/>
          <a:stretch>
            <a:fillRect/>
          </a:stretch>
        </p:blipFill>
        <p:spPr bwMode="auto">
          <a:xfrm>
            <a:off x="5220072" y="1196752"/>
            <a:ext cx="3370436" cy="4550392"/>
          </a:xfrm>
          <a:prstGeom prst="rect">
            <a:avLst/>
          </a:prstGeom>
          <a:noFill/>
          <a:ln w="9525">
            <a:noFill/>
            <a:miter lim="800000"/>
            <a:headEnd/>
            <a:tailEnd/>
          </a:ln>
        </p:spPr>
      </p:pic>
      <p:sp>
        <p:nvSpPr>
          <p:cNvPr id="7" name="Elipsa 6"/>
          <p:cNvSpPr/>
          <p:nvPr/>
        </p:nvSpPr>
        <p:spPr>
          <a:xfrm>
            <a:off x="5220072" y="3933056"/>
            <a:ext cx="2016224" cy="28803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cs-CZ"/>
          </a:p>
        </p:txBody>
      </p:sp>
      <p:sp>
        <p:nvSpPr>
          <p:cNvPr id="12" name="TextovéPole 11"/>
          <p:cNvSpPr txBox="1"/>
          <p:nvPr/>
        </p:nvSpPr>
        <p:spPr>
          <a:xfrm>
            <a:off x="5455411" y="5733256"/>
            <a:ext cx="3215945" cy="307777"/>
          </a:xfrm>
          <a:prstGeom prst="rect">
            <a:avLst/>
          </a:prstGeom>
          <a:noFill/>
        </p:spPr>
        <p:txBody>
          <a:bodyPr wrap="none" rtlCol="0">
            <a:spAutoFit/>
          </a:bodyPr>
          <a:lstStyle/>
          <a:p>
            <a:r>
              <a:rPr lang="cs-CZ" sz="1400" b="1" dirty="0" smtClean="0"/>
              <a:t>Hodinová produktivita v USD (2017)</a:t>
            </a:r>
            <a:endParaRPr lang="cs-CZ" b="1" dirty="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Proč mluvíme o facility managementu ve spojení se správou budov?</a:t>
            </a:r>
            <a:endParaRPr lang="cs-CZ" dirty="0"/>
          </a:p>
        </p:txBody>
      </p:sp>
      <p:sp>
        <p:nvSpPr>
          <p:cNvPr id="3" name="Zástupný symbol pro číslo snímku 2"/>
          <p:cNvSpPr>
            <a:spLocks noGrp="1"/>
          </p:cNvSpPr>
          <p:nvPr>
            <p:ph type="sldNum" sz="quarter" idx="12"/>
          </p:nvPr>
        </p:nvSpPr>
        <p:spPr>
          <a:xfrm>
            <a:off x="6553200" y="6354862"/>
            <a:ext cx="2133600" cy="365125"/>
          </a:xfrm>
        </p:spPr>
        <p:txBody>
          <a:bodyPr/>
          <a:lstStyle/>
          <a:p>
            <a:fld id="{DFC39D8B-F3DC-4A89-9B0B-915AC464A7A3}" type="slidenum">
              <a:rPr lang="cs-CZ" smtClean="0"/>
              <a:pPr/>
              <a:t>5</a:t>
            </a:fld>
            <a:endParaRPr lang="cs-CZ" dirty="0"/>
          </a:p>
        </p:txBody>
      </p:sp>
      <p:pic>
        <p:nvPicPr>
          <p:cNvPr id="5" name="Picture 2" descr="https://www.modernedomy.sk/wp-content/uploads/2017/01/Rez-3D-Nova-600x477.jpg"/>
          <p:cNvPicPr>
            <a:picLocks noChangeAspect="1" noChangeArrowheads="1"/>
          </p:cNvPicPr>
          <p:nvPr/>
        </p:nvPicPr>
        <p:blipFill>
          <a:blip r:embed="rId2" cstate="print"/>
          <a:srcRect/>
          <a:stretch>
            <a:fillRect/>
          </a:stretch>
        </p:blipFill>
        <p:spPr bwMode="auto">
          <a:xfrm>
            <a:off x="0" y="4044776"/>
            <a:ext cx="3431397" cy="2727961"/>
          </a:xfrm>
          <a:prstGeom prst="rect">
            <a:avLst/>
          </a:prstGeom>
          <a:noFill/>
        </p:spPr>
      </p:pic>
      <p:graphicFrame>
        <p:nvGraphicFramePr>
          <p:cNvPr id="6" name="Diagram 5"/>
          <p:cNvGraphicFramePr/>
          <p:nvPr/>
        </p:nvGraphicFramePr>
        <p:xfrm>
          <a:off x="2057400" y="1758776"/>
          <a:ext cx="7086600" cy="5054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4" descr="Výsledek obrázku pro employee"/>
          <p:cNvPicPr>
            <a:picLocks noChangeAspect="1" noChangeArrowheads="1"/>
          </p:cNvPicPr>
          <p:nvPr/>
        </p:nvPicPr>
        <p:blipFill>
          <a:blip r:embed="rId8" cstate="print"/>
          <a:srcRect/>
          <a:stretch>
            <a:fillRect/>
          </a:stretch>
        </p:blipFill>
        <p:spPr bwMode="auto">
          <a:xfrm>
            <a:off x="2514600" y="1628800"/>
            <a:ext cx="2438400" cy="2355931"/>
          </a:xfrm>
          <a:prstGeom prst="rect">
            <a:avLst/>
          </a:prstGeom>
          <a:ln>
            <a:noFill/>
          </a:ln>
          <a:effectLst>
            <a:softEdge rad="112500"/>
          </a:effectLst>
        </p:spPr>
      </p:pic>
      <p:pic>
        <p:nvPicPr>
          <p:cNvPr id="8" name="Picture 4" descr="Výsledek obrázku pro smart solution"/>
          <p:cNvPicPr>
            <a:picLocks noChangeAspect="1" noChangeArrowheads="1"/>
          </p:cNvPicPr>
          <p:nvPr/>
        </p:nvPicPr>
        <p:blipFill>
          <a:blip r:embed="rId9" cstate="print"/>
          <a:srcRect/>
          <a:stretch>
            <a:fillRect/>
          </a:stretch>
        </p:blipFill>
        <p:spPr bwMode="auto">
          <a:xfrm>
            <a:off x="5410200" y="1149176"/>
            <a:ext cx="3279540" cy="101472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22" presetClass="entr" presetSubtype="8"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500"/>
                                        <p:tgtEl>
                                          <p:spTgt spid="6"/>
                                        </p:tgtEl>
                                      </p:cBhvr>
                                    </p:animEffect>
                                  </p:childTnLst>
                                </p:cTn>
                              </p:par>
                              <p:par>
                                <p:cTn id="14" presetID="1"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Obousměrná svislá šipka 39"/>
          <p:cNvSpPr/>
          <p:nvPr/>
        </p:nvSpPr>
        <p:spPr>
          <a:xfrm>
            <a:off x="3635896" y="2132856"/>
            <a:ext cx="144016" cy="980348"/>
          </a:xfrm>
          <a:prstGeom prst="upDownArrow">
            <a:avLst/>
          </a:prstGeom>
          <a:noFill/>
          <a:scene3d>
            <a:camera prst="orthographicFront">
              <a:rot lat="0" lon="0" rev="288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41" name="Obousměrná svislá šipka 40"/>
          <p:cNvSpPr/>
          <p:nvPr/>
        </p:nvSpPr>
        <p:spPr>
          <a:xfrm>
            <a:off x="5508104" y="2204864"/>
            <a:ext cx="144016" cy="864096"/>
          </a:xfrm>
          <a:prstGeom prst="upDownArrow">
            <a:avLst/>
          </a:prstGeom>
          <a:noFill/>
          <a:scene3d>
            <a:camera prst="orthographicFront">
              <a:rot lat="0" lon="0" rev="81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42" name="Obousměrná svislá šipka 41"/>
          <p:cNvSpPr/>
          <p:nvPr/>
        </p:nvSpPr>
        <p:spPr>
          <a:xfrm>
            <a:off x="3707904" y="3861048"/>
            <a:ext cx="144016" cy="936104"/>
          </a:xfrm>
          <a:prstGeom prst="upDownArrow">
            <a:avLst/>
          </a:prstGeom>
          <a:noFill/>
          <a:scene3d>
            <a:camera prst="orthographicFront">
              <a:rot lat="0" lon="0" rev="81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43" name="Obousměrná svislá šipka 42"/>
          <p:cNvSpPr/>
          <p:nvPr/>
        </p:nvSpPr>
        <p:spPr>
          <a:xfrm>
            <a:off x="5436096" y="3789040"/>
            <a:ext cx="144016" cy="936104"/>
          </a:xfrm>
          <a:prstGeom prst="upDownArrow">
            <a:avLst/>
          </a:prstGeom>
          <a:noFill/>
          <a:scene3d>
            <a:camera prst="orthographicFront">
              <a:rot lat="0" lon="0" rev="288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9" name="Nadpis 8"/>
          <p:cNvSpPr>
            <a:spLocks noGrp="1"/>
          </p:cNvSpPr>
          <p:nvPr>
            <p:ph type="title"/>
          </p:nvPr>
        </p:nvSpPr>
        <p:spPr/>
        <p:txBody>
          <a:bodyPr/>
          <a:lstStyle/>
          <a:p>
            <a:r>
              <a:rPr lang="cs-CZ" dirty="0" smtClean="0"/>
              <a:t>Co je skutečným cílem Facility managementu (5P)</a:t>
            </a:r>
            <a:endParaRPr lang="cs-CZ" dirty="0"/>
          </a:p>
        </p:txBody>
      </p:sp>
      <p:sp>
        <p:nvSpPr>
          <p:cNvPr id="3" name="Zástupný symbol pro číslo snímku 2"/>
          <p:cNvSpPr>
            <a:spLocks noGrp="1"/>
          </p:cNvSpPr>
          <p:nvPr>
            <p:ph type="sldNum" sz="quarter" idx="12"/>
          </p:nvPr>
        </p:nvSpPr>
        <p:spPr/>
        <p:txBody>
          <a:bodyPr/>
          <a:lstStyle/>
          <a:p>
            <a:fld id="{DFC39D8B-F3DC-4A89-9B0B-915AC464A7A3}" type="slidenum">
              <a:rPr lang="cs-CZ" smtClean="0"/>
              <a:pPr/>
              <a:t>6</a:t>
            </a:fld>
            <a:endParaRPr lang="cs-CZ" dirty="0"/>
          </a:p>
        </p:txBody>
      </p:sp>
      <p:sp>
        <p:nvSpPr>
          <p:cNvPr id="12" name="Zaoblený obdélník 11"/>
          <p:cNvSpPr/>
          <p:nvPr/>
        </p:nvSpPr>
        <p:spPr>
          <a:xfrm>
            <a:off x="1475656" y="1556792"/>
            <a:ext cx="1872208" cy="75818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cs-CZ" sz="2800" dirty="0" smtClean="0"/>
              <a:t>Procesy</a:t>
            </a:r>
          </a:p>
        </p:txBody>
      </p:sp>
      <p:sp>
        <p:nvSpPr>
          <p:cNvPr id="13" name="Zaoblený obdélník 12"/>
          <p:cNvSpPr/>
          <p:nvPr/>
        </p:nvSpPr>
        <p:spPr>
          <a:xfrm>
            <a:off x="5868144" y="1556792"/>
            <a:ext cx="1944216" cy="758180"/>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cs-CZ" sz="2800" dirty="0" smtClean="0"/>
              <a:t>Prostory</a:t>
            </a:r>
          </a:p>
        </p:txBody>
      </p:sp>
      <p:sp>
        <p:nvSpPr>
          <p:cNvPr id="14" name="Zaoblený obdélník 13"/>
          <p:cNvSpPr/>
          <p:nvPr/>
        </p:nvSpPr>
        <p:spPr>
          <a:xfrm>
            <a:off x="1475656" y="4653136"/>
            <a:ext cx="1943819" cy="720626"/>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cs-CZ" sz="2800" dirty="0" smtClean="0"/>
              <a:t>Planeta</a:t>
            </a:r>
          </a:p>
        </p:txBody>
      </p:sp>
      <p:sp>
        <p:nvSpPr>
          <p:cNvPr id="15" name="Zaoblený obdélník 14"/>
          <p:cNvSpPr/>
          <p:nvPr/>
        </p:nvSpPr>
        <p:spPr>
          <a:xfrm>
            <a:off x="5868144" y="4581674"/>
            <a:ext cx="1944216" cy="792088"/>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cs-CZ" sz="2800" dirty="0" smtClean="0"/>
              <a:t>Prosperita</a:t>
            </a:r>
          </a:p>
        </p:txBody>
      </p:sp>
      <p:sp>
        <p:nvSpPr>
          <p:cNvPr id="10" name="Zaoblený obdélník 9"/>
          <p:cNvSpPr/>
          <p:nvPr/>
        </p:nvSpPr>
        <p:spPr>
          <a:xfrm>
            <a:off x="2699792" y="2996952"/>
            <a:ext cx="3744416" cy="902196"/>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cs-CZ" sz="3200" b="1" dirty="0" smtClean="0"/>
              <a:t>Pracovníci  (Lidé)</a:t>
            </a:r>
            <a:endParaRPr lang="cs-CZ" sz="3200" b="1" dirty="0"/>
          </a:p>
        </p:txBody>
      </p:sp>
      <p:sp>
        <p:nvSpPr>
          <p:cNvPr id="17" name="Obdélník 16"/>
          <p:cNvSpPr/>
          <p:nvPr/>
        </p:nvSpPr>
        <p:spPr>
          <a:xfrm>
            <a:off x="539552" y="1484784"/>
            <a:ext cx="615553" cy="4105002"/>
          </a:xfrm>
          <a:prstGeom prst="rect">
            <a:avLst/>
          </a:prstGeom>
          <a:noFill/>
        </p:spPr>
        <p:txBody>
          <a:bodyPr vert="vert270" wrap="square" lIns="91440" tIns="45720" rIns="91440" bIns="45720">
            <a:spAutoFit/>
          </a:bodyPr>
          <a:lstStyle/>
          <a:p>
            <a:pPr algn="ctr"/>
            <a:r>
              <a:rPr lang="cs-CZ" sz="28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DYNAMICKÉ POTŘEBY</a:t>
            </a:r>
            <a:endParaRPr lang="cs-CZ" sz="28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5" name="Obdélník 24"/>
          <p:cNvSpPr/>
          <p:nvPr/>
        </p:nvSpPr>
        <p:spPr>
          <a:xfrm>
            <a:off x="8132911" y="1484784"/>
            <a:ext cx="615553" cy="4105002"/>
          </a:xfrm>
          <a:prstGeom prst="rect">
            <a:avLst/>
          </a:prstGeom>
          <a:noFill/>
        </p:spPr>
        <p:txBody>
          <a:bodyPr vert="vert270" wrap="square" lIns="91440" tIns="45720" rIns="91440" bIns="45720">
            <a:spAutoFit/>
          </a:bodyPr>
          <a:lstStyle/>
          <a:p>
            <a:pPr algn="ctr"/>
            <a:r>
              <a:rPr lang="cs-CZ" sz="2800" b="1" cap="none" spc="0" dirty="0" smtClean="0">
                <a:ln w="12700">
                  <a:solidFill>
                    <a:srgbClr val="FF0000"/>
                  </a:solidFill>
                  <a:prstDash val="solid"/>
                </a:ln>
                <a:solidFill>
                  <a:srgbClr val="FF0000"/>
                </a:solidFill>
                <a:effectLst>
                  <a:outerShdw blurRad="41275" dist="20320" dir="1800000" algn="tl" rotWithShape="0">
                    <a:srgbClr val="000000">
                      <a:alpha val="40000"/>
                    </a:srgbClr>
                  </a:outerShdw>
                </a:effectLst>
              </a:rPr>
              <a:t>PŘIDANÁ HODNOTA</a:t>
            </a:r>
            <a:endParaRPr lang="cs-CZ" sz="2800" b="1" cap="none" spc="0" dirty="0">
              <a:ln w="12700">
                <a:solidFill>
                  <a:srgbClr val="FF0000"/>
                </a:solidFill>
                <a:prstDash val="solid"/>
              </a:ln>
              <a:solidFill>
                <a:srgbClr val="FF0000"/>
              </a:solidFill>
              <a:effectLst>
                <a:outerShdw blurRad="41275" dist="20320" dir="1800000" algn="tl" rotWithShape="0">
                  <a:srgbClr val="000000">
                    <a:alpha val="40000"/>
                  </a:srgbClr>
                </a:outerShdw>
              </a:effectLst>
            </a:endParaRPr>
          </a:p>
        </p:txBody>
      </p:sp>
      <p:sp>
        <p:nvSpPr>
          <p:cNvPr id="26" name="Obdélník 25"/>
          <p:cNvSpPr/>
          <p:nvPr/>
        </p:nvSpPr>
        <p:spPr>
          <a:xfrm>
            <a:off x="3275856" y="2060848"/>
            <a:ext cx="2592288" cy="400110"/>
          </a:xfrm>
          <a:prstGeom prst="rect">
            <a:avLst/>
          </a:prstGeom>
          <a:noFill/>
        </p:spPr>
        <p:txBody>
          <a:bodyPr vert="horz" wrap="square" lIns="91440" tIns="45720" rIns="91440" bIns="45720">
            <a:spAutoFit/>
          </a:bodyPr>
          <a:lstStyle/>
          <a:p>
            <a:pPr algn="ctr"/>
            <a:r>
              <a:rPr lang="cs-CZ"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TECHNOLIGIE</a:t>
            </a:r>
            <a:endParaRPr lang="cs-CZ" sz="20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7" name="Obdélník 26"/>
          <p:cNvSpPr/>
          <p:nvPr/>
        </p:nvSpPr>
        <p:spPr>
          <a:xfrm>
            <a:off x="1907704" y="5621178"/>
            <a:ext cx="5256584" cy="400110"/>
          </a:xfrm>
          <a:prstGeom prst="rect">
            <a:avLst/>
          </a:prstGeom>
          <a:noFill/>
        </p:spPr>
        <p:txBody>
          <a:bodyPr vert="horz" wrap="square" lIns="91440" tIns="45720" rIns="91440" bIns="45720">
            <a:spAutoFit/>
          </a:bodyPr>
          <a:lstStyle/>
          <a:p>
            <a:pPr algn="ctr"/>
            <a:r>
              <a:rPr lang="cs-CZ"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GLOBALIZACE</a:t>
            </a:r>
            <a:endParaRPr lang="cs-CZ" sz="20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 name="TextovéPole 27"/>
          <p:cNvSpPr txBox="1"/>
          <p:nvPr/>
        </p:nvSpPr>
        <p:spPr>
          <a:xfrm>
            <a:off x="899592" y="6021288"/>
            <a:ext cx="7993583" cy="430887"/>
          </a:xfrm>
          <a:prstGeom prst="rect">
            <a:avLst/>
          </a:prstGeom>
          <a:noFill/>
        </p:spPr>
        <p:txBody>
          <a:bodyPr wrap="square" rtlCol="0">
            <a:spAutoFit/>
          </a:bodyPr>
          <a:lstStyle/>
          <a:p>
            <a:r>
              <a:rPr lang="en-US" sz="1100" dirty="0" smtClean="0"/>
              <a:t>Zdroj: Přednáška „A Deliberated Talent Management Approach Towards Developing The Future FM Leaders (Doc. Albert Reitsma, Hanze Univerzity (Holandsko) a Thomas Mitchel, Jr. (Florida A a M University</a:t>
            </a:r>
            <a:r>
              <a:rPr lang="cs-CZ" sz="1100" dirty="0" smtClean="0"/>
              <a:t>, USA</a:t>
            </a:r>
            <a:r>
              <a:rPr lang="en-US" sz="1100" dirty="0" smtClean="0"/>
              <a:t>) na WWP 2014, New Orleans</a:t>
            </a:r>
            <a:endParaRPr lang="en-US" sz="1100" dirty="0"/>
          </a:p>
        </p:txBody>
      </p:sp>
      <p:sp>
        <p:nvSpPr>
          <p:cNvPr id="29" name="Obousměrná svislá šipka 28"/>
          <p:cNvSpPr/>
          <p:nvPr/>
        </p:nvSpPr>
        <p:spPr>
          <a:xfrm>
            <a:off x="1979712" y="2348880"/>
            <a:ext cx="216024" cy="2160240"/>
          </a:xfrm>
          <a:prstGeom prst="up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30" name="Obousměrná svislá šipka 29"/>
          <p:cNvSpPr/>
          <p:nvPr/>
        </p:nvSpPr>
        <p:spPr>
          <a:xfrm>
            <a:off x="7020272" y="2348880"/>
            <a:ext cx="216024" cy="2160240"/>
          </a:xfrm>
          <a:prstGeom prst="up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31" name="Obousměrná svislá šipka 30"/>
          <p:cNvSpPr/>
          <p:nvPr/>
        </p:nvSpPr>
        <p:spPr>
          <a:xfrm rot="5400000">
            <a:off x="4499992" y="620688"/>
            <a:ext cx="216024" cy="2520280"/>
          </a:xfrm>
          <a:prstGeom prst="up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32" name="Obousměrná svislá šipka 31"/>
          <p:cNvSpPr/>
          <p:nvPr/>
        </p:nvSpPr>
        <p:spPr>
          <a:xfrm rot="5400000">
            <a:off x="4514740" y="3789040"/>
            <a:ext cx="216024" cy="2376264"/>
          </a:xfrm>
          <a:prstGeom prst="up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33" name="Šipka nahoru 32"/>
          <p:cNvSpPr/>
          <p:nvPr/>
        </p:nvSpPr>
        <p:spPr>
          <a:xfrm>
            <a:off x="4427984" y="5085184"/>
            <a:ext cx="288032" cy="50405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34" name="Šipka doprava 33"/>
          <p:cNvSpPr/>
          <p:nvPr/>
        </p:nvSpPr>
        <p:spPr>
          <a:xfrm>
            <a:off x="1043608" y="3284984"/>
            <a:ext cx="936104"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35" name="Šipka doprava 34"/>
          <p:cNvSpPr/>
          <p:nvPr/>
        </p:nvSpPr>
        <p:spPr>
          <a:xfrm>
            <a:off x="7206800" y="3284984"/>
            <a:ext cx="936104" cy="36004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36" name="TextovéPole 35"/>
          <p:cNvSpPr txBox="1"/>
          <p:nvPr/>
        </p:nvSpPr>
        <p:spPr>
          <a:xfrm>
            <a:off x="3017978" y="3923764"/>
            <a:ext cx="3244799" cy="369332"/>
          </a:xfrm>
          <a:prstGeom prst="rect">
            <a:avLst/>
          </a:prstGeom>
          <a:noFill/>
        </p:spPr>
        <p:txBody>
          <a:bodyPr wrap="none" rtlCol="0">
            <a:spAutoFit/>
          </a:bodyPr>
          <a:lstStyle/>
          <a:p>
            <a:r>
              <a:rPr lang="cs-CZ" b="1" dirty="0" smtClean="0">
                <a:solidFill>
                  <a:srgbClr val="FF0000"/>
                </a:solidFill>
              </a:rPr>
              <a:t>FM zajišťuje služby pro LIDI</a:t>
            </a:r>
            <a:endParaRPr lang="cs-CZ" b="1" dirty="0">
              <a:solidFill>
                <a:srgbClr val="FF0000"/>
              </a:solidFill>
            </a:endParaRPr>
          </a:p>
        </p:txBody>
      </p:sp>
      <p:sp>
        <p:nvSpPr>
          <p:cNvPr id="37" name="TextovéPole 36"/>
          <p:cNvSpPr txBox="1"/>
          <p:nvPr/>
        </p:nvSpPr>
        <p:spPr>
          <a:xfrm>
            <a:off x="2906569" y="2636912"/>
            <a:ext cx="3467616" cy="369332"/>
          </a:xfrm>
          <a:prstGeom prst="rect">
            <a:avLst/>
          </a:prstGeom>
          <a:noFill/>
        </p:spPr>
        <p:txBody>
          <a:bodyPr wrap="none" rtlCol="0">
            <a:spAutoFit/>
          </a:bodyPr>
          <a:lstStyle/>
          <a:p>
            <a:r>
              <a:rPr lang="cs-CZ" dirty="0" smtClean="0"/>
              <a:t>FM je zejména manažerem LIDÍ</a:t>
            </a:r>
          </a:p>
        </p:txBody>
      </p:sp>
      <p:sp>
        <p:nvSpPr>
          <p:cNvPr id="38" name="Obdélník 37"/>
          <p:cNvSpPr/>
          <p:nvPr/>
        </p:nvSpPr>
        <p:spPr>
          <a:xfrm>
            <a:off x="3275856" y="4365104"/>
            <a:ext cx="2592288" cy="400110"/>
          </a:xfrm>
          <a:prstGeom prst="rect">
            <a:avLst/>
          </a:prstGeom>
          <a:noFill/>
        </p:spPr>
        <p:txBody>
          <a:bodyPr vert="horz" wrap="square" lIns="91440" tIns="45720" rIns="91440" bIns="45720">
            <a:spAutoFit/>
          </a:bodyPr>
          <a:lstStyle/>
          <a:p>
            <a:pPr algn="ctr"/>
            <a:r>
              <a:rPr lang="cs-CZ"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MENTALITA</a:t>
            </a:r>
            <a:endParaRPr lang="cs-CZ" sz="20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wipe(left)">
                                      <p:cBhvr>
                                        <p:cTn id="10" dur="500"/>
                                        <p:tgtEl>
                                          <p:spTgt spid="34"/>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1"/>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3"/>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1"/>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6"/>
                                        </p:tgtEl>
                                        <p:attrNameLst>
                                          <p:attrName>style.visibility</p:attrName>
                                        </p:attrNameLst>
                                      </p:cBhvr>
                                      <p:to>
                                        <p:strVal val="visible"/>
                                      </p:to>
                                    </p:set>
                                  </p:childTnLst>
                                </p:cTn>
                              </p:par>
                              <p:par>
                                <p:cTn id="59" presetID="1" presetClass="entr" presetSubtype="0" fill="hold" grpId="1" nodeType="withEffect">
                                  <p:stCondLst>
                                    <p:cond delay="0"/>
                                  </p:stCondLst>
                                  <p:childTnLst>
                                    <p:set>
                                      <p:cBhvr>
                                        <p:cTn id="60" dur="1" fill="hold">
                                          <p:stCondLst>
                                            <p:cond delay="0"/>
                                          </p:stCondLst>
                                        </p:cTn>
                                        <p:tgtEl>
                                          <p:spTgt spid="38"/>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22" presetClass="entr" presetSubtype="4" fill="hold" grpId="0" nodeType="click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wipe(down)">
                                      <p:cBhvr>
                                        <p:cTn id="65" dur="500"/>
                                        <p:tgtEl>
                                          <p:spTgt spid="33"/>
                                        </p:tgtEl>
                                      </p:cBhvr>
                                    </p:animEffect>
                                  </p:childTnLst>
                                </p:cTn>
                              </p:par>
                              <p:par>
                                <p:cTn id="66" presetID="22" presetClass="entr" presetSubtype="4"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wipe(down)">
                                      <p:cBhvr>
                                        <p:cTn id="68" dur="500"/>
                                        <p:tgtEl>
                                          <p:spTgt spid="27"/>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grpId="0" nodeType="click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wipe(left)">
                                      <p:cBhvr>
                                        <p:cTn id="73" dur="500"/>
                                        <p:tgtEl>
                                          <p:spTgt spid="35"/>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25"/>
                                        </p:tgtEl>
                                        <p:attrNameLst>
                                          <p:attrName>style.visibility</p:attrName>
                                        </p:attrNameLst>
                                      </p:cBhvr>
                                      <p:to>
                                        <p:strVal val="visible"/>
                                      </p:to>
                                    </p:set>
                                    <p:animEffect transition="in" filter="wipe(left)">
                                      <p:cBhvr>
                                        <p:cTn id="76" dur="500"/>
                                        <p:tgtEl>
                                          <p:spTgt spid="25"/>
                                        </p:tgtEl>
                                      </p:cBhvr>
                                    </p:animEffec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12" grpId="0" animBg="1"/>
      <p:bldP spid="13" grpId="0" animBg="1"/>
      <p:bldP spid="14" grpId="0" animBg="1"/>
      <p:bldP spid="15" grpId="0" animBg="1"/>
      <p:bldP spid="10" grpId="0" animBg="1"/>
      <p:bldP spid="17" grpId="0"/>
      <p:bldP spid="25" grpId="0"/>
      <p:bldP spid="26" grpId="0"/>
      <p:bldP spid="27" grpId="0"/>
      <p:bldP spid="29" grpId="0" animBg="1"/>
      <p:bldP spid="30" grpId="0" animBg="1"/>
      <p:bldP spid="31" grpId="0" animBg="1"/>
      <p:bldP spid="32" grpId="0" animBg="1"/>
      <p:bldP spid="33" grpId="0" animBg="1"/>
      <p:bldP spid="34" grpId="0" animBg="1"/>
      <p:bldP spid="35" grpId="0" animBg="1"/>
      <p:bldP spid="36" grpId="0"/>
      <p:bldP spid="37" grpId="0"/>
      <p:bldP spid="38" grpId="0"/>
      <p:bldP spid="38"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Chápeme a rozumíme si navzájem?</a:t>
            </a:r>
            <a:endParaRPr lang="cs-CZ" dirty="0"/>
          </a:p>
        </p:txBody>
      </p:sp>
      <p:sp>
        <p:nvSpPr>
          <p:cNvPr id="3" name="Zástupný symbol pro číslo snímku 2"/>
          <p:cNvSpPr>
            <a:spLocks noGrp="1"/>
          </p:cNvSpPr>
          <p:nvPr>
            <p:ph type="sldNum" sz="quarter" idx="12"/>
          </p:nvPr>
        </p:nvSpPr>
        <p:spPr/>
        <p:txBody>
          <a:bodyPr/>
          <a:lstStyle/>
          <a:p>
            <a:fld id="{DFC39D8B-F3DC-4A89-9B0B-915AC464A7A3}" type="slidenum">
              <a:rPr lang="cs-CZ" smtClean="0"/>
              <a:pPr/>
              <a:t>7</a:t>
            </a:fld>
            <a:endParaRPr lang="cs-CZ"/>
          </a:p>
        </p:txBody>
      </p:sp>
      <p:pic>
        <p:nvPicPr>
          <p:cNvPr id="26626" name="Picture 2" descr="VÃ½sledek obrÃ¡zku pro understanding"/>
          <p:cNvPicPr>
            <a:picLocks noChangeAspect="1" noChangeArrowheads="1"/>
          </p:cNvPicPr>
          <p:nvPr/>
        </p:nvPicPr>
        <p:blipFill>
          <a:blip r:embed="rId2" cstate="print">
            <a:clrChange>
              <a:clrFrom>
                <a:srgbClr val="000000"/>
              </a:clrFrom>
              <a:clrTo>
                <a:srgbClr val="000000">
                  <a:alpha val="0"/>
                </a:srgbClr>
              </a:clrTo>
            </a:clrChange>
          </a:blip>
          <a:srcRect r="1963"/>
          <a:stretch>
            <a:fillRect/>
          </a:stretch>
        </p:blipFill>
        <p:spPr bwMode="auto">
          <a:xfrm>
            <a:off x="107504" y="1628800"/>
            <a:ext cx="8964488" cy="423007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DFC39D8B-F3DC-4A89-9B0B-915AC464A7A3}" type="slidenum">
              <a:rPr lang="cs-CZ" smtClean="0"/>
              <a:pPr/>
              <a:t>8</a:t>
            </a:fld>
            <a:endParaRPr lang="cs-CZ"/>
          </a:p>
        </p:txBody>
      </p:sp>
      <p:sp>
        <p:nvSpPr>
          <p:cNvPr id="4" name="Zástupný symbol pro text 7"/>
          <p:cNvSpPr txBox="1">
            <a:spLocks/>
          </p:cNvSpPr>
          <p:nvPr/>
        </p:nvSpPr>
        <p:spPr bwMode="auto">
          <a:xfrm>
            <a:off x="531812" y="908720"/>
            <a:ext cx="4040188" cy="14401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marL="342900" marR="0" lvl="0" indent="-342900" algn="ctr" defTabSz="914400" rtl="0" eaLnBrk="1" fontAlgn="base" latinLnBrk="0" hangingPunct="1">
              <a:lnSpc>
                <a:spcPct val="100000"/>
              </a:lnSpc>
              <a:spcBef>
                <a:spcPct val="20000"/>
              </a:spcBef>
              <a:spcAft>
                <a:spcPct val="0"/>
              </a:spcAft>
              <a:buClrTx/>
              <a:buSzTx/>
              <a:buFont typeface="Arial" charset="0"/>
              <a:buNone/>
              <a:tabLst/>
              <a:defRPr/>
            </a:pPr>
            <a:r>
              <a:rPr kumimoji="0" lang="cs-CZ" sz="2400" b="1" i="0" u="none" strike="noStrike" kern="1200" cap="none" spc="0" normalizeH="0" baseline="0" noProof="0" smtClean="0">
                <a:ln>
                  <a:noFill/>
                </a:ln>
                <a:solidFill>
                  <a:schemeClr val="tx1"/>
                </a:solidFill>
                <a:effectLst/>
                <a:uLnTx/>
                <a:uFillTx/>
                <a:latin typeface="+mn-lt"/>
                <a:ea typeface="+mn-ea"/>
                <a:cs typeface="+mn-cs"/>
              </a:rPr>
              <a:t>Peter Drucker</a:t>
            </a:r>
          </a:p>
          <a:p>
            <a:pPr marL="342900" marR="0" lvl="0" indent="-342900" algn="ctr" defTabSz="914400" rtl="0" eaLnBrk="1" fontAlgn="base" latinLnBrk="0" hangingPunct="1">
              <a:lnSpc>
                <a:spcPct val="100000"/>
              </a:lnSpc>
              <a:spcBef>
                <a:spcPct val="20000"/>
              </a:spcBef>
              <a:spcAft>
                <a:spcPct val="0"/>
              </a:spcAft>
              <a:buClrTx/>
              <a:buSzTx/>
              <a:buFont typeface="Arial" charset="0"/>
              <a:buNone/>
              <a:tabLst/>
              <a:defRPr/>
            </a:pPr>
            <a:r>
              <a:rPr kumimoji="0" lang="cs-CZ" sz="2800" b="0" i="0" u="none" strike="noStrike" kern="1200" cap="none" spc="0" normalizeH="0" baseline="0" noProof="0" smtClean="0">
                <a:ln>
                  <a:noFill/>
                </a:ln>
                <a:solidFill>
                  <a:schemeClr val="tx1"/>
                </a:solidFill>
                <a:effectLst/>
                <a:uLnTx/>
                <a:uFillTx/>
                <a:latin typeface="+mn-lt"/>
                <a:ea typeface="+mn-ea"/>
                <a:cs typeface="+mn-cs"/>
              </a:rPr>
              <a:t>rakouský ekonom a spisovatel 1909 – 2005</a:t>
            </a:r>
            <a:endParaRPr kumimoji="0" lang="cs-CZ"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Zástupný symbol pro obsah 9"/>
          <p:cNvSpPr txBox="1">
            <a:spLocks/>
          </p:cNvSpPr>
          <p:nvPr/>
        </p:nvSpPr>
        <p:spPr bwMode="auto">
          <a:xfrm>
            <a:off x="4572000" y="1124744"/>
            <a:ext cx="4176464" cy="481538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marL="0" marR="0" lvl="0" indent="0" algn="ctr" defTabSz="914400" rtl="0" eaLnBrk="1" fontAlgn="base" latinLnBrk="0" hangingPunct="1">
              <a:lnSpc>
                <a:spcPct val="150000"/>
              </a:lnSpc>
              <a:spcBef>
                <a:spcPct val="20000"/>
              </a:spcBef>
              <a:spcAft>
                <a:spcPct val="0"/>
              </a:spcAft>
              <a:buClrTx/>
              <a:buSzTx/>
              <a:buFont typeface="Arial" charset="0"/>
              <a:buNone/>
              <a:tabLst/>
              <a:defRPr/>
            </a:pPr>
            <a:r>
              <a:rPr kumimoji="0" lang="cs-CZ" sz="2400" b="0" i="0" u="none" strike="noStrike" kern="1200" cap="none" spc="0" normalizeH="0" baseline="0" noProof="0" dirty="0" smtClean="0">
                <a:ln>
                  <a:noFill/>
                </a:ln>
                <a:solidFill>
                  <a:schemeClr val="tx1"/>
                </a:solidFill>
                <a:effectLst/>
                <a:uLnTx/>
                <a:uFillTx/>
                <a:latin typeface="+mn-lt"/>
                <a:ea typeface="+mn-ea"/>
                <a:cs typeface="+mn-cs"/>
              </a:rPr>
              <a:t>„Základ úspěšného </a:t>
            </a:r>
            <a:r>
              <a:rPr kumimoji="0" lang="cs-CZ" sz="2400" b="0" i="0" u="none" strike="noStrike" kern="1200" cap="none" spc="0" normalizeH="0" baseline="0" noProof="0" dirty="0" err="1" smtClean="0">
                <a:ln>
                  <a:noFill/>
                </a:ln>
                <a:solidFill>
                  <a:schemeClr val="tx1"/>
                </a:solidFill>
                <a:effectLst/>
                <a:uLnTx/>
                <a:uFillTx/>
                <a:latin typeface="+mn-lt"/>
                <a:ea typeface="+mn-ea"/>
                <a:cs typeface="+mn-cs"/>
              </a:rPr>
              <a:t>leadershipu</a:t>
            </a:r>
            <a:r>
              <a:rPr kumimoji="0" lang="cs-CZ" sz="2400" b="0" i="0" u="none" strike="noStrike" kern="1200" cap="none" spc="0" normalizeH="0" baseline="0" noProof="0" dirty="0" smtClean="0">
                <a:ln>
                  <a:noFill/>
                </a:ln>
                <a:solidFill>
                  <a:schemeClr val="tx1"/>
                </a:solidFill>
                <a:effectLst/>
                <a:uLnTx/>
                <a:uFillTx/>
                <a:latin typeface="+mn-lt"/>
                <a:ea typeface="+mn-ea"/>
                <a:cs typeface="+mn-cs"/>
              </a:rPr>
              <a:t> tkví v práci</a:t>
            </a:r>
            <a:r>
              <a:rPr kumimoji="0" lang="cs-CZ" sz="2400" b="0" i="0" u="none" strike="noStrike" kern="1200" cap="none" spc="0" normalizeH="0" noProof="0" dirty="0" smtClean="0">
                <a:ln>
                  <a:noFill/>
                </a:ln>
                <a:solidFill>
                  <a:schemeClr val="tx1"/>
                </a:solidFill>
                <a:effectLst/>
                <a:uLnTx/>
                <a:uFillTx/>
                <a:latin typeface="+mn-lt"/>
                <a:ea typeface="+mn-ea"/>
                <a:cs typeface="+mn-cs"/>
              </a:rPr>
              <a:t> </a:t>
            </a:r>
            <a:r>
              <a:rPr kumimoji="0" lang="cs-CZ" sz="2400" b="0" i="0" u="none" strike="noStrike" kern="1200" cap="none" spc="0" normalizeH="0" baseline="0" noProof="0" dirty="0" smtClean="0">
                <a:ln>
                  <a:noFill/>
                </a:ln>
                <a:solidFill>
                  <a:schemeClr val="tx1"/>
                </a:solidFill>
                <a:effectLst/>
                <a:uLnTx/>
                <a:uFillTx/>
                <a:latin typeface="+mn-lt"/>
                <a:ea typeface="+mn-ea"/>
                <a:cs typeface="+mn-cs"/>
              </a:rPr>
              <a:t>s posláním                   - v jeho definici a jasné                       a pravidelné komunikaci. </a:t>
            </a:r>
          </a:p>
          <a:p>
            <a:pPr marL="0" marR="0" lvl="0" indent="0" algn="ctr" defTabSz="914400" rtl="0" eaLnBrk="1" fontAlgn="base" latinLnBrk="0" hangingPunct="1">
              <a:lnSpc>
                <a:spcPct val="150000"/>
              </a:lnSpc>
              <a:spcBef>
                <a:spcPct val="20000"/>
              </a:spcBef>
              <a:spcAft>
                <a:spcPct val="0"/>
              </a:spcAft>
              <a:buClrTx/>
              <a:buSzTx/>
              <a:buFont typeface="Arial" charset="0"/>
              <a:buNone/>
              <a:tabLst/>
              <a:defRPr/>
            </a:pPr>
            <a:r>
              <a:rPr kumimoji="0" lang="cs-CZ" sz="2400" b="1" i="0" u="none" strike="noStrike" kern="1200" cap="none" spc="0" normalizeH="0" baseline="0" noProof="0" dirty="0" smtClean="0">
                <a:ln>
                  <a:noFill/>
                </a:ln>
                <a:solidFill>
                  <a:schemeClr val="tx1"/>
                </a:solidFill>
                <a:effectLst/>
                <a:uLnTx/>
                <a:uFillTx/>
                <a:latin typeface="+mn-lt"/>
                <a:ea typeface="+mn-ea"/>
                <a:cs typeface="+mn-cs"/>
              </a:rPr>
              <a:t>Lídr stanovuje cíle, volí priority, </a:t>
            </a:r>
            <a:r>
              <a:rPr kumimoji="0" lang="cs-CZ" sz="2400" b="1" i="0" u="none" strike="noStrike" kern="1200" cap="none" spc="0" normalizeH="0" baseline="0" noProof="0" dirty="0" smtClean="0">
                <a:ln>
                  <a:noFill/>
                </a:ln>
                <a:solidFill>
                  <a:srgbClr val="FF0000"/>
                </a:solidFill>
                <a:effectLst/>
                <a:uLnTx/>
                <a:uFillTx/>
                <a:latin typeface="+mn-lt"/>
                <a:ea typeface="+mn-ea"/>
                <a:cs typeface="+mn-cs"/>
              </a:rPr>
              <a:t>určuje a udržuje standardy.“</a:t>
            </a:r>
            <a:endParaRPr kumimoji="0" lang="cs-CZ" sz="2400" b="1" i="0" u="none" strike="noStrike" kern="1200" cap="none" spc="0" normalizeH="0" baseline="0" noProof="0" dirty="0">
              <a:ln>
                <a:noFill/>
              </a:ln>
              <a:solidFill>
                <a:srgbClr val="FF0000"/>
              </a:solidFill>
              <a:effectLst/>
              <a:uLnTx/>
              <a:uFillTx/>
              <a:latin typeface="+mn-lt"/>
              <a:ea typeface="+mn-ea"/>
              <a:cs typeface="+mn-cs"/>
            </a:endParaRPr>
          </a:p>
        </p:txBody>
      </p:sp>
      <p:pic>
        <p:nvPicPr>
          <p:cNvPr id="6" name="Picture 2" descr="Výsledek obrázku pro silueta muže"/>
          <p:cNvPicPr>
            <a:picLocks noChangeAspect="1" noChangeArrowheads="1"/>
          </p:cNvPicPr>
          <p:nvPr/>
        </p:nvPicPr>
        <p:blipFill>
          <a:blip r:embed="rId2" cstate="print"/>
          <a:stretch>
            <a:fillRect/>
          </a:stretch>
        </p:blipFill>
        <p:spPr bwMode="auto">
          <a:xfrm>
            <a:off x="814388" y="2479700"/>
            <a:ext cx="3397572" cy="3397572"/>
          </a:xfrm>
          <a:prstGeom prst="ellipse">
            <a:avLst/>
          </a:prstGeom>
          <a:ln>
            <a:noFill/>
          </a:ln>
          <a:effectLst>
            <a:softEdge rad="12700"/>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p:cNvSpPr>
            <a:spLocks noGrp="1"/>
          </p:cNvSpPr>
          <p:nvPr>
            <p:ph type="sldNum" sz="quarter" idx="11"/>
          </p:nvPr>
        </p:nvSpPr>
        <p:spPr/>
        <p:txBody>
          <a:bodyPr/>
          <a:lstStyle/>
          <a:p>
            <a:fld id="{E2914BA3-25E6-4F44-9E7A-407DA5384083}" type="slidenum">
              <a:rPr lang="cs-CZ" smtClean="0"/>
              <a:pPr/>
              <a:t>9</a:t>
            </a:fld>
            <a:endParaRPr lang="cs-CZ"/>
          </a:p>
        </p:txBody>
      </p:sp>
      <p:pic>
        <p:nvPicPr>
          <p:cNvPr id="34818" name="Picture 2" descr="Výsledek obrázku pro standard"/>
          <p:cNvPicPr>
            <a:picLocks noChangeAspect="1" noChangeArrowheads="1"/>
          </p:cNvPicPr>
          <p:nvPr/>
        </p:nvPicPr>
        <p:blipFill>
          <a:blip r:embed="rId2" cstate="print"/>
          <a:srcRect/>
          <a:stretch>
            <a:fillRect/>
          </a:stretch>
        </p:blipFill>
        <p:spPr bwMode="auto">
          <a:xfrm>
            <a:off x="0" y="578176"/>
            <a:ext cx="9144000" cy="5148304"/>
          </a:xfrm>
          <a:prstGeom prst="rect">
            <a:avLst/>
          </a:prstGeom>
          <a:noFill/>
        </p:spPr>
      </p:pic>
      <p:sp>
        <p:nvSpPr>
          <p:cNvPr id="5" name="Obdélník 4"/>
          <p:cNvSpPr/>
          <p:nvPr/>
        </p:nvSpPr>
        <p:spPr>
          <a:xfrm>
            <a:off x="1475656" y="5445224"/>
            <a:ext cx="6096413" cy="923330"/>
          </a:xfrm>
          <a:prstGeom prst="rect">
            <a:avLst/>
          </a:prstGeom>
          <a:noFill/>
        </p:spPr>
        <p:txBody>
          <a:bodyPr wrap="none" lIns="91440" tIns="45720" rIns="91440" bIns="45720">
            <a:spAutoFit/>
          </a:bodyPr>
          <a:lstStyle/>
          <a:p>
            <a:pPr algn="ctr"/>
            <a:r>
              <a:rPr lang="cs-CZ" sz="5400" b="1" cap="none" spc="0" dirty="0" smtClean="0">
                <a:ln w="28575">
                  <a:solidFill>
                    <a:schemeClr val="tx2">
                      <a:satMod val="155000"/>
                    </a:schemeClr>
                  </a:solidFill>
                  <a:prstDash val="solid"/>
                </a:ln>
                <a:solidFill>
                  <a:schemeClr val="bg2">
                    <a:tint val="85000"/>
                    <a:satMod val="155000"/>
                  </a:schemeClr>
                </a:solidFill>
                <a:effectLst>
                  <a:outerShdw blurRad="50800" dist="38100" dir="16200000" sx="112000" sy="112000" rotWithShape="0">
                    <a:prstClr val="black">
                      <a:alpha val="40000"/>
                    </a:prstClr>
                  </a:outerShdw>
                </a:effectLst>
              </a:rPr>
              <a:t>STANDARDIZACE</a:t>
            </a:r>
            <a:endParaRPr lang="cs-CZ" sz="5400" b="1" cap="none" spc="0" dirty="0">
              <a:ln w="28575">
                <a:solidFill>
                  <a:schemeClr val="tx2">
                    <a:satMod val="155000"/>
                  </a:schemeClr>
                </a:solidFill>
                <a:prstDash val="solid"/>
              </a:ln>
              <a:solidFill>
                <a:schemeClr val="bg2">
                  <a:tint val="85000"/>
                  <a:satMod val="155000"/>
                </a:schemeClr>
              </a:solidFill>
              <a:effectLst>
                <a:outerShdw blurRad="50800" dist="38100" dir="16200000" sx="112000" sy="112000" rotWithShape="0">
                  <a:prstClr val="black">
                    <a:alpha val="40000"/>
                  </a:prstClr>
                </a:outerShdw>
              </a:effectLst>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322</TotalTime>
  <Words>1142</Words>
  <Application>Microsoft Office PowerPoint</Application>
  <PresentationFormat>Předvádění na obrazovce (4:3)</PresentationFormat>
  <Paragraphs>259</Paragraphs>
  <Slides>21</Slides>
  <Notes>11</Notes>
  <HiddenSlides>0</HiddenSlides>
  <MMClips>0</MMClips>
  <ScaleCrop>false</ScaleCrop>
  <HeadingPairs>
    <vt:vector size="4" baseType="variant">
      <vt:variant>
        <vt:lpstr>Motiv</vt:lpstr>
      </vt:variant>
      <vt:variant>
        <vt:i4>1</vt:i4>
      </vt:variant>
      <vt:variant>
        <vt:lpstr>Nadpisy snímků</vt:lpstr>
      </vt:variant>
      <vt:variant>
        <vt:i4>21</vt:i4>
      </vt:variant>
    </vt:vector>
  </HeadingPairs>
  <TitlesOfParts>
    <vt:vector size="22" baseType="lpstr">
      <vt:lpstr>Motiv systému Office</vt:lpstr>
      <vt:lpstr>Nemovitosti a jejich správa  v kontextu nové ISO 41000  Ing. Ondřej Štrup, IFMA Fellow  FM Senior Consultant (Hein Consulting) Odborný garant Rekvalifikačního vzdělávání Facility manažerů Ředitel pro CEE země FMCC </vt:lpstr>
      <vt:lpstr>Kde je stěžejní význam staveb?</vt:lpstr>
      <vt:lpstr>Kdo rozhoduje o celoživotních nákladech?</vt:lpstr>
      <vt:lpstr>Produktivita práce ve vyspělých zemích a v ČR</vt:lpstr>
      <vt:lpstr>Proč mluvíme o facility managementu ve spojení se správou budov?</vt:lpstr>
      <vt:lpstr>Co je skutečným cílem Facility managementu (5P)</vt:lpstr>
      <vt:lpstr>Chápeme a rozumíme si navzájem?</vt:lpstr>
      <vt:lpstr>Prezentace aplikace PowerPoint</vt:lpstr>
      <vt:lpstr>Prezentace aplikace PowerPoint</vt:lpstr>
      <vt:lpstr>Jedno řízení celé organizace</vt:lpstr>
      <vt:lpstr>CEN - EN 15221 – EU norma o FM</vt:lpstr>
      <vt:lpstr>Světová norma ISO 41000 „Facility management“</vt:lpstr>
      <vt:lpstr>ISO 41001 – schéma</vt:lpstr>
      <vt:lpstr>Implementace Facility managementu </vt:lpstr>
      <vt:lpstr>Jak zajistit požadovanou kvalitu?</vt:lpstr>
      <vt:lpstr>Dva způsoby jak specifikovat požadavek (jak specifikovat SL)</vt:lpstr>
      <vt:lpstr>Dva přístupy ke specifikaci SL (SLA)</vt:lpstr>
      <vt:lpstr>Správa majetku – základní kámen FM</vt:lpstr>
      <vt:lpstr>Facility management</vt:lpstr>
      <vt:lpstr>CWO – Chief Workplace Officer</vt:lpstr>
      <vt:lpstr>Prezentace aplikace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Název semináře Jméno lektora</dc:title>
  <dc:creator>Nakladatelstvi Forum</dc:creator>
  <cp:lastModifiedBy>Marcela Konečná</cp:lastModifiedBy>
  <cp:revision>36</cp:revision>
  <dcterms:created xsi:type="dcterms:W3CDTF">2011-12-05T11:44:11Z</dcterms:created>
  <dcterms:modified xsi:type="dcterms:W3CDTF">2018-11-05T13:08:45Z</dcterms:modified>
</cp:coreProperties>
</file>