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74" r:id="rId3"/>
    <p:sldId id="296" r:id="rId4"/>
    <p:sldId id="294" r:id="rId5"/>
    <p:sldId id="275" r:id="rId6"/>
    <p:sldId id="293" r:id="rId7"/>
    <p:sldId id="297" r:id="rId8"/>
    <p:sldId id="279" r:id="rId9"/>
    <p:sldId id="278" r:id="rId10"/>
    <p:sldId id="280" r:id="rId11"/>
    <p:sldId id="298" r:id="rId12"/>
    <p:sldId id="282" r:id="rId13"/>
    <p:sldId id="283" r:id="rId14"/>
    <p:sldId id="284" r:id="rId15"/>
    <p:sldId id="285" r:id="rId16"/>
    <p:sldId id="287" r:id="rId17"/>
    <p:sldId id="289" r:id="rId18"/>
    <p:sldId id="290" r:id="rId19"/>
    <p:sldId id="291" r:id="rId20"/>
    <p:sldId id="273" r:id="rId21"/>
    <p:sldId id="295" r:id="rId22"/>
    <p:sldId id="299" r:id="rId23"/>
    <p:sldId id="301" r:id="rId24"/>
    <p:sldId id="303" r:id="rId25"/>
    <p:sldId id="257" r:id="rId26"/>
    <p:sldId id="302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BDD46-2577-433B-B5C9-61A2B75A75A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E7F1E4-1D39-4CF4-A96D-EF7E4CCE7C3F}">
      <dgm:prSet phldrT="[Text]" custT="1"/>
      <dgm:spPr/>
      <dgm:t>
        <a:bodyPr/>
        <a:lstStyle/>
        <a:p>
          <a:r>
            <a:rPr lang="cs-CZ" sz="1800" dirty="0">
              <a:latin typeface="+mj-lt"/>
              <a:cs typeface="Times New Roman" panose="02020603050405020304" pitchFamily="18" charset="0"/>
            </a:rPr>
            <a:t>Žáci se toho ve škole více naučí.</a:t>
          </a:r>
        </a:p>
      </dgm:t>
    </dgm:pt>
    <dgm:pt modelId="{A5491116-B651-4271-8A5F-87FB24B2FC3E}" type="parTrans" cxnId="{2027465E-FBE3-4880-BE7F-C2F0D94F5BA0}">
      <dgm:prSet/>
      <dgm:spPr/>
      <dgm:t>
        <a:bodyPr/>
        <a:lstStyle/>
        <a:p>
          <a:endParaRPr lang="cs-CZ"/>
        </a:p>
      </dgm:t>
    </dgm:pt>
    <dgm:pt modelId="{6EFAE125-19BA-4534-AA77-103166B28087}" type="sibTrans" cxnId="{2027465E-FBE3-4880-BE7F-C2F0D94F5BA0}">
      <dgm:prSet/>
      <dgm:spPr/>
      <dgm:t>
        <a:bodyPr/>
        <a:lstStyle/>
        <a:p>
          <a:endParaRPr lang="cs-CZ" dirty="0"/>
        </a:p>
      </dgm:t>
    </dgm:pt>
    <dgm:pt modelId="{F1D1B219-347F-4916-B288-03FC83FA4D93}">
      <dgm:prSet phldrT="[Text]" custT="1"/>
      <dgm:spPr/>
      <dgm:t>
        <a:bodyPr/>
        <a:lstStyle/>
        <a:p>
          <a:r>
            <a:rPr lang="cs-CZ" sz="1800" dirty="0">
              <a:latin typeface="+mj-lt"/>
              <a:cs typeface="Times New Roman" panose="02020603050405020304" pitchFamily="18" charset="0"/>
            </a:rPr>
            <a:t>Žáci budou chodit do školy s radostí. </a:t>
          </a:r>
        </a:p>
      </dgm:t>
    </dgm:pt>
    <dgm:pt modelId="{E38596C3-4DA4-48E7-95D7-369470235523}" type="parTrans" cxnId="{0F3B1C7E-5F07-4F67-A2A5-59B851A10F6D}">
      <dgm:prSet/>
      <dgm:spPr/>
      <dgm:t>
        <a:bodyPr/>
        <a:lstStyle/>
        <a:p>
          <a:endParaRPr lang="cs-CZ"/>
        </a:p>
      </dgm:t>
    </dgm:pt>
    <dgm:pt modelId="{4FC1B413-A447-4477-8101-A45C4A5BFE6A}" type="sibTrans" cxnId="{0F3B1C7E-5F07-4F67-A2A5-59B851A10F6D}">
      <dgm:prSet/>
      <dgm:spPr/>
      <dgm:t>
        <a:bodyPr/>
        <a:lstStyle/>
        <a:p>
          <a:endParaRPr lang="cs-CZ" dirty="0"/>
        </a:p>
      </dgm:t>
    </dgm:pt>
    <dgm:pt modelId="{2BFB5C95-F9A9-455F-BA4A-03A926F649E1}">
      <dgm:prSet phldrT="[Text]" custT="1"/>
      <dgm:spPr/>
      <dgm:t>
        <a:bodyPr/>
        <a:lstStyle/>
        <a:p>
          <a:r>
            <a:rPr lang="cs-CZ" sz="1800" baseline="0" dirty="0">
              <a:latin typeface="+mj-lt"/>
            </a:rPr>
            <a:t>Ve třídě bude panovat lepší pracovní klima.</a:t>
          </a:r>
        </a:p>
      </dgm:t>
    </dgm:pt>
    <dgm:pt modelId="{CD92C050-9FB5-442E-853F-07EF932ACFA9}" type="parTrans" cxnId="{78AC2231-F2EB-4FB1-B34C-E202072D7044}">
      <dgm:prSet/>
      <dgm:spPr/>
      <dgm:t>
        <a:bodyPr/>
        <a:lstStyle/>
        <a:p>
          <a:endParaRPr lang="cs-CZ"/>
        </a:p>
      </dgm:t>
    </dgm:pt>
    <dgm:pt modelId="{5239C185-F176-484F-B40A-6EF8099A7F00}" type="sibTrans" cxnId="{78AC2231-F2EB-4FB1-B34C-E202072D7044}">
      <dgm:prSet/>
      <dgm:spPr/>
      <dgm:t>
        <a:bodyPr/>
        <a:lstStyle/>
        <a:p>
          <a:endParaRPr lang="cs-CZ" dirty="0"/>
        </a:p>
      </dgm:t>
    </dgm:pt>
    <dgm:pt modelId="{B0AC05A0-E5D2-4E45-A254-FA38CC05CF0A}">
      <dgm:prSet phldrT="[Text]" custT="1"/>
      <dgm:spPr/>
      <dgm:t>
        <a:bodyPr/>
        <a:lstStyle/>
        <a:p>
          <a:r>
            <a:rPr lang="cs-CZ" sz="1800" baseline="0" dirty="0">
              <a:latin typeface="+mj-lt"/>
            </a:rPr>
            <a:t>Žáci se budou cítit lépe</a:t>
          </a:r>
          <a:r>
            <a:rPr lang="cs-CZ" sz="1800" baseline="0" dirty="0">
              <a:latin typeface="Times New Roman" panose="02020603050405020304" pitchFamily="18" charset="0"/>
            </a:rPr>
            <a:t>.</a:t>
          </a:r>
        </a:p>
      </dgm:t>
    </dgm:pt>
    <dgm:pt modelId="{8B31CC05-F113-4D93-BA06-3BCC7218104F}" type="parTrans" cxnId="{FA0E8717-1560-4F24-962A-62A9A94D2001}">
      <dgm:prSet/>
      <dgm:spPr/>
      <dgm:t>
        <a:bodyPr/>
        <a:lstStyle/>
        <a:p>
          <a:endParaRPr lang="cs-CZ"/>
        </a:p>
      </dgm:t>
    </dgm:pt>
    <dgm:pt modelId="{C38708FB-0A49-4D46-91C2-26B5A98722FD}" type="sibTrans" cxnId="{FA0E8717-1560-4F24-962A-62A9A94D2001}">
      <dgm:prSet/>
      <dgm:spPr/>
      <dgm:t>
        <a:bodyPr/>
        <a:lstStyle/>
        <a:p>
          <a:endParaRPr lang="cs-CZ" dirty="0"/>
        </a:p>
      </dgm:t>
    </dgm:pt>
    <dgm:pt modelId="{6B23CB04-DA11-4241-A411-AD475803F10B}">
      <dgm:prSet phldrT="[Text]" custT="1"/>
      <dgm:spPr/>
      <dgm:t>
        <a:bodyPr/>
        <a:lstStyle/>
        <a:p>
          <a:r>
            <a:rPr lang="cs-CZ" sz="1800" baseline="0" dirty="0">
              <a:latin typeface="+mj-lt"/>
            </a:rPr>
            <a:t>Rodiče se toho více dozvědí o průběhu školního vzdělávání a budou moci své děti adresněji podporovat.</a:t>
          </a:r>
        </a:p>
      </dgm:t>
    </dgm:pt>
    <dgm:pt modelId="{A677F879-A5CD-4C23-BF4D-0F35105C3275}" type="parTrans" cxnId="{C4A5FB1C-FB9F-4E35-94C8-2C0D377E1932}">
      <dgm:prSet/>
      <dgm:spPr/>
      <dgm:t>
        <a:bodyPr/>
        <a:lstStyle/>
        <a:p>
          <a:endParaRPr lang="cs-CZ"/>
        </a:p>
      </dgm:t>
    </dgm:pt>
    <dgm:pt modelId="{0966A4E1-6A0C-4445-8BDB-883F91B630B1}" type="sibTrans" cxnId="{C4A5FB1C-FB9F-4E35-94C8-2C0D377E1932}">
      <dgm:prSet/>
      <dgm:spPr/>
      <dgm:t>
        <a:bodyPr/>
        <a:lstStyle/>
        <a:p>
          <a:endParaRPr lang="cs-CZ" dirty="0"/>
        </a:p>
      </dgm:t>
    </dgm:pt>
    <dgm:pt modelId="{C04E2F0B-8510-478C-9D3E-995E65BB5920}" type="pres">
      <dgm:prSet presAssocID="{C42BDD46-2577-433B-B5C9-61A2B75A75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16C6038-47B7-40CE-B3EE-8B0B562E8D03}" type="pres">
      <dgm:prSet presAssocID="{ACE7F1E4-1D39-4CF4-A96D-EF7E4CCE7C3F}" presName="node" presStyleLbl="node1" presStyleIdx="0" presStyleCnt="5" custScaleX="116390" custRadScaleRad="100118" custRadScaleInc="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3FFA71-D811-42C3-9E8F-15DF068C6E13}" type="pres">
      <dgm:prSet presAssocID="{6EFAE125-19BA-4534-AA77-103166B28087}" presName="sibTrans" presStyleLbl="sibTrans2D1" presStyleIdx="0" presStyleCnt="5" custLinFactNeighborX="11171"/>
      <dgm:spPr/>
      <dgm:t>
        <a:bodyPr/>
        <a:lstStyle/>
        <a:p>
          <a:endParaRPr lang="cs-CZ"/>
        </a:p>
      </dgm:t>
    </dgm:pt>
    <dgm:pt modelId="{E7ED46A7-F43F-41C0-98CB-60DEDBF47098}" type="pres">
      <dgm:prSet presAssocID="{6EFAE125-19BA-4534-AA77-103166B28087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C7A4D557-A49E-4C39-B30F-044C6A0F0E0E}" type="pres">
      <dgm:prSet presAssocID="{F1D1B219-347F-4916-B288-03FC83FA4D93}" presName="node" presStyleLbl="node1" presStyleIdx="1" presStyleCnt="5" custScaleX="1312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81725F-C689-42EF-8435-28F7E587E634}" type="pres">
      <dgm:prSet presAssocID="{4FC1B413-A447-4477-8101-A45C4A5BFE6A}" presName="sibTrans" presStyleLbl="sibTrans2D1" presStyleIdx="1" presStyleCnt="5" custLinFactNeighborY="3122"/>
      <dgm:spPr/>
      <dgm:t>
        <a:bodyPr/>
        <a:lstStyle/>
        <a:p>
          <a:endParaRPr lang="cs-CZ"/>
        </a:p>
      </dgm:t>
    </dgm:pt>
    <dgm:pt modelId="{13E860F5-0B62-4AA2-BD01-D8AE8E1C970D}" type="pres">
      <dgm:prSet presAssocID="{4FC1B413-A447-4477-8101-A45C4A5BFE6A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22CD3CAF-760E-4088-86C1-96EB9FF1AA57}" type="pres">
      <dgm:prSet presAssocID="{2BFB5C95-F9A9-455F-BA4A-03A926F649E1}" presName="node" presStyleLbl="node1" presStyleIdx="2" presStyleCnt="5" custScaleX="1232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F74AD7-5C1B-4C37-8827-54109E2D15CC}" type="pres">
      <dgm:prSet presAssocID="{5239C185-F176-484F-B40A-6EF8099A7F00}" presName="sibTrans" presStyleLbl="sibTrans2D1" presStyleIdx="2" presStyleCnt="5"/>
      <dgm:spPr/>
      <dgm:t>
        <a:bodyPr/>
        <a:lstStyle/>
        <a:p>
          <a:endParaRPr lang="cs-CZ"/>
        </a:p>
      </dgm:t>
    </dgm:pt>
    <dgm:pt modelId="{F9A89D68-F945-441B-9BF3-F2315F9B99B6}" type="pres">
      <dgm:prSet presAssocID="{5239C185-F176-484F-B40A-6EF8099A7F00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AC6EAB94-1386-4496-A7B4-DC4601FA57C8}" type="pres">
      <dgm:prSet presAssocID="{B0AC05A0-E5D2-4E45-A254-FA38CC05CF0A}" presName="node" presStyleLbl="node1" presStyleIdx="3" presStyleCnt="5" custScaleX="116650" custRadScaleRad="97671" custRadScaleInc="25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D819F1-5630-47AE-B862-4634D81A2F8B}" type="pres">
      <dgm:prSet presAssocID="{C38708FB-0A49-4D46-91C2-26B5A98722FD}" presName="sibTrans" presStyleLbl="sibTrans2D1" presStyleIdx="3" presStyleCnt="5"/>
      <dgm:spPr/>
      <dgm:t>
        <a:bodyPr/>
        <a:lstStyle/>
        <a:p>
          <a:endParaRPr lang="cs-CZ"/>
        </a:p>
      </dgm:t>
    </dgm:pt>
    <dgm:pt modelId="{5FA89771-1AFA-41B3-ADE3-04AF826B08FE}" type="pres">
      <dgm:prSet presAssocID="{C38708FB-0A49-4D46-91C2-26B5A98722FD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04E1313A-1A6F-4B05-8588-BA77A8FDEA18}" type="pres">
      <dgm:prSet presAssocID="{6B23CB04-DA11-4241-A411-AD475803F10B}" presName="node" presStyleLbl="node1" presStyleIdx="4" presStyleCnt="5" custScaleX="162706" custScaleY="156082" custRadScaleRad="101669" custRadScaleInc="33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24AAA6-C6FF-46D5-9740-F21766E79EFC}" type="pres">
      <dgm:prSet presAssocID="{0966A4E1-6A0C-4445-8BDB-883F91B630B1}" presName="sibTrans" presStyleLbl="sibTrans2D1" presStyleIdx="4" presStyleCnt="5" custScaleX="118022"/>
      <dgm:spPr/>
      <dgm:t>
        <a:bodyPr/>
        <a:lstStyle/>
        <a:p>
          <a:endParaRPr lang="cs-CZ"/>
        </a:p>
      </dgm:t>
    </dgm:pt>
    <dgm:pt modelId="{0BF76D19-D4A9-4897-994D-902D77795C12}" type="pres">
      <dgm:prSet presAssocID="{0966A4E1-6A0C-4445-8BDB-883F91B630B1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FA0E8717-1560-4F24-962A-62A9A94D2001}" srcId="{C42BDD46-2577-433B-B5C9-61A2B75A75A4}" destId="{B0AC05A0-E5D2-4E45-A254-FA38CC05CF0A}" srcOrd="3" destOrd="0" parTransId="{8B31CC05-F113-4D93-BA06-3BCC7218104F}" sibTransId="{C38708FB-0A49-4D46-91C2-26B5A98722FD}"/>
    <dgm:cxn modelId="{A25305FD-0BDE-4E28-809D-65C2FCC1A12B}" type="presOf" srcId="{5239C185-F176-484F-B40A-6EF8099A7F00}" destId="{F9A89D68-F945-441B-9BF3-F2315F9B99B6}" srcOrd="1" destOrd="0" presId="urn:microsoft.com/office/officeart/2005/8/layout/cycle2"/>
    <dgm:cxn modelId="{78AC2231-F2EB-4FB1-B34C-E202072D7044}" srcId="{C42BDD46-2577-433B-B5C9-61A2B75A75A4}" destId="{2BFB5C95-F9A9-455F-BA4A-03A926F649E1}" srcOrd="2" destOrd="0" parTransId="{CD92C050-9FB5-442E-853F-07EF932ACFA9}" sibTransId="{5239C185-F176-484F-B40A-6EF8099A7F00}"/>
    <dgm:cxn modelId="{1DE319A0-96B8-4241-9C04-FEBAF501467B}" type="presOf" srcId="{6B23CB04-DA11-4241-A411-AD475803F10B}" destId="{04E1313A-1A6F-4B05-8588-BA77A8FDEA18}" srcOrd="0" destOrd="0" presId="urn:microsoft.com/office/officeart/2005/8/layout/cycle2"/>
    <dgm:cxn modelId="{0F3B1C7E-5F07-4F67-A2A5-59B851A10F6D}" srcId="{C42BDD46-2577-433B-B5C9-61A2B75A75A4}" destId="{F1D1B219-347F-4916-B288-03FC83FA4D93}" srcOrd="1" destOrd="0" parTransId="{E38596C3-4DA4-48E7-95D7-369470235523}" sibTransId="{4FC1B413-A447-4477-8101-A45C4A5BFE6A}"/>
    <dgm:cxn modelId="{9BB0EACA-B9AD-41C9-A7DA-6282BB4DEA33}" type="presOf" srcId="{6EFAE125-19BA-4534-AA77-103166B28087}" destId="{6F3FFA71-D811-42C3-9E8F-15DF068C6E13}" srcOrd="0" destOrd="0" presId="urn:microsoft.com/office/officeart/2005/8/layout/cycle2"/>
    <dgm:cxn modelId="{CD06977F-0E1C-4FA6-8581-85A6414B405F}" type="presOf" srcId="{6EFAE125-19BA-4534-AA77-103166B28087}" destId="{E7ED46A7-F43F-41C0-98CB-60DEDBF47098}" srcOrd="1" destOrd="0" presId="urn:microsoft.com/office/officeart/2005/8/layout/cycle2"/>
    <dgm:cxn modelId="{6C8A5849-9C33-4053-BE0B-06F8C75875C6}" type="presOf" srcId="{C38708FB-0A49-4D46-91C2-26B5A98722FD}" destId="{5FA89771-1AFA-41B3-ADE3-04AF826B08FE}" srcOrd="1" destOrd="0" presId="urn:microsoft.com/office/officeart/2005/8/layout/cycle2"/>
    <dgm:cxn modelId="{A47B7F64-AF0C-4E8F-BF76-9C47CC4D855E}" type="presOf" srcId="{0966A4E1-6A0C-4445-8BDB-883F91B630B1}" destId="{0BF76D19-D4A9-4897-994D-902D77795C12}" srcOrd="1" destOrd="0" presId="urn:microsoft.com/office/officeart/2005/8/layout/cycle2"/>
    <dgm:cxn modelId="{D2978C27-8080-456A-812E-78AD7EB61D0A}" type="presOf" srcId="{ACE7F1E4-1D39-4CF4-A96D-EF7E4CCE7C3F}" destId="{316C6038-47B7-40CE-B3EE-8B0B562E8D03}" srcOrd="0" destOrd="0" presId="urn:microsoft.com/office/officeart/2005/8/layout/cycle2"/>
    <dgm:cxn modelId="{326ABE9F-D214-444B-91A4-F96158028505}" type="presOf" srcId="{0966A4E1-6A0C-4445-8BDB-883F91B630B1}" destId="{4F24AAA6-C6FF-46D5-9740-F21766E79EFC}" srcOrd="0" destOrd="0" presId="urn:microsoft.com/office/officeart/2005/8/layout/cycle2"/>
    <dgm:cxn modelId="{6FF60DD0-3C51-404C-8C0B-F8E9C0A110AD}" type="presOf" srcId="{B0AC05A0-E5D2-4E45-A254-FA38CC05CF0A}" destId="{AC6EAB94-1386-4496-A7B4-DC4601FA57C8}" srcOrd="0" destOrd="0" presId="urn:microsoft.com/office/officeart/2005/8/layout/cycle2"/>
    <dgm:cxn modelId="{62ACB3DA-4952-434F-909C-E780AFA3C65D}" type="presOf" srcId="{C38708FB-0A49-4D46-91C2-26B5A98722FD}" destId="{17D819F1-5630-47AE-B862-4634D81A2F8B}" srcOrd="0" destOrd="0" presId="urn:microsoft.com/office/officeart/2005/8/layout/cycle2"/>
    <dgm:cxn modelId="{2027465E-FBE3-4880-BE7F-C2F0D94F5BA0}" srcId="{C42BDD46-2577-433B-B5C9-61A2B75A75A4}" destId="{ACE7F1E4-1D39-4CF4-A96D-EF7E4CCE7C3F}" srcOrd="0" destOrd="0" parTransId="{A5491116-B651-4271-8A5F-87FB24B2FC3E}" sibTransId="{6EFAE125-19BA-4534-AA77-103166B28087}"/>
    <dgm:cxn modelId="{5D82567C-34A3-4DB8-88A4-76CB32D50333}" type="presOf" srcId="{4FC1B413-A447-4477-8101-A45C4A5BFE6A}" destId="{0B81725F-C689-42EF-8435-28F7E587E634}" srcOrd="0" destOrd="0" presId="urn:microsoft.com/office/officeart/2005/8/layout/cycle2"/>
    <dgm:cxn modelId="{A115CF3D-7F28-4CA7-B458-A95846EDC239}" type="presOf" srcId="{5239C185-F176-484F-B40A-6EF8099A7F00}" destId="{61F74AD7-5C1B-4C37-8827-54109E2D15CC}" srcOrd="0" destOrd="0" presId="urn:microsoft.com/office/officeart/2005/8/layout/cycle2"/>
    <dgm:cxn modelId="{08D05A89-99D3-423B-B66E-E243963F51CE}" type="presOf" srcId="{F1D1B219-347F-4916-B288-03FC83FA4D93}" destId="{C7A4D557-A49E-4C39-B30F-044C6A0F0E0E}" srcOrd="0" destOrd="0" presId="urn:microsoft.com/office/officeart/2005/8/layout/cycle2"/>
    <dgm:cxn modelId="{C4A5FB1C-FB9F-4E35-94C8-2C0D377E1932}" srcId="{C42BDD46-2577-433B-B5C9-61A2B75A75A4}" destId="{6B23CB04-DA11-4241-A411-AD475803F10B}" srcOrd="4" destOrd="0" parTransId="{A677F879-A5CD-4C23-BF4D-0F35105C3275}" sibTransId="{0966A4E1-6A0C-4445-8BDB-883F91B630B1}"/>
    <dgm:cxn modelId="{BAF28EEF-6B4A-4DC3-99D7-5D53C83D68D3}" type="presOf" srcId="{2BFB5C95-F9A9-455F-BA4A-03A926F649E1}" destId="{22CD3CAF-760E-4088-86C1-96EB9FF1AA57}" srcOrd="0" destOrd="0" presId="urn:microsoft.com/office/officeart/2005/8/layout/cycle2"/>
    <dgm:cxn modelId="{46B9A897-217F-4F73-90FB-DCF1CEE52A8D}" type="presOf" srcId="{C42BDD46-2577-433B-B5C9-61A2B75A75A4}" destId="{C04E2F0B-8510-478C-9D3E-995E65BB5920}" srcOrd="0" destOrd="0" presId="urn:microsoft.com/office/officeart/2005/8/layout/cycle2"/>
    <dgm:cxn modelId="{B1AC2A4E-2C79-484C-88D6-CA37BBABD233}" type="presOf" srcId="{4FC1B413-A447-4477-8101-A45C4A5BFE6A}" destId="{13E860F5-0B62-4AA2-BD01-D8AE8E1C970D}" srcOrd="1" destOrd="0" presId="urn:microsoft.com/office/officeart/2005/8/layout/cycle2"/>
    <dgm:cxn modelId="{B492860D-8603-477B-93BF-FC490589F680}" type="presParOf" srcId="{C04E2F0B-8510-478C-9D3E-995E65BB5920}" destId="{316C6038-47B7-40CE-B3EE-8B0B562E8D03}" srcOrd="0" destOrd="0" presId="urn:microsoft.com/office/officeart/2005/8/layout/cycle2"/>
    <dgm:cxn modelId="{EF184A18-EF97-4FEF-B723-E33D07AB87D8}" type="presParOf" srcId="{C04E2F0B-8510-478C-9D3E-995E65BB5920}" destId="{6F3FFA71-D811-42C3-9E8F-15DF068C6E13}" srcOrd="1" destOrd="0" presId="urn:microsoft.com/office/officeart/2005/8/layout/cycle2"/>
    <dgm:cxn modelId="{BA4ADBFF-7B28-4E33-858C-9215F546A00A}" type="presParOf" srcId="{6F3FFA71-D811-42C3-9E8F-15DF068C6E13}" destId="{E7ED46A7-F43F-41C0-98CB-60DEDBF47098}" srcOrd="0" destOrd="0" presId="urn:microsoft.com/office/officeart/2005/8/layout/cycle2"/>
    <dgm:cxn modelId="{D788B864-25BE-4DAB-85D8-0D1B53177513}" type="presParOf" srcId="{C04E2F0B-8510-478C-9D3E-995E65BB5920}" destId="{C7A4D557-A49E-4C39-B30F-044C6A0F0E0E}" srcOrd="2" destOrd="0" presId="urn:microsoft.com/office/officeart/2005/8/layout/cycle2"/>
    <dgm:cxn modelId="{E51E532A-ACE8-4FFC-BB32-8F75F9381356}" type="presParOf" srcId="{C04E2F0B-8510-478C-9D3E-995E65BB5920}" destId="{0B81725F-C689-42EF-8435-28F7E587E634}" srcOrd="3" destOrd="0" presId="urn:microsoft.com/office/officeart/2005/8/layout/cycle2"/>
    <dgm:cxn modelId="{A293638A-3A80-4F1A-85A3-6C1E2517046A}" type="presParOf" srcId="{0B81725F-C689-42EF-8435-28F7E587E634}" destId="{13E860F5-0B62-4AA2-BD01-D8AE8E1C970D}" srcOrd="0" destOrd="0" presId="urn:microsoft.com/office/officeart/2005/8/layout/cycle2"/>
    <dgm:cxn modelId="{2900546F-6D7F-42BC-B075-9BCD1A1E8731}" type="presParOf" srcId="{C04E2F0B-8510-478C-9D3E-995E65BB5920}" destId="{22CD3CAF-760E-4088-86C1-96EB9FF1AA57}" srcOrd="4" destOrd="0" presId="urn:microsoft.com/office/officeart/2005/8/layout/cycle2"/>
    <dgm:cxn modelId="{920D6506-1212-4048-89D0-AA64083E3E55}" type="presParOf" srcId="{C04E2F0B-8510-478C-9D3E-995E65BB5920}" destId="{61F74AD7-5C1B-4C37-8827-54109E2D15CC}" srcOrd="5" destOrd="0" presId="urn:microsoft.com/office/officeart/2005/8/layout/cycle2"/>
    <dgm:cxn modelId="{19502145-008D-4EC1-9292-A44633174ACC}" type="presParOf" srcId="{61F74AD7-5C1B-4C37-8827-54109E2D15CC}" destId="{F9A89D68-F945-441B-9BF3-F2315F9B99B6}" srcOrd="0" destOrd="0" presId="urn:microsoft.com/office/officeart/2005/8/layout/cycle2"/>
    <dgm:cxn modelId="{02EB9C85-2BA9-4048-8CE4-DF2A77DAC352}" type="presParOf" srcId="{C04E2F0B-8510-478C-9D3E-995E65BB5920}" destId="{AC6EAB94-1386-4496-A7B4-DC4601FA57C8}" srcOrd="6" destOrd="0" presId="urn:microsoft.com/office/officeart/2005/8/layout/cycle2"/>
    <dgm:cxn modelId="{25F0BAD8-3860-4DDF-B66C-6F1A0CD8A4E8}" type="presParOf" srcId="{C04E2F0B-8510-478C-9D3E-995E65BB5920}" destId="{17D819F1-5630-47AE-B862-4634D81A2F8B}" srcOrd="7" destOrd="0" presId="urn:microsoft.com/office/officeart/2005/8/layout/cycle2"/>
    <dgm:cxn modelId="{7671D3C3-49D6-4122-85AD-08691A4FE8CA}" type="presParOf" srcId="{17D819F1-5630-47AE-B862-4634D81A2F8B}" destId="{5FA89771-1AFA-41B3-ADE3-04AF826B08FE}" srcOrd="0" destOrd="0" presId="urn:microsoft.com/office/officeart/2005/8/layout/cycle2"/>
    <dgm:cxn modelId="{A18F8B4E-7514-41F2-B106-AC10E5C29F4C}" type="presParOf" srcId="{C04E2F0B-8510-478C-9D3E-995E65BB5920}" destId="{04E1313A-1A6F-4B05-8588-BA77A8FDEA18}" srcOrd="8" destOrd="0" presId="urn:microsoft.com/office/officeart/2005/8/layout/cycle2"/>
    <dgm:cxn modelId="{BF1CC3E5-EFAF-4C12-B8E2-9B4EA42ED914}" type="presParOf" srcId="{C04E2F0B-8510-478C-9D3E-995E65BB5920}" destId="{4F24AAA6-C6FF-46D5-9740-F21766E79EFC}" srcOrd="9" destOrd="0" presId="urn:microsoft.com/office/officeart/2005/8/layout/cycle2"/>
    <dgm:cxn modelId="{96BF862D-69CC-425C-B886-FC5A64F49172}" type="presParOf" srcId="{4F24AAA6-C6FF-46D5-9740-F21766E79EFC}" destId="{0BF76D19-D4A9-4897-994D-902D77795C1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C5A36-3325-45D8-ADBB-32A5BA65131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649EC7-E43C-4013-9F73-1EBBCCEED7F3}">
      <dgm:prSet phldrT="[Text]"/>
      <dgm:spPr/>
      <dgm:t>
        <a:bodyPr/>
        <a:lstStyle/>
        <a:p>
          <a:r>
            <a:rPr lang="cs-CZ" dirty="0"/>
            <a:t>Stanovování výchovně-vzdělávacích cílů</a:t>
          </a:r>
        </a:p>
      </dgm:t>
    </dgm:pt>
    <dgm:pt modelId="{182F94AF-199E-492C-936C-C428E4B5F5FB}" type="parTrans" cxnId="{B6A52246-F12D-422F-8921-06322AFE299C}">
      <dgm:prSet/>
      <dgm:spPr/>
      <dgm:t>
        <a:bodyPr/>
        <a:lstStyle/>
        <a:p>
          <a:endParaRPr lang="cs-CZ"/>
        </a:p>
      </dgm:t>
    </dgm:pt>
    <dgm:pt modelId="{12D03ECA-F6C0-4F52-BE60-117F9D7258CA}" type="sibTrans" cxnId="{B6A52246-F12D-422F-8921-06322AFE299C}">
      <dgm:prSet/>
      <dgm:spPr/>
      <dgm:t>
        <a:bodyPr/>
        <a:lstStyle/>
        <a:p>
          <a:endParaRPr lang="cs-CZ"/>
        </a:p>
      </dgm:t>
    </dgm:pt>
    <dgm:pt modelId="{1FA454AC-3AA0-4741-B5C3-1CC2B1374D7B}">
      <dgm:prSet phldrT="[Text]"/>
      <dgm:spPr/>
      <dgm:t>
        <a:bodyPr/>
        <a:lstStyle/>
        <a:p>
          <a:r>
            <a:rPr lang="cs-CZ" dirty="0"/>
            <a:t>Stanovování kritérií hodnocení</a:t>
          </a:r>
        </a:p>
      </dgm:t>
    </dgm:pt>
    <dgm:pt modelId="{5229C635-73FF-4EB3-87F4-A298C95E4E89}" type="parTrans" cxnId="{98D0EB11-E1EF-4BA6-9BA3-2F64B2FC9AF3}">
      <dgm:prSet/>
      <dgm:spPr/>
      <dgm:t>
        <a:bodyPr/>
        <a:lstStyle/>
        <a:p>
          <a:endParaRPr lang="cs-CZ"/>
        </a:p>
      </dgm:t>
    </dgm:pt>
    <dgm:pt modelId="{37C5F417-5E34-475E-AC9D-EE6A70D56076}" type="sibTrans" cxnId="{98D0EB11-E1EF-4BA6-9BA3-2F64B2FC9AF3}">
      <dgm:prSet/>
      <dgm:spPr/>
      <dgm:t>
        <a:bodyPr/>
        <a:lstStyle/>
        <a:p>
          <a:endParaRPr lang="cs-CZ"/>
        </a:p>
      </dgm:t>
    </dgm:pt>
    <dgm:pt modelId="{53DDAF9D-5536-4CA1-A647-62EEBAAEACF8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Poskytování zpětné vazby</a:t>
          </a:r>
        </a:p>
      </dgm:t>
    </dgm:pt>
    <dgm:pt modelId="{3A5552E0-A0CE-44E0-899F-DC67BCA39839}" type="parTrans" cxnId="{692E662E-D7F2-480E-9622-DEB3A9C451EE}">
      <dgm:prSet/>
      <dgm:spPr/>
      <dgm:t>
        <a:bodyPr/>
        <a:lstStyle/>
        <a:p>
          <a:endParaRPr lang="cs-CZ"/>
        </a:p>
      </dgm:t>
    </dgm:pt>
    <dgm:pt modelId="{43437AD9-0EDF-484E-852A-941EFC162D7C}" type="sibTrans" cxnId="{692E662E-D7F2-480E-9622-DEB3A9C451EE}">
      <dgm:prSet/>
      <dgm:spPr/>
      <dgm:t>
        <a:bodyPr/>
        <a:lstStyle/>
        <a:p>
          <a:endParaRPr lang="cs-CZ"/>
        </a:p>
      </dgm:t>
    </dgm:pt>
    <dgm:pt modelId="{5CE7E9B4-1D46-4E1E-8AE6-F8047CDE3209}">
      <dgm:prSet phldrT="[Text]"/>
      <dgm:spPr/>
      <dgm:t>
        <a:bodyPr/>
        <a:lstStyle/>
        <a:p>
          <a:r>
            <a:rPr lang="cs-CZ" dirty="0"/>
            <a:t>Sebehodnocení</a:t>
          </a:r>
        </a:p>
      </dgm:t>
    </dgm:pt>
    <dgm:pt modelId="{3B34903D-E74F-4085-A8DD-0FF7756BA398}" type="parTrans" cxnId="{04A3A799-9EE7-45A3-A080-34E1AF956113}">
      <dgm:prSet/>
      <dgm:spPr/>
      <dgm:t>
        <a:bodyPr/>
        <a:lstStyle/>
        <a:p>
          <a:endParaRPr lang="cs-CZ"/>
        </a:p>
      </dgm:t>
    </dgm:pt>
    <dgm:pt modelId="{042F29B7-E500-4004-9811-8025F5498AE9}" type="sibTrans" cxnId="{04A3A799-9EE7-45A3-A080-34E1AF956113}">
      <dgm:prSet/>
      <dgm:spPr/>
      <dgm:t>
        <a:bodyPr/>
        <a:lstStyle/>
        <a:p>
          <a:endParaRPr lang="cs-CZ"/>
        </a:p>
      </dgm:t>
    </dgm:pt>
    <dgm:pt modelId="{74B69903-EBAB-4877-9D91-06AA39F4A93C}">
      <dgm:prSet phldrT="[Text]"/>
      <dgm:spPr/>
      <dgm:t>
        <a:bodyPr/>
        <a:lstStyle/>
        <a:p>
          <a:r>
            <a:rPr lang="cs-CZ" dirty="0"/>
            <a:t>Vrstevnické hodnocení</a:t>
          </a:r>
        </a:p>
      </dgm:t>
    </dgm:pt>
    <dgm:pt modelId="{9600EC94-F932-4A13-AF74-A0901D81D1EC}" type="parTrans" cxnId="{432D2EC6-B014-495F-9E81-10818D025F29}">
      <dgm:prSet/>
      <dgm:spPr/>
      <dgm:t>
        <a:bodyPr/>
        <a:lstStyle/>
        <a:p>
          <a:endParaRPr lang="cs-CZ"/>
        </a:p>
      </dgm:t>
    </dgm:pt>
    <dgm:pt modelId="{05EA4E7C-031A-4744-856D-47E6E106419B}" type="sibTrans" cxnId="{432D2EC6-B014-495F-9E81-10818D025F29}">
      <dgm:prSet/>
      <dgm:spPr/>
      <dgm:t>
        <a:bodyPr/>
        <a:lstStyle/>
        <a:p>
          <a:endParaRPr lang="cs-CZ"/>
        </a:p>
      </dgm:t>
    </dgm:pt>
    <dgm:pt modelId="{1BDF5950-CD34-4781-B94A-18BD5370398C}" type="pres">
      <dgm:prSet presAssocID="{206C5A36-3325-45D8-ADBB-32A5BA651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7795A8D-C7F0-4666-AA40-0E45D98F3E63}" type="pres">
      <dgm:prSet presAssocID="{BB649EC7-E43C-4013-9F73-1EBBCCEED7F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841347-A61E-460F-9574-B499F868D2B9}" type="pres">
      <dgm:prSet presAssocID="{12D03ECA-F6C0-4F52-BE60-117F9D7258CA}" presName="sibTrans" presStyleCnt="0"/>
      <dgm:spPr/>
    </dgm:pt>
    <dgm:pt modelId="{064026BE-4ADD-4B60-983F-44DD7684FA3F}" type="pres">
      <dgm:prSet presAssocID="{1FA454AC-3AA0-4741-B5C3-1CC2B1374D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707AF7-EFC2-44BF-8FE1-7129D83E5A44}" type="pres">
      <dgm:prSet presAssocID="{37C5F417-5E34-475E-AC9D-EE6A70D56076}" presName="sibTrans" presStyleCnt="0"/>
      <dgm:spPr/>
    </dgm:pt>
    <dgm:pt modelId="{463984C7-CD6F-4876-9E50-91D05DDEBA80}" type="pres">
      <dgm:prSet presAssocID="{53DDAF9D-5536-4CA1-A647-62EEBAAEAC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6E8F2E-AB1B-40C9-AC18-16B71F84C841}" type="pres">
      <dgm:prSet presAssocID="{43437AD9-0EDF-484E-852A-941EFC162D7C}" presName="sibTrans" presStyleCnt="0"/>
      <dgm:spPr/>
    </dgm:pt>
    <dgm:pt modelId="{CBB44240-1ACE-420B-852D-87550121138B}" type="pres">
      <dgm:prSet presAssocID="{5CE7E9B4-1D46-4E1E-8AE6-F8047CDE32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2086DB-9334-4B1B-A6BB-6C4E9AC4C5B1}" type="pres">
      <dgm:prSet presAssocID="{042F29B7-E500-4004-9811-8025F5498AE9}" presName="sibTrans" presStyleCnt="0"/>
      <dgm:spPr/>
    </dgm:pt>
    <dgm:pt modelId="{CF5BE7DC-4892-4F8A-AB61-561653CE2F8D}" type="pres">
      <dgm:prSet presAssocID="{74B69903-EBAB-4877-9D91-06AA39F4A9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EF60677-959D-4E43-A648-1C4D20246212}" type="presOf" srcId="{BB649EC7-E43C-4013-9F73-1EBBCCEED7F3}" destId="{87795A8D-C7F0-4666-AA40-0E45D98F3E63}" srcOrd="0" destOrd="0" presId="urn:microsoft.com/office/officeart/2005/8/layout/default#1"/>
    <dgm:cxn modelId="{B4FF7112-6DC5-423F-9B5E-22D9CCF87840}" type="presOf" srcId="{53DDAF9D-5536-4CA1-A647-62EEBAAEACF8}" destId="{463984C7-CD6F-4876-9E50-91D05DDEBA80}" srcOrd="0" destOrd="0" presId="urn:microsoft.com/office/officeart/2005/8/layout/default#1"/>
    <dgm:cxn modelId="{22549D03-08D7-4DCC-B09D-D16C559E9157}" type="presOf" srcId="{5CE7E9B4-1D46-4E1E-8AE6-F8047CDE3209}" destId="{CBB44240-1ACE-420B-852D-87550121138B}" srcOrd="0" destOrd="0" presId="urn:microsoft.com/office/officeart/2005/8/layout/default#1"/>
    <dgm:cxn modelId="{432D2EC6-B014-495F-9E81-10818D025F29}" srcId="{206C5A36-3325-45D8-ADBB-32A5BA65131C}" destId="{74B69903-EBAB-4877-9D91-06AA39F4A93C}" srcOrd="4" destOrd="0" parTransId="{9600EC94-F932-4A13-AF74-A0901D81D1EC}" sibTransId="{05EA4E7C-031A-4744-856D-47E6E106419B}"/>
    <dgm:cxn modelId="{7CCBB188-E8C4-442F-97E0-6DE13526E932}" type="presOf" srcId="{1FA454AC-3AA0-4741-B5C3-1CC2B1374D7B}" destId="{064026BE-4ADD-4B60-983F-44DD7684FA3F}" srcOrd="0" destOrd="0" presId="urn:microsoft.com/office/officeart/2005/8/layout/default#1"/>
    <dgm:cxn modelId="{B6A52246-F12D-422F-8921-06322AFE299C}" srcId="{206C5A36-3325-45D8-ADBB-32A5BA65131C}" destId="{BB649EC7-E43C-4013-9F73-1EBBCCEED7F3}" srcOrd="0" destOrd="0" parTransId="{182F94AF-199E-492C-936C-C428E4B5F5FB}" sibTransId="{12D03ECA-F6C0-4F52-BE60-117F9D7258CA}"/>
    <dgm:cxn modelId="{320FCBF9-9BC7-44DF-BC26-7616851FE24C}" type="presOf" srcId="{74B69903-EBAB-4877-9D91-06AA39F4A93C}" destId="{CF5BE7DC-4892-4F8A-AB61-561653CE2F8D}" srcOrd="0" destOrd="0" presId="urn:microsoft.com/office/officeart/2005/8/layout/default#1"/>
    <dgm:cxn modelId="{6959362B-12DA-4BE9-A863-B9292E62F2CA}" type="presOf" srcId="{206C5A36-3325-45D8-ADBB-32A5BA65131C}" destId="{1BDF5950-CD34-4781-B94A-18BD5370398C}" srcOrd="0" destOrd="0" presId="urn:microsoft.com/office/officeart/2005/8/layout/default#1"/>
    <dgm:cxn modelId="{98D0EB11-E1EF-4BA6-9BA3-2F64B2FC9AF3}" srcId="{206C5A36-3325-45D8-ADBB-32A5BA65131C}" destId="{1FA454AC-3AA0-4741-B5C3-1CC2B1374D7B}" srcOrd="1" destOrd="0" parTransId="{5229C635-73FF-4EB3-87F4-A298C95E4E89}" sibTransId="{37C5F417-5E34-475E-AC9D-EE6A70D56076}"/>
    <dgm:cxn modelId="{692E662E-D7F2-480E-9622-DEB3A9C451EE}" srcId="{206C5A36-3325-45D8-ADBB-32A5BA65131C}" destId="{53DDAF9D-5536-4CA1-A647-62EEBAAEACF8}" srcOrd="2" destOrd="0" parTransId="{3A5552E0-A0CE-44E0-899F-DC67BCA39839}" sibTransId="{43437AD9-0EDF-484E-852A-941EFC162D7C}"/>
    <dgm:cxn modelId="{04A3A799-9EE7-45A3-A080-34E1AF956113}" srcId="{206C5A36-3325-45D8-ADBB-32A5BA65131C}" destId="{5CE7E9B4-1D46-4E1E-8AE6-F8047CDE3209}" srcOrd="3" destOrd="0" parTransId="{3B34903D-E74F-4085-A8DD-0FF7756BA398}" sibTransId="{042F29B7-E500-4004-9811-8025F5498AE9}"/>
    <dgm:cxn modelId="{0516CDDF-9060-4700-996F-785BC36A4D04}" type="presParOf" srcId="{1BDF5950-CD34-4781-B94A-18BD5370398C}" destId="{87795A8D-C7F0-4666-AA40-0E45D98F3E63}" srcOrd="0" destOrd="0" presId="urn:microsoft.com/office/officeart/2005/8/layout/default#1"/>
    <dgm:cxn modelId="{4CB62E70-6701-44CE-9ADA-E525B60E6954}" type="presParOf" srcId="{1BDF5950-CD34-4781-B94A-18BD5370398C}" destId="{1C841347-A61E-460F-9574-B499F868D2B9}" srcOrd="1" destOrd="0" presId="urn:microsoft.com/office/officeart/2005/8/layout/default#1"/>
    <dgm:cxn modelId="{7545C14E-5E1C-4F3C-9CEA-DE8CF365A3A4}" type="presParOf" srcId="{1BDF5950-CD34-4781-B94A-18BD5370398C}" destId="{064026BE-4ADD-4B60-983F-44DD7684FA3F}" srcOrd="2" destOrd="0" presId="urn:microsoft.com/office/officeart/2005/8/layout/default#1"/>
    <dgm:cxn modelId="{EA76771D-F2A6-40BA-BB6C-0706B55FA7B4}" type="presParOf" srcId="{1BDF5950-CD34-4781-B94A-18BD5370398C}" destId="{6B707AF7-EFC2-44BF-8FE1-7129D83E5A44}" srcOrd="3" destOrd="0" presId="urn:microsoft.com/office/officeart/2005/8/layout/default#1"/>
    <dgm:cxn modelId="{EB334097-D0F6-4BF4-BB19-5721F09C3013}" type="presParOf" srcId="{1BDF5950-CD34-4781-B94A-18BD5370398C}" destId="{463984C7-CD6F-4876-9E50-91D05DDEBA80}" srcOrd="4" destOrd="0" presId="urn:microsoft.com/office/officeart/2005/8/layout/default#1"/>
    <dgm:cxn modelId="{E8D65FE5-2665-4DB7-A3BC-6BA059CE95F3}" type="presParOf" srcId="{1BDF5950-CD34-4781-B94A-18BD5370398C}" destId="{866E8F2E-AB1B-40C9-AC18-16B71F84C841}" srcOrd="5" destOrd="0" presId="urn:microsoft.com/office/officeart/2005/8/layout/default#1"/>
    <dgm:cxn modelId="{282A75E7-3E18-4593-BBAC-6F88182A01D4}" type="presParOf" srcId="{1BDF5950-CD34-4781-B94A-18BD5370398C}" destId="{CBB44240-1ACE-420B-852D-87550121138B}" srcOrd="6" destOrd="0" presId="urn:microsoft.com/office/officeart/2005/8/layout/default#1"/>
    <dgm:cxn modelId="{62C87F8D-A74B-402D-B906-C5286E81CEE4}" type="presParOf" srcId="{1BDF5950-CD34-4781-B94A-18BD5370398C}" destId="{D32086DB-9334-4B1B-A6BB-6C4E9AC4C5B1}" srcOrd="7" destOrd="0" presId="urn:microsoft.com/office/officeart/2005/8/layout/default#1"/>
    <dgm:cxn modelId="{E1218EF3-FC49-4CBC-B919-3C5226BCB359}" type="presParOf" srcId="{1BDF5950-CD34-4781-B94A-18BD5370398C}" destId="{CF5BE7DC-4892-4F8A-AB61-561653CE2F8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E910CE-EF35-47AE-9FDF-82813BDC0A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6C87E3D-EFCB-432B-B5F7-9EC74BF0AC97}">
      <dgm:prSet phldrT="[Text]" custT="1"/>
      <dgm:spPr/>
      <dgm:t>
        <a:bodyPr/>
        <a:lstStyle/>
        <a:p>
          <a:pPr algn="ctr"/>
          <a:r>
            <a:rPr lang="cs-CZ" sz="2000" b="1" dirty="0"/>
            <a:t>Kam</a:t>
          </a:r>
          <a:r>
            <a:rPr lang="cs-CZ" sz="2000" dirty="0"/>
            <a:t> jdu/směřuji?</a:t>
          </a:r>
        </a:p>
      </dgm:t>
    </dgm:pt>
    <dgm:pt modelId="{7A3FE357-18AF-46C0-8870-F5AE9D2AAC13}" type="parTrans" cxnId="{F550E5D6-3381-4DEC-A57C-68B69C5495B7}">
      <dgm:prSet/>
      <dgm:spPr/>
      <dgm:t>
        <a:bodyPr/>
        <a:lstStyle/>
        <a:p>
          <a:endParaRPr lang="cs-CZ"/>
        </a:p>
      </dgm:t>
    </dgm:pt>
    <dgm:pt modelId="{75120C08-84AD-4777-A6B0-965FD9990616}" type="sibTrans" cxnId="{F550E5D6-3381-4DEC-A57C-68B69C5495B7}">
      <dgm:prSet/>
      <dgm:spPr/>
      <dgm:t>
        <a:bodyPr/>
        <a:lstStyle/>
        <a:p>
          <a:endParaRPr lang="cs-CZ"/>
        </a:p>
      </dgm:t>
    </dgm:pt>
    <dgm:pt modelId="{719E3D48-DDDE-494D-BCE6-DCFA5D5D5BFA}">
      <dgm:prSet phldrT="[Text]" custT="1"/>
      <dgm:spPr/>
      <dgm:t>
        <a:bodyPr/>
        <a:lstStyle/>
        <a:p>
          <a:pPr algn="ctr"/>
          <a:r>
            <a:rPr lang="cs-CZ" sz="2000" b="1" dirty="0"/>
            <a:t>Kde</a:t>
          </a:r>
          <a:r>
            <a:rPr lang="cs-CZ" sz="2000" dirty="0"/>
            <a:t> se právě nacházím?</a:t>
          </a:r>
        </a:p>
      </dgm:t>
    </dgm:pt>
    <dgm:pt modelId="{9EBF565D-2990-4AF4-B130-A3C69FDB12F1}" type="parTrans" cxnId="{8917F643-23BD-4464-87E7-D92B163D8C62}">
      <dgm:prSet/>
      <dgm:spPr/>
      <dgm:t>
        <a:bodyPr/>
        <a:lstStyle/>
        <a:p>
          <a:endParaRPr lang="cs-CZ"/>
        </a:p>
      </dgm:t>
    </dgm:pt>
    <dgm:pt modelId="{73D6BE2F-A8F2-4730-96BD-C163AB68A5BC}" type="sibTrans" cxnId="{8917F643-23BD-4464-87E7-D92B163D8C62}">
      <dgm:prSet/>
      <dgm:spPr/>
      <dgm:t>
        <a:bodyPr/>
        <a:lstStyle/>
        <a:p>
          <a:endParaRPr lang="cs-CZ"/>
        </a:p>
      </dgm:t>
    </dgm:pt>
    <dgm:pt modelId="{94DBBCDD-C4CB-4378-8DC3-26981E5F9A4B}">
      <dgm:prSet phldrT="[Text]" custT="1"/>
      <dgm:spPr/>
      <dgm:t>
        <a:bodyPr/>
        <a:lstStyle/>
        <a:p>
          <a:pPr algn="ctr"/>
          <a:r>
            <a:rPr lang="cs-CZ" sz="2000" b="1" dirty="0"/>
            <a:t>Jak</a:t>
          </a:r>
          <a:r>
            <a:rPr lang="cs-CZ" sz="2000" dirty="0"/>
            <a:t> se dostanu k cíli? / Jak dál?</a:t>
          </a:r>
        </a:p>
      </dgm:t>
    </dgm:pt>
    <dgm:pt modelId="{AFD8A5B3-E467-4660-BA75-045BC2B8E6BE}" type="parTrans" cxnId="{61B21BBA-7340-46FF-B019-642F9606FE87}">
      <dgm:prSet/>
      <dgm:spPr/>
      <dgm:t>
        <a:bodyPr/>
        <a:lstStyle/>
        <a:p>
          <a:endParaRPr lang="cs-CZ"/>
        </a:p>
      </dgm:t>
    </dgm:pt>
    <dgm:pt modelId="{96E2B018-01D1-45F1-874C-1CD422316C28}" type="sibTrans" cxnId="{61B21BBA-7340-46FF-B019-642F9606FE87}">
      <dgm:prSet/>
      <dgm:spPr/>
      <dgm:t>
        <a:bodyPr/>
        <a:lstStyle/>
        <a:p>
          <a:endParaRPr lang="cs-CZ"/>
        </a:p>
      </dgm:t>
    </dgm:pt>
    <dgm:pt modelId="{3E205A26-A612-4918-A0B8-E1DF693FB144}">
      <dgm:prSet/>
      <dgm:spPr/>
      <dgm:t>
        <a:bodyPr/>
        <a:lstStyle/>
        <a:p>
          <a:pPr algn="ctr"/>
          <a:r>
            <a:rPr lang="cs-CZ" dirty="0"/>
            <a:t>výchovně-vzdělávací cíle, kritéria hodnocení/úspěchu</a:t>
          </a:r>
        </a:p>
      </dgm:t>
    </dgm:pt>
    <dgm:pt modelId="{DCB7B5FD-FC09-4B44-B5CF-668714C24C6D}" type="parTrans" cxnId="{A02A3E11-B2A6-40C8-981B-D446A4B9659D}">
      <dgm:prSet/>
      <dgm:spPr/>
      <dgm:t>
        <a:bodyPr/>
        <a:lstStyle/>
        <a:p>
          <a:endParaRPr lang="cs-CZ"/>
        </a:p>
      </dgm:t>
    </dgm:pt>
    <dgm:pt modelId="{02B967F8-A8D4-42AE-B795-DA954E15C763}" type="sibTrans" cxnId="{A02A3E11-B2A6-40C8-981B-D446A4B9659D}">
      <dgm:prSet/>
      <dgm:spPr/>
      <dgm:t>
        <a:bodyPr/>
        <a:lstStyle/>
        <a:p>
          <a:endParaRPr lang="cs-CZ"/>
        </a:p>
      </dgm:t>
    </dgm:pt>
    <dgm:pt modelId="{50C3B28C-0B22-462E-9546-156052E45DEB}">
      <dgm:prSet/>
      <dgm:spPr/>
      <dgm:t>
        <a:bodyPr/>
        <a:lstStyle/>
        <a:p>
          <a:pPr algn="ctr"/>
          <a:r>
            <a:rPr lang="cs-CZ" dirty="0"/>
            <a:t>kritéria, zpětná vazba, sebehodnocení, vrstevnické hodnocení, ...</a:t>
          </a:r>
        </a:p>
      </dgm:t>
    </dgm:pt>
    <dgm:pt modelId="{BD3E4609-2AFB-4C61-B71D-E4B128DB29D6}" type="parTrans" cxnId="{93DB057D-BEEF-44FB-8ED4-F76665E19C10}">
      <dgm:prSet/>
      <dgm:spPr/>
      <dgm:t>
        <a:bodyPr/>
        <a:lstStyle/>
        <a:p>
          <a:endParaRPr lang="cs-CZ"/>
        </a:p>
      </dgm:t>
    </dgm:pt>
    <dgm:pt modelId="{0D6D1B61-A800-425F-8E5F-3566A3B68308}" type="sibTrans" cxnId="{93DB057D-BEEF-44FB-8ED4-F76665E19C10}">
      <dgm:prSet/>
      <dgm:spPr/>
      <dgm:t>
        <a:bodyPr/>
        <a:lstStyle/>
        <a:p>
          <a:endParaRPr lang="cs-CZ"/>
        </a:p>
      </dgm:t>
    </dgm:pt>
    <dgm:pt modelId="{E6178D0D-D725-4830-8668-5CA4035D0185}">
      <dgm:prSet/>
      <dgm:spPr/>
      <dgm:t>
        <a:bodyPr/>
        <a:lstStyle/>
        <a:p>
          <a:pPr algn="ctr"/>
          <a:r>
            <a:rPr lang="cs-CZ" dirty="0"/>
            <a:t>kladení otázek, zpětná vazba, </a:t>
          </a:r>
          <a:r>
            <a:rPr lang="cs-CZ" dirty="0" smtClean="0"/>
            <a:t>podpora, sebehodnocení</a:t>
          </a:r>
          <a:r>
            <a:rPr lang="cs-CZ" dirty="0"/>
            <a:t>, vrstevnické hodnocení, …</a:t>
          </a:r>
        </a:p>
      </dgm:t>
    </dgm:pt>
    <dgm:pt modelId="{CCAEE8CD-72B0-4384-84D6-3B8428404355}" type="parTrans" cxnId="{1B023371-19A7-41A3-9A24-FB6EDE2881AF}">
      <dgm:prSet/>
      <dgm:spPr/>
      <dgm:t>
        <a:bodyPr/>
        <a:lstStyle/>
        <a:p>
          <a:endParaRPr lang="cs-CZ"/>
        </a:p>
      </dgm:t>
    </dgm:pt>
    <dgm:pt modelId="{FEE86917-2687-4C17-BE2A-B2DADD481B14}" type="sibTrans" cxnId="{1B023371-19A7-41A3-9A24-FB6EDE2881AF}">
      <dgm:prSet/>
      <dgm:spPr/>
      <dgm:t>
        <a:bodyPr/>
        <a:lstStyle/>
        <a:p>
          <a:endParaRPr lang="cs-CZ"/>
        </a:p>
      </dgm:t>
    </dgm:pt>
    <dgm:pt modelId="{C890C1CF-9AE3-4DD6-B3C1-B592AC217DE1}">
      <dgm:prSet/>
      <dgm:spPr/>
      <dgm:t>
        <a:bodyPr/>
        <a:lstStyle/>
        <a:p>
          <a:pPr algn="ctr"/>
          <a:endParaRPr lang="cs-CZ" dirty="0"/>
        </a:p>
      </dgm:t>
    </dgm:pt>
    <dgm:pt modelId="{16C1A5BA-A6FF-4F2F-A6BE-87C8BF02F448}" type="parTrans" cxnId="{7B56DA0A-5C84-496A-A765-090DFAA6BC14}">
      <dgm:prSet/>
      <dgm:spPr/>
      <dgm:t>
        <a:bodyPr/>
        <a:lstStyle/>
        <a:p>
          <a:endParaRPr lang="cs-CZ"/>
        </a:p>
      </dgm:t>
    </dgm:pt>
    <dgm:pt modelId="{5F9A8967-0B47-46D6-B185-FE7C8CBF4ADC}" type="sibTrans" cxnId="{7B56DA0A-5C84-496A-A765-090DFAA6BC14}">
      <dgm:prSet/>
      <dgm:spPr/>
      <dgm:t>
        <a:bodyPr/>
        <a:lstStyle/>
        <a:p>
          <a:endParaRPr lang="cs-CZ"/>
        </a:p>
      </dgm:t>
    </dgm:pt>
    <dgm:pt modelId="{D1545162-D33B-4B17-AEB0-C0C4546B4918}" type="pres">
      <dgm:prSet presAssocID="{1DE910CE-EF35-47AE-9FDF-82813BDC0A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9CBFC9-E9BC-4AE8-BFBD-1150CAC12E0B}" type="pres">
      <dgm:prSet presAssocID="{76C87E3D-EFCB-432B-B5F7-9EC74BF0AC97}" presName="parentLin" presStyleCnt="0"/>
      <dgm:spPr/>
    </dgm:pt>
    <dgm:pt modelId="{3D1B1BAB-7010-486E-BEA5-ACED6F446756}" type="pres">
      <dgm:prSet presAssocID="{76C87E3D-EFCB-432B-B5F7-9EC74BF0AC97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4896C1EF-4586-4AC6-BD9F-35CE12302980}" type="pres">
      <dgm:prSet presAssocID="{76C87E3D-EFCB-432B-B5F7-9EC74BF0AC97}" presName="parentText" presStyleLbl="node1" presStyleIdx="0" presStyleCnt="3" custScaleY="71494" custLinFactX="3391" custLinFactNeighborX="100000" custLinFactNeighborY="-2431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AA4710-3722-42C3-A504-4047901AEA3A}" type="pres">
      <dgm:prSet presAssocID="{76C87E3D-EFCB-432B-B5F7-9EC74BF0AC97}" presName="negativeSpace" presStyleCnt="0"/>
      <dgm:spPr/>
    </dgm:pt>
    <dgm:pt modelId="{9606B356-004D-4B98-A492-B1AE75FED9BD}" type="pres">
      <dgm:prSet presAssocID="{76C87E3D-EFCB-432B-B5F7-9EC74BF0AC97}" presName="childText" presStyleLbl="conFgAcc1" presStyleIdx="0" presStyleCnt="3" custScaleY="63736" custLinFactNeighborY="714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6E8648-4133-44E1-9014-0105AD806E84}" type="pres">
      <dgm:prSet presAssocID="{75120C08-84AD-4777-A6B0-965FD9990616}" presName="spaceBetweenRectangles" presStyleCnt="0"/>
      <dgm:spPr/>
    </dgm:pt>
    <dgm:pt modelId="{5DA42DF5-4544-4BA6-805F-F433CD1A3DBF}" type="pres">
      <dgm:prSet presAssocID="{719E3D48-DDDE-494D-BCE6-DCFA5D5D5BFA}" presName="parentLin" presStyleCnt="0"/>
      <dgm:spPr/>
    </dgm:pt>
    <dgm:pt modelId="{7A58320A-6B85-42E7-BFB5-704FFADD8CEB}" type="pres">
      <dgm:prSet presAssocID="{719E3D48-DDDE-494D-BCE6-DCFA5D5D5BFA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C8A8E62F-6273-41A1-A3E7-67FFCC02A741}" type="pres">
      <dgm:prSet presAssocID="{719E3D48-DDDE-494D-BCE6-DCFA5D5D5BFA}" presName="parentText" presStyleLbl="node1" presStyleIdx="1" presStyleCnt="3" custScaleY="74235" custLinFactX="3500" custLinFactNeighborX="100000" custLinFactNeighborY="-3320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A09CC-C73A-4B4A-8836-F877864BE481}" type="pres">
      <dgm:prSet presAssocID="{719E3D48-DDDE-494D-BCE6-DCFA5D5D5BFA}" presName="negativeSpace" presStyleCnt="0"/>
      <dgm:spPr/>
    </dgm:pt>
    <dgm:pt modelId="{545CA8C5-25BD-4962-8730-87510C3F266B}" type="pres">
      <dgm:prSet presAssocID="{719E3D48-DDDE-494D-BCE6-DCFA5D5D5BFA}" presName="childText" presStyleLbl="conFgAcc1" presStyleIdx="1" presStyleCnt="3" custScaleY="569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EA49A4-06A9-4ADA-B14D-1AFB6918B7DC}" type="pres">
      <dgm:prSet presAssocID="{73D6BE2F-A8F2-4730-96BD-C163AB68A5BC}" presName="spaceBetweenRectangles" presStyleCnt="0"/>
      <dgm:spPr/>
    </dgm:pt>
    <dgm:pt modelId="{93EE71BA-CB38-41FB-8F4C-276B4F1318FC}" type="pres">
      <dgm:prSet presAssocID="{94DBBCDD-C4CB-4378-8DC3-26981E5F9A4B}" presName="parentLin" presStyleCnt="0"/>
      <dgm:spPr/>
    </dgm:pt>
    <dgm:pt modelId="{572F2233-D328-4D46-99C2-06253CA342CE}" type="pres">
      <dgm:prSet presAssocID="{94DBBCDD-C4CB-4378-8DC3-26981E5F9A4B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A5758633-9A43-4C1D-8E9C-CCF36D346022}" type="pres">
      <dgm:prSet presAssocID="{94DBBCDD-C4CB-4378-8DC3-26981E5F9A4B}" presName="parentText" presStyleLbl="node1" presStyleIdx="2" presStyleCnt="3" custLinFactX="4824" custLinFactNeighborX="100000" custLinFactNeighborY="-4013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6CA6E9-68EF-4FF4-AF37-6BD07B5F0B66}" type="pres">
      <dgm:prSet presAssocID="{94DBBCDD-C4CB-4378-8DC3-26981E5F9A4B}" presName="negativeSpace" presStyleCnt="0"/>
      <dgm:spPr/>
    </dgm:pt>
    <dgm:pt modelId="{E92DC091-CCFC-46FA-9117-9FDDBD19475E}" type="pres">
      <dgm:prSet presAssocID="{94DBBCDD-C4CB-4378-8DC3-26981E5F9A4B}" presName="childText" presStyleLbl="conFgAcc1" presStyleIdx="2" presStyleCnt="3" custScaleY="54470" custLinFactNeighborX="399" custLinFactNeighborY="-634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B29297-DE73-463C-B0EC-226B4BE65D6E}" type="presOf" srcId="{76C87E3D-EFCB-432B-B5F7-9EC74BF0AC97}" destId="{3D1B1BAB-7010-486E-BEA5-ACED6F446756}" srcOrd="0" destOrd="0" presId="urn:microsoft.com/office/officeart/2005/8/layout/list1"/>
    <dgm:cxn modelId="{55C8CB1E-13E0-430E-B6A2-1A59F3EC66E5}" type="presOf" srcId="{3E205A26-A612-4918-A0B8-E1DF693FB144}" destId="{9606B356-004D-4B98-A492-B1AE75FED9BD}" srcOrd="0" destOrd="0" presId="urn:microsoft.com/office/officeart/2005/8/layout/list1"/>
    <dgm:cxn modelId="{72CFFD24-E99F-405F-8CB1-31A324C6107A}" type="presOf" srcId="{76C87E3D-EFCB-432B-B5F7-9EC74BF0AC97}" destId="{4896C1EF-4586-4AC6-BD9F-35CE12302980}" srcOrd="1" destOrd="0" presId="urn:microsoft.com/office/officeart/2005/8/layout/list1"/>
    <dgm:cxn modelId="{D2E3D429-4525-4508-8263-F987C1F09F39}" type="presOf" srcId="{50C3B28C-0B22-462E-9546-156052E45DEB}" destId="{545CA8C5-25BD-4962-8730-87510C3F266B}" srcOrd="0" destOrd="0" presId="urn:microsoft.com/office/officeart/2005/8/layout/list1"/>
    <dgm:cxn modelId="{F550E5D6-3381-4DEC-A57C-68B69C5495B7}" srcId="{1DE910CE-EF35-47AE-9FDF-82813BDC0A18}" destId="{76C87E3D-EFCB-432B-B5F7-9EC74BF0AC97}" srcOrd="0" destOrd="0" parTransId="{7A3FE357-18AF-46C0-8870-F5AE9D2AAC13}" sibTransId="{75120C08-84AD-4777-A6B0-965FD9990616}"/>
    <dgm:cxn modelId="{7B56DA0A-5C84-496A-A765-090DFAA6BC14}" srcId="{94DBBCDD-C4CB-4378-8DC3-26981E5F9A4B}" destId="{C890C1CF-9AE3-4DD6-B3C1-B592AC217DE1}" srcOrd="0" destOrd="0" parTransId="{16C1A5BA-A6FF-4F2F-A6BE-87C8BF02F448}" sibTransId="{5F9A8967-0B47-46D6-B185-FE7C8CBF4ADC}"/>
    <dgm:cxn modelId="{FA17DE7E-90EE-4632-9411-16D6D3F3E05C}" type="presOf" srcId="{719E3D48-DDDE-494D-BCE6-DCFA5D5D5BFA}" destId="{C8A8E62F-6273-41A1-A3E7-67FFCC02A741}" srcOrd="1" destOrd="0" presId="urn:microsoft.com/office/officeart/2005/8/layout/list1"/>
    <dgm:cxn modelId="{BBBCF559-9C83-488C-98D9-CC140FEFA074}" type="presOf" srcId="{94DBBCDD-C4CB-4378-8DC3-26981E5F9A4B}" destId="{572F2233-D328-4D46-99C2-06253CA342CE}" srcOrd="0" destOrd="0" presId="urn:microsoft.com/office/officeart/2005/8/layout/list1"/>
    <dgm:cxn modelId="{1B023371-19A7-41A3-9A24-FB6EDE2881AF}" srcId="{94DBBCDD-C4CB-4378-8DC3-26981E5F9A4B}" destId="{E6178D0D-D725-4830-8668-5CA4035D0185}" srcOrd="1" destOrd="0" parTransId="{CCAEE8CD-72B0-4384-84D6-3B8428404355}" sibTransId="{FEE86917-2687-4C17-BE2A-B2DADD481B14}"/>
    <dgm:cxn modelId="{61B21BBA-7340-46FF-B019-642F9606FE87}" srcId="{1DE910CE-EF35-47AE-9FDF-82813BDC0A18}" destId="{94DBBCDD-C4CB-4378-8DC3-26981E5F9A4B}" srcOrd="2" destOrd="0" parTransId="{AFD8A5B3-E467-4660-BA75-045BC2B8E6BE}" sibTransId="{96E2B018-01D1-45F1-874C-1CD422316C28}"/>
    <dgm:cxn modelId="{0F5B4358-3749-4602-A46F-B4680B0D0420}" type="presOf" srcId="{C890C1CF-9AE3-4DD6-B3C1-B592AC217DE1}" destId="{E92DC091-CCFC-46FA-9117-9FDDBD19475E}" srcOrd="0" destOrd="0" presId="urn:microsoft.com/office/officeart/2005/8/layout/list1"/>
    <dgm:cxn modelId="{2463E826-853B-4A5D-A3E1-7AC76E0135D5}" type="presOf" srcId="{1DE910CE-EF35-47AE-9FDF-82813BDC0A18}" destId="{D1545162-D33B-4B17-AEB0-C0C4546B4918}" srcOrd="0" destOrd="0" presId="urn:microsoft.com/office/officeart/2005/8/layout/list1"/>
    <dgm:cxn modelId="{A02A3E11-B2A6-40C8-981B-D446A4B9659D}" srcId="{76C87E3D-EFCB-432B-B5F7-9EC74BF0AC97}" destId="{3E205A26-A612-4918-A0B8-E1DF693FB144}" srcOrd="0" destOrd="0" parTransId="{DCB7B5FD-FC09-4B44-B5CF-668714C24C6D}" sibTransId="{02B967F8-A8D4-42AE-B795-DA954E15C763}"/>
    <dgm:cxn modelId="{93DB057D-BEEF-44FB-8ED4-F76665E19C10}" srcId="{719E3D48-DDDE-494D-BCE6-DCFA5D5D5BFA}" destId="{50C3B28C-0B22-462E-9546-156052E45DEB}" srcOrd="0" destOrd="0" parTransId="{BD3E4609-2AFB-4C61-B71D-E4B128DB29D6}" sibTransId="{0D6D1B61-A800-425F-8E5F-3566A3B68308}"/>
    <dgm:cxn modelId="{8917F643-23BD-4464-87E7-D92B163D8C62}" srcId="{1DE910CE-EF35-47AE-9FDF-82813BDC0A18}" destId="{719E3D48-DDDE-494D-BCE6-DCFA5D5D5BFA}" srcOrd="1" destOrd="0" parTransId="{9EBF565D-2990-4AF4-B130-A3C69FDB12F1}" sibTransId="{73D6BE2F-A8F2-4730-96BD-C163AB68A5BC}"/>
    <dgm:cxn modelId="{3652863E-1D6D-44B1-8C60-B5F1726F492A}" type="presOf" srcId="{94DBBCDD-C4CB-4378-8DC3-26981E5F9A4B}" destId="{A5758633-9A43-4C1D-8E9C-CCF36D346022}" srcOrd="1" destOrd="0" presId="urn:microsoft.com/office/officeart/2005/8/layout/list1"/>
    <dgm:cxn modelId="{D3CEC689-0D34-45D4-A2E1-D304DB3E18CC}" type="presOf" srcId="{719E3D48-DDDE-494D-BCE6-DCFA5D5D5BFA}" destId="{7A58320A-6B85-42E7-BFB5-704FFADD8CEB}" srcOrd="0" destOrd="0" presId="urn:microsoft.com/office/officeart/2005/8/layout/list1"/>
    <dgm:cxn modelId="{45387BE5-F246-4B97-BCB1-68E0C09D292E}" type="presOf" srcId="{E6178D0D-D725-4830-8668-5CA4035D0185}" destId="{E92DC091-CCFC-46FA-9117-9FDDBD19475E}" srcOrd="0" destOrd="1" presId="urn:microsoft.com/office/officeart/2005/8/layout/list1"/>
    <dgm:cxn modelId="{32D69483-7C00-4FBE-8E1F-E2F1E151EC97}" type="presParOf" srcId="{D1545162-D33B-4B17-AEB0-C0C4546B4918}" destId="{529CBFC9-E9BC-4AE8-BFBD-1150CAC12E0B}" srcOrd="0" destOrd="0" presId="urn:microsoft.com/office/officeart/2005/8/layout/list1"/>
    <dgm:cxn modelId="{8BAAF8F2-4824-4BBB-A5EC-7FABC5D87655}" type="presParOf" srcId="{529CBFC9-E9BC-4AE8-BFBD-1150CAC12E0B}" destId="{3D1B1BAB-7010-486E-BEA5-ACED6F446756}" srcOrd="0" destOrd="0" presId="urn:microsoft.com/office/officeart/2005/8/layout/list1"/>
    <dgm:cxn modelId="{0269AD24-592C-4449-8AA5-DD1338DB02A1}" type="presParOf" srcId="{529CBFC9-E9BC-4AE8-BFBD-1150CAC12E0B}" destId="{4896C1EF-4586-4AC6-BD9F-35CE12302980}" srcOrd="1" destOrd="0" presId="urn:microsoft.com/office/officeart/2005/8/layout/list1"/>
    <dgm:cxn modelId="{95D47264-8237-4953-BA0C-1B09166FDD28}" type="presParOf" srcId="{D1545162-D33B-4B17-AEB0-C0C4546B4918}" destId="{2BAA4710-3722-42C3-A504-4047901AEA3A}" srcOrd="1" destOrd="0" presId="urn:microsoft.com/office/officeart/2005/8/layout/list1"/>
    <dgm:cxn modelId="{34647955-401E-4825-8122-4867C3A042A1}" type="presParOf" srcId="{D1545162-D33B-4B17-AEB0-C0C4546B4918}" destId="{9606B356-004D-4B98-A492-B1AE75FED9BD}" srcOrd="2" destOrd="0" presId="urn:microsoft.com/office/officeart/2005/8/layout/list1"/>
    <dgm:cxn modelId="{B1869178-E81C-400D-AC81-7173D2AB152C}" type="presParOf" srcId="{D1545162-D33B-4B17-AEB0-C0C4546B4918}" destId="{796E8648-4133-44E1-9014-0105AD806E84}" srcOrd="3" destOrd="0" presId="urn:microsoft.com/office/officeart/2005/8/layout/list1"/>
    <dgm:cxn modelId="{D3667154-BDAE-48B0-B453-0FE1B48A51B7}" type="presParOf" srcId="{D1545162-D33B-4B17-AEB0-C0C4546B4918}" destId="{5DA42DF5-4544-4BA6-805F-F433CD1A3DBF}" srcOrd="4" destOrd="0" presId="urn:microsoft.com/office/officeart/2005/8/layout/list1"/>
    <dgm:cxn modelId="{14A220EF-6CB4-4CB9-9508-2BC9B664701B}" type="presParOf" srcId="{5DA42DF5-4544-4BA6-805F-F433CD1A3DBF}" destId="{7A58320A-6B85-42E7-BFB5-704FFADD8CEB}" srcOrd="0" destOrd="0" presId="urn:microsoft.com/office/officeart/2005/8/layout/list1"/>
    <dgm:cxn modelId="{F6BB7CF8-992C-4242-844C-973157EA6EA0}" type="presParOf" srcId="{5DA42DF5-4544-4BA6-805F-F433CD1A3DBF}" destId="{C8A8E62F-6273-41A1-A3E7-67FFCC02A741}" srcOrd="1" destOrd="0" presId="urn:microsoft.com/office/officeart/2005/8/layout/list1"/>
    <dgm:cxn modelId="{0F3C746F-EA02-4423-A102-754262DA60CE}" type="presParOf" srcId="{D1545162-D33B-4B17-AEB0-C0C4546B4918}" destId="{AA7A09CC-C73A-4B4A-8836-F877864BE481}" srcOrd="5" destOrd="0" presId="urn:microsoft.com/office/officeart/2005/8/layout/list1"/>
    <dgm:cxn modelId="{3F0A4101-E8CD-4DBE-977B-F3EB99C63CF3}" type="presParOf" srcId="{D1545162-D33B-4B17-AEB0-C0C4546B4918}" destId="{545CA8C5-25BD-4962-8730-87510C3F266B}" srcOrd="6" destOrd="0" presId="urn:microsoft.com/office/officeart/2005/8/layout/list1"/>
    <dgm:cxn modelId="{A6B6B841-6EA9-4388-B915-6C26481D712C}" type="presParOf" srcId="{D1545162-D33B-4B17-AEB0-C0C4546B4918}" destId="{74EA49A4-06A9-4ADA-B14D-1AFB6918B7DC}" srcOrd="7" destOrd="0" presId="urn:microsoft.com/office/officeart/2005/8/layout/list1"/>
    <dgm:cxn modelId="{C04C67F5-70B5-4651-8D4D-A35CC400FB56}" type="presParOf" srcId="{D1545162-D33B-4B17-AEB0-C0C4546B4918}" destId="{93EE71BA-CB38-41FB-8F4C-276B4F1318FC}" srcOrd="8" destOrd="0" presId="urn:microsoft.com/office/officeart/2005/8/layout/list1"/>
    <dgm:cxn modelId="{18684A05-2E0A-43D6-BBF4-27B81B081AD9}" type="presParOf" srcId="{93EE71BA-CB38-41FB-8F4C-276B4F1318FC}" destId="{572F2233-D328-4D46-99C2-06253CA342CE}" srcOrd="0" destOrd="0" presId="urn:microsoft.com/office/officeart/2005/8/layout/list1"/>
    <dgm:cxn modelId="{466ABE30-6CEC-46E1-8ECA-914D18249520}" type="presParOf" srcId="{93EE71BA-CB38-41FB-8F4C-276B4F1318FC}" destId="{A5758633-9A43-4C1D-8E9C-CCF36D346022}" srcOrd="1" destOrd="0" presId="urn:microsoft.com/office/officeart/2005/8/layout/list1"/>
    <dgm:cxn modelId="{8F8515CC-6456-4F86-90AE-9769F621B1AF}" type="presParOf" srcId="{D1545162-D33B-4B17-AEB0-C0C4546B4918}" destId="{696CA6E9-68EF-4FF4-AF37-6BD07B5F0B66}" srcOrd="9" destOrd="0" presId="urn:microsoft.com/office/officeart/2005/8/layout/list1"/>
    <dgm:cxn modelId="{445D5554-E117-4BDF-82B5-B2DD8443A865}" type="presParOf" srcId="{D1545162-D33B-4B17-AEB0-C0C4546B4918}" destId="{E92DC091-CCFC-46FA-9117-9FDDBD1947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C6038-47B7-40CE-B3EE-8B0B562E8D03}">
      <dsp:nvSpPr>
        <dsp:cNvPr id="0" name=""/>
        <dsp:cNvSpPr/>
      </dsp:nvSpPr>
      <dsp:spPr>
        <a:xfrm>
          <a:off x="3070676" y="1294"/>
          <a:ext cx="2013396" cy="1729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+mj-lt"/>
              <a:cs typeface="Times New Roman" panose="02020603050405020304" pitchFamily="18" charset="0"/>
            </a:rPr>
            <a:t>Žáci se toho ve škole více naučí.</a:t>
          </a:r>
        </a:p>
      </dsp:txBody>
      <dsp:txXfrm>
        <a:off x="3365531" y="254628"/>
        <a:ext cx="1423686" cy="1223202"/>
      </dsp:txXfrm>
    </dsp:sp>
    <dsp:sp modelId="{6F3FFA71-D811-42C3-9E8F-15DF068C6E13}">
      <dsp:nvSpPr>
        <dsp:cNvPr id="0" name=""/>
        <dsp:cNvSpPr/>
      </dsp:nvSpPr>
      <dsp:spPr>
        <a:xfrm rot="2246313">
          <a:off x="4929106" y="1314425"/>
          <a:ext cx="296026" cy="583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4938253" y="1404197"/>
        <a:ext cx="207218" cy="350299"/>
      </dsp:txXfrm>
    </dsp:sp>
    <dsp:sp modelId="{C7A4D557-A49E-4C39-B30F-044C6A0F0E0E}">
      <dsp:nvSpPr>
        <dsp:cNvPr id="0" name=""/>
        <dsp:cNvSpPr/>
      </dsp:nvSpPr>
      <dsp:spPr>
        <a:xfrm>
          <a:off x="4937734" y="1529464"/>
          <a:ext cx="2271233" cy="1729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+mj-lt"/>
              <a:cs typeface="Times New Roman" panose="02020603050405020304" pitchFamily="18" charset="0"/>
            </a:rPr>
            <a:t>Žáci budou chodit do školy s radostí. </a:t>
          </a:r>
        </a:p>
      </dsp:txBody>
      <dsp:txXfrm>
        <a:off x="5270348" y="1782798"/>
        <a:ext cx="1606005" cy="1223202"/>
      </dsp:txXfrm>
    </dsp:sp>
    <dsp:sp modelId="{0B81725F-C689-42EF-8435-28F7E587E634}">
      <dsp:nvSpPr>
        <dsp:cNvPr id="0" name=""/>
        <dsp:cNvSpPr/>
      </dsp:nvSpPr>
      <dsp:spPr>
        <a:xfrm rot="6480000">
          <a:off x="5453032" y="3346689"/>
          <a:ext cx="443948" cy="583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 rot="10800000">
        <a:off x="5540202" y="3400122"/>
        <a:ext cx="310764" cy="350299"/>
      </dsp:txXfrm>
    </dsp:sp>
    <dsp:sp modelId="{22CD3CAF-760E-4088-86C1-96EB9FF1AA57}">
      <dsp:nvSpPr>
        <dsp:cNvPr id="0" name=""/>
        <dsp:cNvSpPr/>
      </dsp:nvSpPr>
      <dsp:spPr>
        <a:xfrm>
          <a:off x="4203699" y="4002085"/>
          <a:ext cx="2132497" cy="1729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baseline="0" dirty="0">
              <a:latin typeface="+mj-lt"/>
            </a:rPr>
            <a:t>Ve třídě bude panovat lepší pracovní klima.</a:t>
          </a:r>
        </a:p>
      </dsp:txBody>
      <dsp:txXfrm>
        <a:off x="4515996" y="4255419"/>
        <a:ext cx="1507903" cy="1223202"/>
      </dsp:txXfrm>
    </dsp:sp>
    <dsp:sp modelId="{61F74AD7-5C1B-4C37-8827-54109E2D15CC}">
      <dsp:nvSpPr>
        <dsp:cNvPr id="0" name=""/>
        <dsp:cNvSpPr/>
      </dsp:nvSpPr>
      <dsp:spPr>
        <a:xfrm rot="10882251">
          <a:off x="3811888" y="4543530"/>
          <a:ext cx="277258" cy="583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 rot="10800000">
        <a:off x="3895053" y="4661291"/>
        <a:ext cx="194081" cy="350299"/>
      </dsp:txXfrm>
    </dsp:sp>
    <dsp:sp modelId="{AC6EAB94-1386-4496-A7B4-DC4601FA57C8}">
      <dsp:nvSpPr>
        <dsp:cNvPr id="0" name=""/>
        <dsp:cNvSpPr/>
      </dsp:nvSpPr>
      <dsp:spPr>
        <a:xfrm>
          <a:off x="1663682" y="3939930"/>
          <a:ext cx="2017894" cy="1729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baseline="0" dirty="0">
              <a:latin typeface="+mj-lt"/>
            </a:rPr>
            <a:t>Žáci se budou cítit lépe</a:t>
          </a:r>
          <a:r>
            <a:rPr lang="cs-CZ" sz="1800" kern="1200" baseline="0" dirty="0">
              <a:latin typeface="Times New Roman" panose="02020603050405020304" pitchFamily="18" charset="0"/>
            </a:rPr>
            <a:t>.</a:t>
          </a:r>
        </a:p>
      </dsp:txBody>
      <dsp:txXfrm>
        <a:off x="1959196" y="4193264"/>
        <a:ext cx="1426866" cy="1223202"/>
      </dsp:txXfrm>
    </dsp:sp>
    <dsp:sp modelId="{17D819F1-5630-47AE-B862-4634D81A2F8B}">
      <dsp:nvSpPr>
        <dsp:cNvPr id="0" name=""/>
        <dsp:cNvSpPr/>
      </dsp:nvSpPr>
      <dsp:spPr>
        <a:xfrm rot="15089700">
          <a:off x="2239532" y="3511572"/>
          <a:ext cx="195886" cy="583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 rot="10800000">
        <a:off x="2278241" y="3656202"/>
        <a:ext cx="137120" cy="350299"/>
      </dsp:txXfrm>
    </dsp:sp>
    <dsp:sp modelId="{04E1313A-1A6F-4B05-8588-BA77A8FDEA18}">
      <dsp:nvSpPr>
        <dsp:cNvPr id="0" name=""/>
        <dsp:cNvSpPr/>
      </dsp:nvSpPr>
      <dsp:spPr>
        <a:xfrm>
          <a:off x="439554" y="987597"/>
          <a:ext cx="2814603" cy="2700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baseline="0" dirty="0">
              <a:latin typeface="+mj-lt"/>
            </a:rPr>
            <a:t>Rodiče se toho více dozvědí o průběhu školního vzdělávání a budou moci své děti adresněji podporovat.</a:t>
          </a:r>
        </a:p>
      </dsp:txBody>
      <dsp:txXfrm>
        <a:off x="851743" y="1383005"/>
        <a:ext cx="1990225" cy="1909200"/>
      </dsp:txXfrm>
    </dsp:sp>
    <dsp:sp modelId="{4F24AAA6-C6FF-46D5-9740-F21766E79EFC}">
      <dsp:nvSpPr>
        <dsp:cNvPr id="0" name=""/>
        <dsp:cNvSpPr/>
      </dsp:nvSpPr>
      <dsp:spPr>
        <a:xfrm rot="19595334">
          <a:off x="3036504" y="1193597"/>
          <a:ext cx="204146" cy="583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3041565" y="1327225"/>
        <a:ext cx="142902" cy="350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95A8D-C7F0-4666-AA40-0E45D98F3E63}">
      <dsp:nvSpPr>
        <dsp:cNvPr id="0" name=""/>
        <dsp:cNvSpPr/>
      </dsp:nvSpPr>
      <dsp:spPr>
        <a:xfrm>
          <a:off x="0" y="739974"/>
          <a:ext cx="2609183" cy="1565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Stanovování výchovně-vzdělávacích cílů</a:t>
          </a:r>
        </a:p>
      </dsp:txBody>
      <dsp:txXfrm>
        <a:off x="0" y="739974"/>
        <a:ext cx="2609183" cy="1565509"/>
      </dsp:txXfrm>
    </dsp:sp>
    <dsp:sp modelId="{064026BE-4ADD-4B60-983F-44DD7684FA3F}">
      <dsp:nvSpPr>
        <dsp:cNvPr id="0" name=""/>
        <dsp:cNvSpPr/>
      </dsp:nvSpPr>
      <dsp:spPr>
        <a:xfrm>
          <a:off x="2870101" y="739974"/>
          <a:ext cx="2609183" cy="1565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Stanovování kritérií hodnocení</a:t>
          </a:r>
        </a:p>
      </dsp:txBody>
      <dsp:txXfrm>
        <a:off x="2870101" y="739974"/>
        <a:ext cx="2609183" cy="1565509"/>
      </dsp:txXfrm>
    </dsp:sp>
    <dsp:sp modelId="{463984C7-CD6F-4876-9E50-91D05DDEBA80}">
      <dsp:nvSpPr>
        <dsp:cNvPr id="0" name=""/>
        <dsp:cNvSpPr/>
      </dsp:nvSpPr>
      <dsp:spPr>
        <a:xfrm>
          <a:off x="5740202" y="739974"/>
          <a:ext cx="2609183" cy="1565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chemeClr val="tx1"/>
              </a:solidFill>
            </a:rPr>
            <a:t>Poskytování zpětné vazby</a:t>
          </a:r>
        </a:p>
      </dsp:txBody>
      <dsp:txXfrm>
        <a:off x="5740202" y="739974"/>
        <a:ext cx="2609183" cy="1565509"/>
      </dsp:txXfrm>
    </dsp:sp>
    <dsp:sp modelId="{CBB44240-1ACE-420B-852D-87550121138B}">
      <dsp:nvSpPr>
        <dsp:cNvPr id="0" name=""/>
        <dsp:cNvSpPr/>
      </dsp:nvSpPr>
      <dsp:spPr>
        <a:xfrm>
          <a:off x="1435050" y="2566403"/>
          <a:ext cx="2609183" cy="1565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Sebehodnocení</a:t>
          </a:r>
        </a:p>
      </dsp:txBody>
      <dsp:txXfrm>
        <a:off x="1435050" y="2566403"/>
        <a:ext cx="2609183" cy="1565509"/>
      </dsp:txXfrm>
    </dsp:sp>
    <dsp:sp modelId="{CF5BE7DC-4892-4F8A-AB61-561653CE2F8D}">
      <dsp:nvSpPr>
        <dsp:cNvPr id="0" name=""/>
        <dsp:cNvSpPr/>
      </dsp:nvSpPr>
      <dsp:spPr>
        <a:xfrm>
          <a:off x="4305152" y="2566403"/>
          <a:ext cx="2609183" cy="1565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Vrstevnické hodnocení</a:t>
          </a:r>
        </a:p>
      </dsp:txBody>
      <dsp:txXfrm>
        <a:off x="4305152" y="2566403"/>
        <a:ext cx="2609183" cy="1565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6B356-004D-4B98-A492-B1AE75FED9BD}">
      <dsp:nvSpPr>
        <dsp:cNvPr id="0" name=""/>
        <dsp:cNvSpPr/>
      </dsp:nvSpPr>
      <dsp:spPr>
        <a:xfrm>
          <a:off x="0" y="372439"/>
          <a:ext cx="7706816" cy="1120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5" tIns="395732" rIns="598135" bIns="135128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výchovně-vzdělávací cíle, kritéria hodnocení/úspěchu</a:t>
          </a:r>
        </a:p>
      </dsp:txBody>
      <dsp:txXfrm>
        <a:off x="0" y="372439"/>
        <a:ext cx="7706816" cy="1120287"/>
      </dsp:txXfrm>
    </dsp:sp>
    <dsp:sp modelId="{4896C1EF-4586-4AC6-BD9F-35CE12302980}">
      <dsp:nvSpPr>
        <dsp:cNvPr id="0" name=""/>
        <dsp:cNvSpPr/>
      </dsp:nvSpPr>
      <dsp:spPr>
        <a:xfrm>
          <a:off x="953618" y="0"/>
          <a:ext cx="5394771" cy="654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0" tIns="0" rIns="20391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Kam</a:t>
          </a:r>
          <a:r>
            <a:rPr lang="cs-CZ" sz="2000" kern="1200" dirty="0"/>
            <a:t> jdu/směřuji?</a:t>
          </a:r>
        </a:p>
      </dsp:txBody>
      <dsp:txXfrm>
        <a:off x="985556" y="31938"/>
        <a:ext cx="5330895" cy="590379"/>
      </dsp:txXfrm>
    </dsp:sp>
    <dsp:sp modelId="{545CA8C5-25BD-4962-8730-87510C3F266B}">
      <dsp:nvSpPr>
        <dsp:cNvPr id="0" name=""/>
        <dsp:cNvSpPr/>
      </dsp:nvSpPr>
      <dsp:spPr>
        <a:xfrm>
          <a:off x="0" y="1762327"/>
          <a:ext cx="7706816" cy="10002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5" tIns="395732" rIns="598135" bIns="135128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kritéria, zpětná vazba, sebehodnocení, vrstevnické hodnocení, ...</a:t>
          </a:r>
        </a:p>
      </dsp:txBody>
      <dsp:txXfrm>
        <a:off x="0" y="1762327"/>
        <a:ext cx="7706816" cy="1000201"/>
      </dsp:txXfrm>
    </dsp:sp>
    <dsp:sp modelId="{C8A8E62F-6273-41A1-A3E7-67FFCC02A741}">
      <dsp:nvSpPr>
        <dsp:cNvPr id="0" name=""/>
        <dsp:cNvSpPr/>
      </dsp:nvSpPr>
      <dsp:spPr>
        <a:xfrm>
          <a:off x="959498" y="1236691"/>
          <a:ext cx="5394771" cy="679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0" tIns="0" rIns="20391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Kde</a:t>
          </a:r>
          <a:r>
            <a:rPr lang="cs-CZ" sz="2000" kern="1200" dirty="0"/>
            <a:t> se právě nacházím?</a:t>
          </a:r>
        </a:p>
      </dsp:txBody>
      <dsp:txXfrm>
        <a:off x="992661" y="1269854"/>
        <a:ext cx="5328445" cy="613013"/>
      </dsp:txXfrm>
    </dsp:sp>
    <dsp:sp modelId="{E92DC091-CCFC-46FA-9117-9FDDBD19475E}">
      <dsp:nvSpPr>
        <dsp:cNvPr id="0" name=""/>
        <dsp:cNvSpPr/>
      </dsp:nvSpPr>
      <dsp:spPr>
        <a:xfrm>
          <a:off x="0" y="3097231"/>
          <a:ext cx="7706816" cy="1462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35" tIns="395732" rIns="598135" bIns="135128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kladení otázek, zpětná vazba, </a:t>
          </a:r>
          <a:r>
            <a:rPr lang="cs-CZ" sz="1900" kern="1200" dirty="0" smtClean="0"/>
            <a:t>podpora, sebehodnocení</a:t>
          </a:r>
          <a:r>
            <a:rPr lang="cs-CZ" sz="1900" kern="1200" dirty="0"/>
            <a:t>, vrstevnické hodnocení, …</a:t>
          </a:r>
        </a:p>
      </dsp:txBody>
      <dsp:txXfrm>
        <a:off x="0" y="3097231"/>
        <a:ext cx="7706816" cy="1462723"/>
      </dsp:txXfrm>
    </dsp:sp>
    <dsp:sp modelId="{A5758633-9A43-4C1D-8E9C-CCF36D346022}">
      <dsp:nvSpPr>
        <dsp:cNvPr id="0" name=""/>
        <dsp:cNvSpPr/>
      </dsp:nvSpPr>
      <dsp:spPr>
        <a:xfrm>
          <a:off x="1030925" y="2562682"/>
          <a:ext cx="5394771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10" tIns="0" rIns="20391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Jak</a:t>
          </a:r>
          <a:r>
            <a:rPr lang="cs-CZ" sz="2000" kern="1200" dirty="0"/>
            <a:t> se dostanu k cíli? / Jak dál?</a:t>
          </a:r>
        </a:p>
      </dsp:txBody>
      <dsp:txXfrm>
        <a:off x="1075597" y="2607354"/>
        <a:ext cx="5305427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0249EF-DC35-4B43-A6BA-C54CE747D33B}" type="datetimeFigureOut">
              <a:rPr lang="cs-CZ"/>
              <a:pPr>
                <a:defRPr/>
              </a:pPr>
              <a:t>8. 11. 2018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54E1BA-3876-46DD-8117-DF67C65BC3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C0F946-C896-4F9A-A2D5-BDCFEC50DA1C}" type="datetimeFigureOut">
              <a:rPr lang="cs-CZ"/>
              <a:pPr>
                <a:defRPr/>
              </a:pPr>
              <a:t>8. 11. 2018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B020CF-0020-45B5-B904-2CFE268800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28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E02E6F-D19D-4500-B740-447D60FBA75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47382-2DD5-4A04-959B-46D41EA30A9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Abych věděl, jestli mohu pokračovat nebo to mám vysvětlit</a:t>
            </a:r>
            <a:r>
              <a:rPr lang="cs-CZ" baseline="0" dirty="0"/>
              <a:t> znovu. Písemka, testy, otázkami!!! Aktivní versus pasivní žáci! Mají se žáci hlásit o slovo?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A51E8-824C-4F22-B21D-241C8B6FE6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57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Its</a:t>
            </a:r>
            <a:r>
              <a:rPr lang="cs-CZ" dirty="0"/>
              <a:t> on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      Subjektivní,</a:t>
            </a:r>
            <a:r>
              <a:rPr lang="cs-CZ" baseline="0" dirty="0"/>
              <a:t> afektivní, ovlivnění ostatními … nutno hlasovat ve stejný okamžik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A51E8-824C-4F22-B21D-241C8B6FE6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44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7BDE46-2E6F-4945-AA47-81E7E9F6B7F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7BDE46-2E6F-4945-AA47-81E7E9F6B7F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D2CD-5640-47C7-9BE3-5444DB0A3E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554A-13A6-431A-959F-758ABACDA2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4E92-2F6D-4714-B389-5099512E5A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4C6E-634E-485A-B280-3B8C1F93F1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D639-FC5D-4FEF-974D-67B32D3CFF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7786-A3E1-4F5A-8717-06B353FAB3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43F-2108-4698-A674-68E99B7540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59B2-75CA-4144-B2DA-8A8F67163D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6E08-6ACB-48F2-9533-C370E13795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AAA8-D335-4E16-9F89-48BDC885AD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61B1-C7B2-4384-A20B-946E35479B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4AE95-1582-40D7-8D48-32AD1DD39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forum-media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forum-media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lymouth.k12.in.us/formative/signa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.com/teaching-resource/3b4me-three-before-me-independent-learning-632835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forum-media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forum-media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685800" y="1990725"/>
            <a:ext cx="7772400" cy="2014339"/>
          </a:xfrm>
        </p:spPr>
        <p:txBody>
          <a:bodyPr/>
          <a:lstStyle/>
          <a:p>
            <a:pPr>
              <a:lnSpc>
                <a:spcPts val="5700"/>
              </a:lnSpc>
            </a:pPr>
            <a:r>
              <a:rPr lang="cs-CZ" b="1" dirty="0"/>
              <a:t>Výhody formativního hodnocení ve </a:t>
            </a:r>
            <a:r>
              <a:rPr lang="cs-CZ" b="1" dirty="0" smtClean="0"/>
              <a:t>školách</a:t>
            </a:r>
            <a:br>
              <a:rPr lang="cs-CZ" b="1" dirty="0" smtClean="0"/>
            </a:br>
            <a:r>
              <a:rPr lang="cs-CZ" b="1" dirty="0" smtClean="0"/>
              <a:t>Mgr. Miluše Vondráková</a:t>
            </a:r>
            <a:endParaRPr lang="cs-CZ" sz="4000" b="1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Společné vzdělávání pod </a:t>
            </a:r>
            <a:r>
              <a:rPr lang="cs-CZ" dirty="0" smtClean="0"/>
              <a:t>lupou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19. 11. 2018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50825" y="5949950"/>
            <a:ext cx="8497888" cy="7715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Nakladatelství FORUM s.r.o., divize školení a vzdělávání, Střelničná 1861/8a, Praha 8</a:t>
            </a:r>
          </a:p>
          <a:p>
            <a:pPr>
              <a:defRPr/>
            </a:pPr>
            <a:r>
              <a:rPr lang="cs-CZ" dirty="0" smtClean="0"/>
              <a:t>tel: +420 251 115 579, fax: +420 251 512 422, </a:t>
            </a:r>
            <a:r>
              <a:rPr lang="cs-CZ" u="sng" dirty="0" smtClean="0">
                <a:hlinkClick r:id="rId3"/>
              </a:rPr>
              <a:t>office@forum-media.cz</a:t>
            </a:r>
            <a:r>
              <a:rPr lang="cs-CZ" dirty="0" smtClean="0"/>
              <a:t>, </a:t>
            </a:r>
            <a:r>
              <a:rPr lang="cs-CZ" u="sng" dirty="0" smtClean="0">
                <a:hlinkClick r:id="rId4"/>
              </a:rPr>
              <a:t>www.forum-media.cz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45FCB-FD9F-4D77-8B84-6EB6B7FCBFE7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pic>
        <p:nvPicPr>
          <p:cNvPr id="15365" name="Obrázek 9" descr="forum logo 2010_27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88913"/>
            <a:ext cx="180181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35892" cy="1320800"/>
          </a:xfrm>
        </p:spPr>
        <p:txBody>
          <a:bodyPr>
            <a:normAutofit/>
          </a:bodyPr>
          <a:lstStyle/>
          <a:p>
            <a:pPr algn="l"/>
            <a:r>
              <a:rPr lang="cs-CZ" sz="3800" b="1" dirty="0">
                <a:solidFill>
                  <a:schemeClr val="tx2"/>
                </a:solidFill>
                <a:cs typeface="Arial" panose="020B0604020202020204" pitchFamily="34" charset="0"/>
              </a:rPr>
              <a:t>Zjišťování aktuálního stavu porozumění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318728" cy="453650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Jak zjišťujete, jestli žáci chápou to, co probíráte? 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endParaRPr lang="cs-CZ" dirty="0" smtClean="0">
              <a:latin typeface="+mj-lt"/>
              <a:cs typeface="Times New Roman" panose="02020603050405020304" pitchFamily="18" charset="0"/>
            </a:endParaRPr>
          </a:p>
          <a:p>
            <a:endParaRPr lang="cs-CZ" dirty="0">
              <a:latin typeface="+mj-lt"/>
              <a:cs typeface="Times New Roman" panose="02020603050405020304" pitchFamily="18" charset="0"/>
            </a:endParaRPr>
          </a:p>
          <a:p>
            <a:endParaRPr lang="cs-CZ" dirty="0" smtClean="0">
              <a:latin typeface="+mj-lt"/>
              <a:cs typeface="Times New Roman" panose="02020603050405020304" pitchFamily="18" charset="0"/>
            </a:endParaRPr>
          </a:p>
          <a:p>
            <a:endParaRPr lang="cs-CZ" dirty="0">
              <a:latin typeface="+mj-lt"/>
              <a:cs typeface="Times New Roman" panose="02020603050405020304" pitchFamily="18" charset="0"/>
            </a:endParaRPr>
          </a:p>
          <a:p>
            <a:endParaRPr lang="cs-CZ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+mj-lt"/>
                <a:cs typeface="Times New Roman" panose="02020603050405020304" pitchFamily="18" charset="0"/>
              </a:rPr>
              <a:t>Jaké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to provází problémy? </a:t>
            </a:r>
          </a:p>
          <a:p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D1DFBAB0-13E2-49D8-ABB2-2810EED91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79" y="2564904"/>
            <a:ext cx="4244145" cy="33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736040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>
                <a:solidFill>
                  <a:schemeClr val="tx2"/>
                </a:solidFill>
              </a:rPr>
              <a:t>Hlášení</a:t>
            </a:r>
            <a:endParaRPr lang="cs-CZ" i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1628800"/>
            <a:ext cx="8424935" cy="4919345"/>
          </a:xfrm>
        </p:spPr>
        <p:txBody>
          <a:bodyPr>
            <a:noAutofit/>
          </a:bodyPr>
          <a:lstStyle/>
          <a:p>
            <a:pPr algn="just"/>
            <a:r>
              <a:rPr lang="cs-CZ" dirty="0"/>
              <a:t>Kdo se hlásí, myslí si, že odpověď zná</a:t>
            </a:r>
          </a:p>
          <a:p>
            <a:pPr algn="just"/>
            <a:r>
              <a:rPr lang="cs-CZ" dirty="0" smtClean="0"/>
              <a:t>Hlaste </a:t>
            </a:r>
            <a:r>
              <a:rPr lang="cs-CZ" dirty="0" smtClean="0"/>
              <a:t>se jen tehdy, chcete-li položit otázku</a:t>
            </a:r>
          </a:p>
          <a:p>
            <a:pPr algn="just"/>
            <a:r>
              <a:rPr lang="cs-CZ" dirty="0" smtClean="0"/>
              <a:t>Odpověď </a:t>
            </a:r>
            <a:r>
              <a:rPr lang="cs-CZ" dirty="0" smtClean="0"/>
              <a:t>3</a:t>
            </a:r>
            <a:endParaRPr lang="cs-CZ" dirty="0"/>
          </a:p>
          <a:p>
            <a:pPr algn="just"/>
            <a:r>
              <a:rPr lang="cs-CZ" dirty="0" smtClean="0"/>
              <a:t>Basketbal</a:t>
            </a:r>
          </a:p>
          <a:p>
            <a:pPr algn="just"/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Nevím </a:t>
            </a:r>
            <a:r>
              <a:rPr lang="cs-CZ" b="1" dirty="0"/>
              <a:t>není </a:t>
            </a:r>
            <a:r>
              <a:rPr lang="cs-CZ" b="1" dirty="0" smtClean="0"/>
              <a:t>odpověď</a:t>
            </a:r>
            <a:endParaRPr lang="cs-CZ" b="1" dirty="0"/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855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4" y="4964782"/>
            <a:ext cx="5174664" cy="1200522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Techniky pro odpovídání všech žáků najednou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85720" y="2000240"/>
            <a:ext cx="8229600" cy="4214842"/>
          </a:xfrm>
        </p:spPr>
        <p:txBody>
          <a:bodyPr/>
          <a:lstStyle/>
          <a:p>
            <a:pPr lvl="1">
              <a:buNone/>
            </a:pPr>
            <a:r>
              <a:rPr lang="cs-CZ" sz="32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 </a:t>
            </a:r>
            <a:endParaRPr lang="cs-CZ" sz="3200" dirty="0">
              <a:latin typeface="+mj-lt"/>
              <a:ea typeface="ＭＳ Ｐゴシック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cs-CZ" sz="3200" dirty="0" smtClean="0">
              <a:latin typeface="+mj-lt"/>
              <a:ea typeface="ＭＳ Ｐゴシック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cs-CZ" sz="3200" dirty="0">
              <a:latin typeface="+mj-lt"/>
              <a:ea typeface="ＭＳ Ｐゴシック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26" name="Picture 2" descr="C:\Users\MiluseVondrakova\Desktop\Pal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219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luseVondrakova\Desktop\Pal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2444" y="21966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luseVondrakova\Desktop\Pal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0192" y="21986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6515493" cy="936104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2"/>
                </a:solidFill>
                <a:cs typeface="Arial" panose="020B0604020202020204" pitchFamily="34" charset="0"/>
              </a:rPr>
              <a:t>Kartičky </a:t>
            </a: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ABCD</a:t>
            </a:r>
          </a:p>
        </p:txBody>
      </p:sp>
      <p:pic>
        <p:nvPicPr>
          <p:cNvPr id="1026" name="Picture 2" descr="C:\Users\Michal\Desktop\let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42" y="1556792"/>
            <a:ext cx="67151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5857008" cy="1320800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Karty s odpověďmi </a:t>
            </a:r>
            <a:b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(Response </a:t>
            </a:r>
            <a:r>
              <a:rPr lang="cs-CZ" b="1" dirty="0" err="1">
                <a:solidFill>
                  <a:schemeClr val="tx2"/>
                </a:solidFill>
                <a:cs typeface="Arial" panose="020B0604020202020204" pitchFamily="34" charset="0"/>
              </a:rPr>
              <a:t>cards</a:t>
            </a:r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6528556" cy="4464496"/>
          </a:xfrm>
        </p:spPr>
        <p:txBody>
          <a:bodyPr/>
          <a:lstStyle/>
          <a:p>
            <a:endParaRPr lang="cs-CZ" sz="2600" dirty="0" smtClean="0">
              <a:latin typeface="+mj-lt"/>
              <a:ea typeface="ＭＳ Ｐゴシック" charset="0"/>
              <a:cs typeface="Times New Roman" panose="02020603050405020304" pitchFamily="18" charset="0"/>
            </a:endParaRPr>
          </a:p>
          <a:p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Souhlasím </a:t>
            </a:r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– </a:t>
            </a:r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Nesouhlasím</a:t>
            </a:r>
          </a:p>
          <a:p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Ano </a:t>
            </a:r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– </a:t>
            </a:r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Ne</a:t>
            </a:r>
          </a:p>
          <a:p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Plus </a:t>
            </a:r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– </a:t>
            </a:r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Mínus</a:t>
            </a:r>
          </a:p>
          <a:p>
            <a:endParaRPr lang="cs-CZ" sz="2600" dirty="0" smtClean="0">
              <a:latin typeface="+mj-lt"/>
              <a:ea typeface="ＭＳ Ｐゴシック" charset="0"/>
              <a:cs typeface="Times New Roman" panose="02020603050405020304" pitchFamily="18" charset="0"/>
            </a:endParaRPr>
          </a:p>
          <a:p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Barevné </a:t>
            </a:r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provedení </a:t>
            </a:r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karet</a:t>
            </a:r>
            <a:b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</a:br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pro </a:t>
            </a:r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rychlejší kontrolu</a:t>
            </a:r>
          </a:p>
          <a:p>
            <a:endParaRPr lang="cs-CZ" sz="2600" dirty="0">
              <a:latin typeface="+mj-lt"/>
              <a:ea typeface="ＭＳ Ｐゴシック" charset="0"/>
              <a:cs typeface="Times New Roman" panose="02020603050405020304" pitchFamily="18" charset="0"/>
            </a:endParaRPr>
          </a:p>
          <a:p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„</a:t>
            </a:r>
            <a:r>
              <a:rPr lang="cs-CZ" sz="2600" dirty="0" err="1">
                <a:latin typeface="+mj-lt"/>
                <a:ea typeface="ＭＳ Ｐゴシック" charset="0"/>
                <a:cs typeface="Times New Roman" panose="02020603050405020304" pitchFamily="18" charset="0"/>
              </a:rPr>
              <a:t>wait</a:t>
            </a:r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+mj-lt"/>
                <a:ea typeface="ＭＳ Ｐゴシック" charset="0"/>
                <a:cs typeface="Times New Roman" panose="02020603050405020304" pitchFamily="18" charset="0"/>
              </a:rPr>
              <a:t>time</a:t>
            </a:r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“ (vyčkat </a:t>
            </a:r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3 – 5 </a:t>
            </a:r>
            <a:r>
              <a:rPr lang="cs-CZ" sz="2600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vteřin</a:t>
            </a:r>
            <a:r>
              <a:rPr lang="cs-CZ" sz="2600" dirty="0" smtClean="0">
                <a:latin typeface="+mj-lt"/>
                <a:ea typeface="ＭＳ Ｐゴシック" charset="0"/>
                <a:cs typeface="Times New Roman" panose="02020603050405020304" pitchFamily="18" charset="0"/>
              </a:rPr>
              <a:t>)</a:t>
            </a:r>
            <a:endParaRPr lang="cs-CZ" sz="2600" dirty="0">
              <a:latin typeface="+mj-lt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00" y="215085"/>
            <a:ext cx="1836727" cy="23762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68960"/>
            <a:ext cx="1809119" cy="280523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447928" y="614171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j-lt"/>
              </a:rPr>
              <a:t>Zdroj: </a:t>
            </a:r>
            <a:r>
              <a:rPr lang="cs-CZ" sz="1200" dirty="0">
                <a:latin typeface="+mj-lt"/>
                <a:hlinkClick r:id="rId4"/>
              </a:rPr>
              <a:t>https://</a:t>
            </a:r>
            <a:r>
              <a:rPr lang="cs-CZ" sz="1200" dirty="0" smtClean="0">
                <a:latin typeface="+mj-lt"/>
                <a:hlinkClick r:id="rId4"/>
              </a:rPr>
              <a:t>www.plymouth.k12.in.us/formative/signals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6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2" y="1556792"/>
            <a:ext cx="3240360" cy="221361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26649"/>
            <a:ext cx="5256584" cy="2956829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Mazací tabulky (</a:t>
            </a:r>
            <a:r>
              <a:rPr lang="cs-CZ" b="1" dirty="0" err="1">
                <a:solidFill>
                  <a:schemeClr val="tx2"/>
                </a:solidFill>
                <a:cs typeface="Arial" panose="020B0604020202020204" pitchFamily="34" charset="0"/>
              </a:rPr>
              <a:t>white</a:t>
            </a:r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cs typeface="Arial" panose="020B0604020202020204" pitchFamily="34" charset="0"/>
              </a:rPr>
              <a:t>boards</a:t>
            </a:r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905672"/>
            <a:ext cx="2857520" cy="285752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6" y="4005064"/>
            <a:ext cx="3302786" cy="27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786842" cy="1344212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>
                <a:solidFill>
                  <a:schemeClr val="tx2"/>
                </a:solidFill>
                <a:cs typeface="Arial" panose="020B0604020202020204" pitchFamily="34" charset="0"/>
              </a:rPr>
              <a:t>„Mysli </a:t>
            </a:r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– prober s partnerem – vyslov přede všemi“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433122"/>
            <a:ext cx="6673374" cy="1732182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endParaRPr lang="cs-CZ" sz="2600" dirty="0" smtClean="0">
              <a:latin typeface="+mj-lt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sz="2600" dirty="0" smtClean="0">
                <a:latin typeface="+mj-lt"/>
              </a:rPr>
              <a:t>Náhodnost výběru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sz="2600" dirty="0" smtClean="0">
                <a:latin typeface="+mj-lt"/>
              </a:rPr>
              <a:t>Motivace </a:t>
            </a:r>
            <a:r>
              <a:rPr lang="cs-CZ" sz="2600" dirty="0">
                <a:latin typeface="+mj-lt"/>
              </a:rPr>
              <a:t>k pozornosti a účasti na </a:t>
            </a:r>
            <a:r>
              <a:rPr lang="cs-CZ" sz="2600" dirty="0" smtClean="0">
                <a:latin typeface="+mj-lt"/>
              </a:rPr>
              <a:t>výuce</a:t>
            </a:r>
            <a:endParaRPr lang="cs-CZ" sz="2600" dirty="0">
              <a:latin typeface="+mj-lt"/>
            </a:endParaRPr>
          </a:p>
        </p:txBody>
      </p:sp>
      <p:pic>
        <p:nvPicPr>
          <p:cNvPr id="4" name="Obrázek 3" descr="no hands 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243982"/>
            <a:ext cx="16573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1581950"/>
            <a:ext cx="2448094" cy="242311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5720" y="3739679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tx2"/>
                </a:solidFill>
                <a:latin typeface="+mj-lt"/>
              </a:rPr>
              <a:t>„Žádné ruce nahoře“</a:t>
            </a:r>
            <a:endParaRPr lang="cs-CZ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5720" y="2064330"/>
            <a:ext cx="6446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600" dirty="0" smtClean="0">
                <a:latin typeface="+mj-lt"/>
              </a:rPr>
              <a:t>Promyslete odpověď sami v klidu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smtClean="0">
                <a:latin typeface="+mj-lt"/>
              </a:rPr>
              <a:t>Prodiskutujte své odpovědi ve dvojici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dirty="0" smtClean="0">
                <a:latin typeface="+mj-lt"/>
              </a:rPr>
              <a:t>Sdělte odpověď celé třídě</a:t>
            </a:r>
          </a:p>
        </p:txBody>
      </p:sp>
    </p:spTree>
    <p:extLst>
      <p:ext uri="{BB962C8B-B14F-4D97-AF65-F5344CB8AC3E}">
        <p14:creationId xmlns:p14="http://schemas.microsoft.com/office/powerpoint/2010/main" val="19677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6348413" cy="874713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Technika semaforu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6564" name="Rectangle 13"/>
          <p:cNvSpPr>
            <a:spLocks noChangeArrowheads="1"/>
          </p:cNvSpPr>
          <p:nvPr/>
        </p:nvSpPr>
        <p:spPr bwMode="auto">
          <a:xfrm>
            <a:off x="223838" y="59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66565" name="Group 8"/>
          <p:cNvGrpSpPr>
            <a:grpSpLocks noChangeAspect="1"/>
          </p:cNvGrpSpPr>
          <p:nvPr/>
        </p:nvGrpSpPr>
        <p:grpSpPr bwMode="auto">
          <a:xfrm>
            <a:off x="5122167" y="332656"/>
            <a:ext cx="3770313" cy="1885950"/>
            <a:chOff x="2362" y="4680"/>
            <a:chExt cx="6102" cy="3050"/>
          </a:xfrm>
        </p:grpSpPr>
        <p:sp>
          <p:nvSpPr>
            <p:cNvPr id="6657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362" y="4680"/>
              <a:ext cx="6102" cy="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7" name="Rectangle 11"/>
            <p:cNvSpPr>
              <a:spLocks noChangeArrowheads="1"/>
            </p:cNvSpPr>
            <p:nvPr/>
          </p:nvSpPr>
          <p:spPr bwMode="auto">
            <a:xfrm rot="-569194">
              <a:off x="2761" y="5051"/>
              <a:ext cx="1464" cy="24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8" name="Rectangle 10"/>
            <p:cNvSpPr>
              <a:spLocks noChangeArrowheads="1"/>
            </p:cNvSpPr>
            <p:nvPr/>
          </p:nvSpPr>
          <p:spPr bwMode="auto">
            <a:xfrm>
              <a:off x="4690" y="5051"/>
              <a:ext cx="1463" cy="24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9" name="Rectangle 9"/>
            <p:cNvSpPr>
              <a:spLocks noChangeArrowheads="1"/>
            </p:cNvSpPr>
            <p:nvPr/>
          </p:nvSpPr>
          <p:spPr bwMode="auto">
            <a:xfrm rot="1036091">
              <a:off x="6642" y="5051"/>
              <a:ext cx="1464" cy="246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566" name="Rectangle 22"/>
          <p:cNvSpPr>
            <a:spLocks noChangeArrowheads="1"/>
          </p:cNvSpPr>
          <p:nvPr/>
        </p:nvSpPr>
        <p:spPr bwMode="auto">
          <a:xfrm>
            <a:off x="300038" y="246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66567" name="Group 14"/>
          <p:cNvGrpSpPr>
            <a:grpSpLocks noChangeAspect="1"/>
          </p:cNvGrpSpPr>
          <p:nvPr/>
        </p:nvGrpSpPr>
        <p:grpSpPr bwMode="auto">
          <a:xfrm>
            <a:off x="0" y="1428736"/>
            <a:ext cx="8648700" cy="5187950"/>
            <a:chOff x="2362" y="9945"/>
            <a:chExt cx="7200" cy="4320"/>
          </a:xfrm>
        </p:grpSpPr>
        <p:sp>
          <p:nvSpPr>
            <p:cNvPr id="6656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362" y="9945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0" name="Rectangle 20"/>
            <p:cNvSpPr>
              <a:spLocks noChangeArrowheads="1"/>
            </p:cNvSpPr>
            <p:nvPr/>
          </p:nvSpPr>
          <p:spPr bwMode="auto">
            <a:xfrm>
              <a:off x="2615" y="10123"/>
              <a:ext cx="3740" cy="12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s-CZ" altLang="cs-CZ" sz="2000" dirty="0" smtClean="0">
                  <a:latin typeface="+mn-lt"/>
                  <a:cs typeface="Times New Roman" pitchFamily="18" charset="0"/>
                </a:rPr>
                <a:t>Vůbec nerozumím. </a:t>
              </a:r>
            </a:p>
            <a:p>
              <a:r>
                <a:rPr lang="cs-CZ" altLang="cs-CZ" sz="2000" dirty="0" smtClean="0">
                  <a:latin typeface="+mn-lt"/>
                  <a:cs typeface="Times New Roman" pitchFamily="18" charset="0"/>
                </a:rPr>
                <a:t>Můžeme si to vysvětlit znovu?</a:t>
              </a:r>
              <a:endParaRPr lang="cs-CZ" altLang="cs-CZ" sz="2000" dirty="0">
                <a:latin typeface="+mn-lt"/>
              </a:endParaRPr>
            </a:p>
          </p:txBody>
        </p:sp>
        <p:sp>
          <p:nvSpPr>
            <p:cNvPr id="66571" name="Rectangle 19"/>
            <p:cNvSpPr>
              <a:spLocks noChangeArrowheads="1"/>
            </p:cNvSpPr>
            <p:nvPr/>
          </p:nvSpPr>
          <p:spPr bwMode="auto">
            <a:xfrm>
              <a:off x="3750" y="11559"/>
              <a:ext cx="4456" cy="1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s-CZ" altLang="cs-CZ" sz="2000" dirty="0" smtClean="0">
                  <a:latin typeface="+mn-lt"/>
                  <a:cs typeface="Times New Roman" pitchFamily="18" charset="0"/>
                </a:rPr>
                <a:t>Myslím si, že jsem rozuměl/a. </a:t>
              </a:r>
            </a:p>
            <a:p>
              <a:r>
                <a:rPr lang="cs-CZ" altLang="cs-CZ" sz="2000" dirty="0" smtClean="0">
                  <a:latin typeface="+mn-lt"/>
                  <a:cs typeface="Times New Roman" pitchFamily="18" charset="0"/>
                </a:rPr>
                <a:t>Ale možná ještě budu potřebovat čas, </a:t>
              </a:r>
            </a:p>
            <a:p>
              <a:r>
                <a:rPr lang="cs-CZ" altLang="cs-CZ" sz="2000" dirty="0" smtClean="0">
                  <a:latin typeface="+mn-lt"/>
                  <a:cs typeface="Times New Roman" pitchFamily="18" charset="0"/>
                </a:rPr>
                <a:t>případně pomoc.</a:t>
              </a:r>
              <a:endParaRPr lang="cs-CZ" altLang="cs-CZ" sz="2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6572" name="Rectangle 18"/>
            <p:cNvSpPr>
              <a:spLocks noChangeArrowheads="1"/>
            </p:cNvSpPr>
            <p:nvPr/>
          </p:nvSpPr>
          <p:spPr bwMode="auto">
            <a:xfrm>
              <a:off x="4789" y="12916"/>
              <a:ext cx="4258" cy="12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s-CZ" altLang="cs-CZ" sz="2000" dirty="0" smtClean="0">
                  <a:latin typeface="+mn-lt"/>
                  <a:cs typeface="Times New Roman" pitchFamily="18" charset="0"/>
                </a:rPr>
                <a:t>Porozuměl/a jsem.</a:t>
              </a:r>
            </a:p>
            <a:p>
              <a:r>
                <a:rPr lang="cs-CZ" altLang="cs-CZ" sz="2000" dirty="0" smtClean="0">
                  <a:latin typeface="+mn-lt"/>
                  <a:cs typeface="Times New Roman" pitchFamily="18" charset="0"/>
                </a:rPr>
                <a:t>Nepotřebuji žádnou  další pomoc.</a:t>
              </a:r>
              <a:endParaRPr lang="cs-CZ" altLang="cs-CZ" sz="2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6573" name="Oval 17"/>
            <p:cNvSpPr>
              <a:spLocks noChangeArrowheads="1"/>
            </p:cNvSpPr>
            <p:nvPr/>
          </p:nvSpPr>
          <p:spPr bwMode="auto">
            <a:xfrm>
              <a:off x="8071" y="13098"/>
              <a:ext cx="881" cy="869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4" name="Oval 16"/>
            <p:cNvSpPr>
              <a:spLocks noChangeArrowheads="1"/>
            </p:cNvSpPr>
            <p:nvPr/>
          </p:nvSpPr>
          <p:spPr bwMode="auto">
            <a:xfrm>
              <a:off x="7190" y="11670"/>
              <a:ext cx="881" cy="8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420" y="10242"/>
              <a:ext cx="882" cy="8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66568" name="Rectangle 26"/>
          <p:cNvSpPr>
            <a:spLocks noChangeArrowheads="1"/>
          </p:cNvSpPr>
          <p:nvPr/>
        </p:nvSpPr>
        <p:spPr bwMode="auto">
          <a:xfrm>
            <a:off x="0" y="3913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439248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sz="3000" dirty="0" smtClean="0"/>
              <a:t>Bílá:    žák pracuje. </a:t>
            </a:r>
          </a:p>
          <a:p>
            <a:pPr>
              <a:spcAft>
                <a:spcPts val="1200"/>
              </a:spcAft>
            </a:pPr>
            <a:r>
              <a:rPr lang="cs-CZ" sz="3000" b="1" dirty="0" smtClean="0">
                <a:solidFill>
                  <a:srgbClr val="03AD13"/>
                </a:solidFill>
              </a:rPr>
              <a:t>Zelená: </a:t>
            </a:r>
            <a:r>
              <a:rPr lang="cs-CZ" sz="3000" dirty="0" smtClean="0"/>
              <a:t>žák </a:t>
            </a:r>
            <a:r>
              <a:rPr lang="cs-CZ" sz="3000" dirty="0"/>
              <a:t>má již hotovo a hledá </a:t>
            </a:r>
            <a:r>
              <a:rPr lang="cs-CZ" sz="3000" dirty="0" smtClean="0"/>
              <a:t>ty, </a:t>
            </a:r>
            <a:r>
              <a:rPr lang="cs-CZ" sz="3000" dirty="0"/>
              <a:t>kteří žádají o </a:t>
            </a:r>
            <a:r>
              <a:rPr lang="cs-CZ" sz="3000" dirty="0" smtClean="0"/>
              <a:t>pomoc nevnucuje se, pomoc ale nabízí </a:t>
            </a:r>
          </a:p>
          <a:p>
            <a:pPr>
              <a:spcAft>
                <a:spcPts val="1200"/>
              </a:spcAft>
            </a:pPr>
            <a:r>
              <a:rPr lang="cs-CZ" sz="3000" b="1" dirty="0" smtClean="0">
                <a:solidFill>
                  <a:srgbClr val="FFFF00"/>
                </a:solidFill>
              </a:rPr>
              <a:t>Žlutá</a:t>
            </a:r>
            <a:r>
              <a:rPr lang="cs-CZ" sz="3000" dirty="0" smtClean="0">
                <a:solidFill>
                  <a:srgbClr val="FFFF00"/>
                </a:solidFill>
              </a:rPr>
              <a:t>: </a:t>
            </a:r>
            <a:r>
              <a:rPr lang="cs-CZ" sz="3000" dirty="0" smtClean="0"/>
              <a:t>žák si sám neví rady a říká </a:t>
            </a:r>
            <a:r>
              <a:rPr lang="cs-CZ" sz="3000" dirty="0"/>
              <a:t>si o podporu </a:t>
            </a:r>
            <a:r>
              <a:rPr lang="cs-CZ" sz="3000" dirty="0" smtClean="0"/>
              <a:t>spolužáků</a:t>
            </a:r>
          </a:p>
          <a:p>
            <a:pPr>
              <a:spcAft>
                <a:spcPts val="1200"/>
              </a:spcAft>
            </a:pPr>
            <a:r>
              <a:rPr lang="cs-CZ" sz="3000" b="1" dirty="0" smtClean="0">
                <a:solidFill>
                  <a:srgbClr val="FF0000"/>
                </a:solidFill>
              </a:rPr>
              <a:t>Červená</a:t>
            </a:r>
            <a:r>
              <a:rPr lang="cs-CZ" sz="3000" dirty="0" smtClean="0"/>
              <a:t>: žák </a:t>
            </a:r>
            <a:r>
              <a:rPr lang="cs-CZ" sz="3000" dirty="0"/>
              <a:t>vůbec nerozumí a potřebuje </a:t>
            </a:r>
            <a:r>
              <a:rPr lang="cs-CZ" sz="3000" dirty="0" smtClean="0"/>
              <a:t>pomoc učitele</a:t>
            </a: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2426612" cy="24266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92118" y="2185700"/>
            <a:ext cx="92755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Bílá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52107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Barevné kelímky</a:t>
            </a:r>
            <a:r>
              <a:rPr lang="cs-CZ" dirty="0">
                <a:solidFill>
                  <a:schemeClr val="tx2"/>
                </a:solidFill>
              </a:rPr>
              <a:t>: 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sz="3600" b="1" dirty="0" smtClean="0">
                <a:solidFill>
                  <a:schemeClr val="tx2"/>
                </a:solidFill>
              </a:rPr>
              <a:t>bílá</a:t>
            </a:r>
            <a:r>
              <a:rPr lang="cs-CZ" sz="3600" b="1" dirty="0">
                <a:solidFill>
                  <a:schemeClr val="tx2"/>
                </a:solidFill>
              </a:rPr>
              <a:t>, zelená, žlutá, </a:t>
            </a:r>
            <a:r>
              <a:rPr lang="cs-CZ" sz="3600" b="1" dirty="0" smtClean="0">
                <a:solidFill>
                  <a:schemeClr val="tx2"/>
                </a:solidFill>
              </a:rPr>
              <a:t>červená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895" y="476672"/>
            <a:ext cx="8393585" cy="736040"/>
          </a:xfrm>
        </p:spPr>
        <p:txBody>
          <a:bodyPr>
            <a:normAutofit fontScale="90000"/>
          </a:bodyPr>
          <a:lstStyle/>
          <a:p>
            <a:pPr algn="l"/>
            <a:r>
              <a:rPr lang="cs-CZ" sz="4900" b="1" dirty="0" smtClean="0">
                <a:solidFill>
                  <a:schemeClr val="tx2"/>
                </a:solidFill>
              </a:rPr>
              <a:t>C3B4ME</a:t>
            </a:r>
            <a:r>
              <a:rPr lang="cs-CZ" b="1" dirty="0" smtClean="0">
                <a:solidFill>
                  <a:schemeClr val="tx2"/>
                </a:solidFill>
              </a:rPr>
              <a:t>  </a:t>
            </a:r>
            <a:r>
              <a:rPr lang="cs-CZ" b="1" dirty="0">
                <a:solidFill>
                  <a:schemeClr val="tx2"/>
                </a:solidFill>
              </a:rPr>
              <a:t>/ Učitelovi </a:t>
            </a:r>
            <a:r>
              <a:rPr lang="cs-CZ" b="1" dirty="0" smtClean="0">
                <a:solidFill>
                  <a:schemeClr val="tx2"/>
                </a:solidFill>
              </a:rPr>
              <a:t>pomocníci</a:t>
            </a:r>
            <a:endParaRPr lang="cs-CZ" i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1217" y="1714488"/>
            <a:ext cx="8619255" cy="4919345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„</a:t>
            </a:r>
            <a:r>
              <a:rPr lang="cs-CZ" sz="2400" b="1" dirty="0"/>
              <a:t>C3B4ME“ </a:t>
            </a:r>
            <a:r>
              <a:rPr lang="cs-CZ" sz="2400" dirty="0"/>
              <a:t>(Wiliam, 2011): Předtím, než žák požádá </a:t>
            </a:r>
            <a:r>
              <a:rPr lang="cs-CZ" sz="2400" dirty="0" smtClean="0"/>
              <a:t>o pomoc </a:t>
            </a:r>
            <a:r>
              <a:rPr lang="cs-CZ" sz="2400" dirty="0"/>
              <a:t>učitele, musí oslovit </a:t>
            </a:r>
            <a:r>
              <a:rPr lang="cs-CZ" sz="2400" b="1" dirty="0"/>
              <a:t>alespoň tři jiné spolužáky</a:t>
            </a:r>
            <a:r>
              <a:rPr lang="cs-CZ" sz="2400" dirty="0"/>
              <a:t> </a:t>
            </a:r>
            <a:endParaRPr lang="cs-CZ" sz="2400" dirty="0" smtClean="0"/>
          </a:p>
          <a:p>
            <a:pPr marL="0" indent="0" algn="ctr">
              <a:buNone/>
            </a:pPr>
            <a:r>
              <a:rPr lang="cs-CZ" sz="2400" dirty="0" smtClean="0"/>
              <a:t>(</a:t>
            </a:r>
            <a:r>
              <a:rPr lang="cs-CZ" sz="2400" i="1" dirty="0" err="1"/>
              <a:t>See</a:t>
            </a:r>
            <a:r>
              <a:rPr lang="cs-CZ" sz="2400" i="1" dirty="0"/>
              <a:t> </a:t>
            </a:r>
            <a:r>
              <a:rPr lang="cs-CZ" sz="2400" i="1" dirty="0" err="1"/>
              <a:t>three</a:t>
            </a:r>
            <a:r>
              <a:rPr lang="cs-CZ" sz="2400" i="1" dirty="0"/>
              <a:t> </a:t>
            </a:r>
            <a:r>
              <a:rPr lang="cs-CZ" sz="2400" i="1" dirty="0" err="1"/>
              <a:t>before</a:t>
            </a:r>
            <a:r>
              <a:rPr lang="cs-CZ" sz="2400" i="1" dirty="0"/>
              <a:t> </a:t>
            </a:r>
            <a:r>
              <a:rPr lang="cs-CZ" sz="2400" i="1" dirty="0" err="1" smtClean="0"/>
              <a:t>me</a:t>
            </a:r>
            <a:r>
              <a:rPr lang="cs-CZ" i="1" dirty="0" smtClean="0"/>
              <a:t>)</a:t>
            </a:r>
          </a:p>
          <a:p>
            <a:pPr marL="0" indent="0" algn="ctr">
              <a:buNone/>
            </a:pPr>
            <a:r>
              <a:rPr lang="cs-CZ" sz="2400" i="1" dirty="0"/>
              <a:t>Ve třídě je více než jeden </a:t>
            </a:r>
            <a:r>
              <a:rPr lang="cs-CZ" sz="2400" i="1" dirty="0" smtClean="0"/>
              <a:t>učitel</a:t>
            </a:r>
            <a:r>
              <a:rPr lang="cs-CZ" i="1" dirty="0"/>
              <a:t>.</a:t>
            </a:r>
            <a:endParaRPr lang="cs-CZ" sz="2400" dirty="0" smtClean="0"/>
          </a:p>
          <a:p>
            <a:pPr algn="just"/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23314"/>
            <a:ext cx="4848622" cy="24243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4063" y="6549938"/>
            <a:ext cx="86192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+mj-lt"/>
              </a:rPr>
              <a:t>Zdroj: </a:t>
            </a:r>
            <a:r>
              <a:rPr lang="cs-CZ" sz="1300" dirty="0">
                <a:latin typeface="+mj-lt"/>
                <a:hlinkClick r:id="rId3"/>
              </a:rPr>
              <a:t>https://</a:t>
            </a:r>
            <a:r>
              <a:rPr lang="cs-CZ" sz="1300" dirty="0" smtClean="0">
                <a:latin typeface="+mj-lt"/>
                <a:hlinkClick r:id="rId3"/>
              </a:rPr>
              <a:t>www.tes.com/teaching-resource/3b4me-three-before-me-independent-learning-6328352</a:t>
            </a:r>
            <a:endParaRPr lang="cs-CZ" sz="1300" dirty="0" smtClean="0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857628"/>
            <a:ext cx="3432314" cy="24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Formativní hodnocení –</a:t>
            </a:r>
            <a:b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cs-CZ" b="1" dirty="0" smtClean="0">
                <a:solidFill>
                  <a:schemeClr val="tx2"/>
                </a:solidFill>
                <a:cs typeface="Arial" panose="020B0604020202020204" pitchFamily="34" charset="0"/>
              </a:rPr>
              <a:t>hodnocení, které pomáhá učení</a:t>
            </a:r>
            <a:endParaRPr lang="cs-CZ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Co je a není formativní hodnocení</a:t>
            </a:r>
          </a:p>
          <a:p>
            <a:r>
              <a:rPr lang="cs-CZ" dirty="0" smtClean="0"/>
              <a:t>Výhody a nevýhody formativního hodnocení</a:t>
            </a:r>
          </a:p>
          <a:p>
            <a:r>
              <a:rPr lang="cs-CZ" dirty="0" smtClean="0"/>
              <a:t>Metody a techniky pro každého</a:t>
            </a:r>
          </a:p>
          <a:p>
            <a:r>
              <a:rPr lang="cs-CZ" dirty="0" smtClean="0"/>
              <a:t>Popularizace formativního hodnocení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7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2"/>
                </a:solidFill>
              </a:rPr>
              <a:t>Proces změny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/>
          <a:lstStyle/>
          <a:p>
            <a:r>
              <a:rPr lang="cs-CZ" dirty="0" smtClean="0"/>
              <a:t>Možnost volby</a:t>
            </a:r>
          </a:p>
          <a:p>
            <a:r>
              <a:rPr lang="cs-CZ" dirty="0" smtClean="0"/>
              <a:t>Malé kroky</a:t>
            </a:r>
          </a:p>
          <a:p>
            <a:r>
              <a:rPr lang="cs-CZ" dirty="0" smtClean="0"/>
              <a:t>Odpovědnost </a:t>
            </a:r>
          </a:p>
          <a:p>
            <a:r>
              <a:rPr lang="cs-CZ" dirty="0" smtClean="0"/>
              <a:t>Seznámit žáky s přechodem na FH</a:t>
            </a:r>
          </a:p>
          <a:p>
            <a:r>
              <a:rPr lang="cs-CZ" dirty="0" smtClean="0"/>
              <a:t>Vše je těžké, než se to naučíme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„Vím co dělat, když nevím, </a:t>
            </a:r>
            <a:r>
              <a:rPr lang="cs-CZ" b="1" dirty="0"/>
              <a:t>co dělat.“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6E08-6ACB-48F2-9533-C370E13795B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4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2050" name="Picture 2" descr="C:\Users\Michal\Desktop\obalka-f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33" y="0"/>
            <a:ext cx="5077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876" y="0"/>
            <a:ext cx="4845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00608" y="-100869"/>
            <a:ext cx="11017224" cy="61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4705"/>
            <a:ext cx="9143999" cy="5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64704"/>
            <a:ext cx="8435975" cy="57606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cs-CZ" sz="4000" b="1" dirty="0" smtClean="0"/>
              <a:t>www.formativnihodnoceni.cz 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cs-CZ" sz="4000" b="1" dirty="0" smtClean="0"/>
              <a:t>www.vyukovenastroje.cz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cs-CZ" sz="4000" b="1" dirty="0" smtClean="0"/>
              <a:t>www.formativne.cz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endParaRPr lang="cs-CZ" sz="4000" b="1" dirty="0"/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cs-CZ" sz="4000" b="1" dirty="0" smtClean="0"/>
              <a:t>www.edukacnilaborator.cz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6B8F6-5A27-48A3-A261-B19B74228E71}" type="slidenum">
              <a:rPr lang="cs-CZ"/>
              <a:pPr>
                <a:defRPr/>
              </a:pPr>
              <a:t>25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975" cy="428133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cs-CZ" dirty="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cs-CZ" dirty="0" smtClean="0"/>
              <a:t>Děkuji za pozornost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cs-CZ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700" dirty="0" smtClean="0"/>
              <a:t>© 2018 Mgr. Miluše Vondráková, Michal Orság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cs-CZ" sz="2700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700" dirty="0" smtClean="0"/>
              <a:t>Tuto konferenci pořádá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700" dirty="0" smtClean="0"/>
              <a:t>Nakladatelství FORUM s.r.o., divize školení a vzdělávání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000" dirty="0" smtClean="0"/>
              <a:t>Střelničná 1861/8a, Praha 8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000" dirty="0" smtClean="0"/>
              <a:t>tel: +420 251 115 576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000" dirty="0" smtClean="0"/>
              <a:t>fax: +420 251 512 422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000" u="sng" dirty="0" smtClean="0">
                <a:hlinkClick r:id="rId3"/>
              </a:rPr>
              <a:t>office@</a:t>
            </a:r>
            <a:r>
              <a:rPr lang="cs-CZ" sz="2000" u="sng" dirty="0" err="1" smtClean="0">
                <a:hlinkClick r:id="rId3"/>
              </a:rPr>
              <a:t>forum</a:t>
            </a:r>
            <a:r>
              <a:rPr lang="cs-CZ" sz="2000" u="sng" dirty="0" smtClean="0">
                <a:hlinkClick r:id="rId3"/>
              </a:rPr>
              <a:t>-media.cz</a:t>
            </a:r>
            <a:r>
              <a:rPr lang="cs-CZ" sz="2000" dirty="0" smtClean="0"/>
              <a:t>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cs-CZ" sz="2000" u="sng" dirty="0" smtClean="0">
                <a:hlinkClick r:id="rId4"/>
              </a:rPr>
              <a:t>www.</a:t>
            </a:r>
            <a:r>
              <a:rPr lang="cs-CZ" sz="2000" u="sng" dirty="0" err="1" smtClean="0">
                <a:hlinkClick r:id="rId4"/>
              </a:rPr>
              <a:t>forum</a:t>
            </a:r>
            <a:r>
              <a:rPr lang="cs-CZ" sz="2000" u="sng" dirty="0" smtClean="0">
                <a:hlinkClick r:id="rId4"/>
              </a:rPr>
              <a:t>-media.cz</a:t>
            </a:r>
            <a:r>
              <a:rPr lang="cs-CZ" sz="2000" dirty="0" smtClean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6B8F6-5A27-48A3-A261-B19B74228E71}" type="slidenum">
              <a:rPr lang="cs-CZ"/>
              <a:pPr>
                <a:defRPr/>
              </a:pPr>
              <a:t>26</a:t>
            </a:fld>
            <a:endParaRPr lang="cs-CZ" dirty="0"/>
          </a:p>
        </p:txBody>
      </p:sp>
      <p:pic>
        <p:nvPicPr>
          <p:cNvPr id="25603" name="Obrázek 7" descr="forum logo 2010_27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115888"/>
            <a:ext cx="180181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7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Formativní hodnocení –</a:t>
            </a:r>
            <a:b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cs-CZ" b="1" dirty="0" smtClean="0">
                <a:solidFill>
                  <a:schemeClr val="tx2"/>
                </a:solidFill>
                <a:cs typeface="Arial" panose="020B0604020202020204" pitchFamily="34" charset="0"/>
              </a:rPr>
              <a:t>cesta </a:t>
            </a:r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k efektivnímu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Mnoho učitelů </a:t>
            </a:r>
            <a:r>
              <a:rPr lang="cs-CZ" dirty="0"/>
              <a:t>formativně hodnotí, aniž by věděli, co se pod pojmem formativní hodnocení skrývá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Pokud jinak učím, potřebuji já i moji žáci jiný způsob hodnocení.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9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067793" cy="1124744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Proč používat FH?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285024"/>
              </p:ext>
            </p:extLst>
          </p:nvPr>
        </p:nvGraphicFramePr>
        <p:xfrm>
          <a:off x="1000100" y="857232"/>
          <a:ext cx="766834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4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tx2"/>
                </a:solidFill>
                <a:cs typeface="Arial" panose="020B0604020202020204" pitchFamily="34" charset="0"/>
              </a:rPr>
              <a:t>Podmínky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+mj-lt"/>
                <a:cs typeface="Arial" panose="020B0604020202020204" pitchFamily="34" charset="0"/>
              </a:rPr>
              <a:t>Chuť</a:t>
            </a:r>
            <a:r>
              <a:rPr lang="cs-CZ" dirty="0" smtClean="0">
                <a:latin typeface="+mj-lt"/>
                <a:cs typeface="Arial" panose="020B0604020202020204" pitchFamily="34" charset="0"/>
              </a:rPr>
              <a:t> zabývat se reakcemi žáků </a:t>
            </a:r>
          </a:p>
          <a:p>
            <a:pPr>
              <a:spcBef>
                <a:spcPct val="0"/>
              </a:spcBef>
            </a:pPr>
            <a:r>
              <a:rPr lang="cs-CZ" b="1" dirty="0" smtClean="0">
                <a:latin typeface="+mj-lt"/>
                <a:cs typeface="Arial" panose="020B0604020202020204" pitchFamily="34" charset="0"/>
              </a:rPr>
              <a:t>Zájem</a:t>
            </a:r>
            <a:r>
              <a:rPr lang="cs-CZ" dirty="0" smtClean="0">
                <a:latin typeface="+mj-lt"/>
                <a:cs typeface="Arial" panose="020B0604020202020204" pitchFamily="34" charset="0"/>
              </a:rPr>
              <a:t> reflektovat potřeby žáků</a:t>
            </a:r>
          </a:p>
          <a:p>
            <a:pPr>
              <a:spcBef>
                <a:spcPct val="0"/>
              </a:spcBef>
            </a:pPr>
            <a:r>
              <a:rPr lang="cs-CZ" b="1" dirty="0" smtClean="0">
                <a:latin typeface="+mj-lt"/>
                <a:cs typeface="Arial" panose="020B0604020202020204" pitchFamily="34" charset="0"/>
              </a:rPr>
              <a:t>Odvaha</a:t>
            </a:r>
            <a:r>
              <a:rPr lang="cs-CZ" dirty="0" smtClean="0">
                <a:latin typeface="+mj-lt"/>
                <a:cs typeface="Arial" panose="020B0604020202020204" pitchFamily="34" charset="0"/>
              </a:rPr>
              <a:t> měnit plány během hodiny</a:t>
            </a:r>
          </a:p>
          <a:p>
            <a:pPr>
              <a:spcBef>
                <a:spcPct val="0"/>
              </a:spcBef>
            </a:pPr>
            <a:endParaRPr lang="cs-CZ" dirty="0" smtClean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dirty="0" smtClean="0">
                <a:latin typeface="+mj-lt"/>
                <a:cs typeface="Arial" panose="020B0604020202020204" pitchFamily="34" charset="0"/>
              </a:rPr>
              <a:t>Spolupráce</a:t>
            </a:r>
          </a:p>
          <a:p>
            <a:pPr>
              <a:spcBef>
                <a:spcPct val="0"/>
              </a:spcBef>
            </a:pPr>
            <a:r>
              <a:rPr lang="cs-CZ" dirty="0" smtClean="0">
                <a:latin typeface="+mj-lt"/>
                <a:cs typeface="Arial" panose="020B0604020202020204" pitchFamily="34" charset="0"/>
              </a:rPr>
              <a:t>Respekt</a:t>
            </a:r>
          </a:p>
          <a:p>
            <a:pPr>
              <a:spcBef>
                <a:spcPct val="0"/>
              </a:spcBef>
            </a:pPr>
            <a:endParaRPr lang="cs-CZ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smtClean="0">
                <a:latin typeface="+mj-lt"/>
                <a:cs typeface="Arial" panose="020B0604020202020204" pitchFamily="34" charset="0"/>
              </a:rPr>
              <a:t>Žáci se většinou neučí to,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smtClean="0">
                <a:latin typeface="+mj-lt"/>
                <a:cs typeface="Arial" panose="020B0604020202020204" pitchFamily="34" charset="0"/>
              </a:rPr>
              <a:t>co si my myslíme, že se učí!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E4493-A4C4-41C3-B714-427BF9D5110D}" type="slidenum">
              <a:rPr lang="cs-CZ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17413" name="Nadpis 1"/>
          <p:cNvSpPr>
            <a:spLocks/>
          </p:cNvSpPr>
          <p:nvPr/>
        </p:nvSpPr>
        <p:spPr bwMode="auto">
          <a:xfrm>
            <a:off x="539750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cs-CZ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868087" cy="87891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Co formativní hodnocení 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174" y="1785926"/>
            <a:ext cx="8319298" cy="464347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dirty="0" smtClean="0"/>
              <a:t>Každé hodnocení</a:t>
            </a:r>
            <a:r>
              <a:rPr lang="cs-CZ" dirty="0"/>
              <a:t>, které přináší </a:t>
            </a:r>
            <a:r>
              <a:rPr lang="cs-CZ" b="1" dirty="0"/>
              <a:t>užitečnou informaci učiteli i žákovi o aktuálním stavu vědomostí a dovedností žáka v procesu učení</a:t>
            </a:r>
            <a:r>
              <a:rPr lang="cs-CZ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cs-CZ" dirty="0" smtClean="0"/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cs-CZ" b="1" dirty="0" smtClean="0"/>
              <a:t>kde </a:t>
            </a:r>
            <a:r>
              <a:rPr lang="cs-CZ" b="1" dirty="0"/>
              <a:t>se </a:t>
            </a:r>
            <a:r>
              <a:rPr lang="cs-CZ" b="1" dirty="0" smtClean="0"/>
              <a:t>žák v procesu učení právě nachází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cs-CZ" b="1" dirty="0" smtClean="0"/>
              <a:t>co </a:t>
            </a:r>
            <a:r>
              <a:rPr lang="cs-CZ" b="1" dirty="0"/>
              <a:t>má žák dělat, aby se něčemu dalšímu </a:t>
            </a:r>
            <a:r>
              <a:rPr lang="cs-CZ" b="1" dirty="0" smtClean="0"/>
              <a:t>naučil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47224" cy="116523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Co formativní hodnocení NENÍ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688" y="1772816"/>
            <a:ext cx="8136904" cy="4494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Známky</a:t>
            </a:r>
            <a:r>
              <a:rPr lang="cs-CZ" dirty="0">
                <a:solidFill>
                  <a:schemeClr val="tx1"/>
                </a:solidFill>
              </a:rPr>
              <a:t>, body, procenta, plusy, mínusy, </a:t>
            </a:r>
            <a:r>
              <a:rPr lang="cs-CZ" dirty="0" err="1" smtClean="0"/>
              <a:t>emotikony</a:t>
            </a:r>
            <a:r>
              <a:rPr lang="cs-CZ" dirty="0" smtClean="0"/>
              <a:t> </a:t>
            </a:r>
            <a:r>
              <a:rPr lang="cs-CZ" dirty="0"/>
              <a:t>–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bez dalšího </a:t>
            </a:r>
            <a:r>
              <a:rPr lang="cs-CZ" b="1" dirty="0" smtClean="0"/>
              <a:t>komentáře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/>
              <a:t>Chybí kvalitativní složka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žák se nedozví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v jakém </a:t>
            </a:r>
            <a:r>
              <a:rPr lang="cs-CZ" dirty="0">
                <a:solidFill>
                  <a:schemeClr val="tx1"/>
                </a:solidFill>
              </a:rPr>
              <a:t>kritériu/oblasti/okruhu dovedností se práce daří/nedaří, a co má udělat proto, aby dokázal svou práci </a:t>
            </a:r>
            <a:r>
              <a:rPr lang="cs-CZ" dirty="0" smtClean="0">
                <a:solidFill>
                  <a:schemeClr val="tx1"/>
                </a:solidFill>
              </a:rPr>
              <a:t>zlepšovat a dostal se k cíli.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997" y="188640"/>
            <a:ext cx="8210459" cy="1320800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>
                <a:solidFill>
                  <a:schemeClr val="tx2"/>
                </a:solidFill>
                <a:cs typeface="Arial" panose="020B0604020202020204" pitchFamily="34" charset="0"/>
              </a:rPr>
              <a:t>Principy formativního </a:t>
            </a:r>
            <a:r>
              <a:rPr lang="cs-CZ" b="1" dirty="0">
                <a:solidFill>
                  <a:schemeClr val="tx2"/>
                </a:solidFill>
                <a:cs typeface="Arial" panose="020B0604020202020204" pitchFamily="34" charset="0"/>
              </a:rPr>
              <a:t>hodnocení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107598"/>
              </p:ext>
            </p:extLst>
          </p:nvPr>
        </p:nvGraphicFramePr>
        <p:xfrm>
          <a:off x="247793" y="1772816"/>
          <a:ext cx="8349386" cy="487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3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710" y="404664"/>
            <a:ext cx="8426770" cy="914756"/>
          </a:xfrm>
        </p:spPr>
        <p:txBody>
          <a:bodyPr>
            <a:noAutofit/>
          </a:bodyPr>
          <a:lstStyle/>
          <a:p>
            <a:pPr algn="l"/>
            <a:r>
              <a:rPr lang="cs-CZ" sz="3800" b="1" dirty="0">
                <a:solidFill>
                  <a:schemeClr val="tx2"/>
                </a:solidFill>
                <a:cs typeface="Arial" panose="020B0604020202020204" pitchFamily="34" charset="0"/>
              </a:rPr>
              <a:t>Žáci přebírají zodpovědnost za své učení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593835"/>
              </p:ext>
            </p:extLst>
          </p:nvPr>
        </p:nvGraphicFramePr>
        <p:xfrm>
          <a:off x="683568" y="1623883"/>
          <a:ext cx="7706816" cy="490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Šipka: zahnutá doprava 2">
            <a:extLst>
              <a:ext uri="{FF2B5EF4-FFF2-40B4-BE49-F238E27FC236}">
                <a16:creationId xmlns="" xmlns:a16="http://schemas.microsoft.com/office/drawing/2014/main" id="{5437E8DC-8712-4D72-A110-DC6C56FED11F}"/>
              </a:ext>
            </a:extLst>
          </p:cNvPr>
          <p:cNvSpPr/>
          <p:nvPr/>
        </p:nvSpPr>
        <p:spPr>
          <a:xfrm>
            <a:off x="248775" y="2420888"/>
            <a:ext cx="683568" cy="34563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2844" y="3643314"/>
            <a:ext cx="112871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CÍLE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68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567</Words>
  <Application>Microsoft Office PowerPoint</Application>
  <PresentationFormat>Předvádění na obrazovce (4:3)</PresentationFormat>
  <Paragraphs>158</Paragraphs>
  <Slides>26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Výhody formativního hodnocení ve školách Mgr. Miluše Vondráková</vt:lpstr>
      <vt:lpstr>Formativní hodnocení – hodnocení, které pomáhá učení</vt:lpstr>
      <vt:lpstr>Formativní hodnocení – cesta k efektivnímu vzdělávání</vt:lpstr>
      <vt:lpstr>Proč používat FH?</vt:lpstr>
      <vt:lpstr>Podmínky</vt:lpstr>
      <vt:lpstr>Co formativní hodnocení JE</vt:lpstr>
      <vt:lpstr>Co formativní hodnocení NENÍ</vt:lpstr>
      <vt:lpstr>Principy formativního hodnocení</vt:lpstr>
      <vt:lpstr>Žáci přebírají zodpovědnost za své učení</vt:lpstr>
      <vt:lpstr>Zjišťování aktuálního stavu porozumění </vt:lpstr>
      <vt:lpstr>Hlášení</vt:lpstr>
      <vt:lpstr>Techniky pro odpovídání všech žáků najednou</vt:lpstr>
      <vt:lpstr>Kartičky ABCD</vt:lpstr>
      <vt:lpstr>Karty s odpověďmi  (Response cards)</vt:lpstr>
      <vt:lpstr>Mazací tabulky (white boards)</vt:lpstr>
      <vt:lpstr>„Mysli – prober s partnerem – vyslov přede všemi“</vt:lpstr>
      <vt:lpstr>Technika semaforu</vt:lpstr>
      <vt:lpstr>Barevné kelímky:  bílá, zelená, žlutá, červená</vt:lpstr>
      <vt:lpstr>C3B4ME  / Učitelovi pomocníci</vt:lpstr>
      <vt:lpstr>Proces změny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semináře Jméno lektora</dc:title>
  <dc:creator>Nakladatelstvi Forum</dc:creator>
  <cp:lastModifiedBy>Miluše Vondráková</cp:lastModifiedBy>
  <cp:revision>70</cp:revision>
  <dcterms:created xsi:type="dcterms:W3CDTF">2011-12-05T11:44:11Z</dcterms:created>
  <dcterms:modified xsi:type="dcterms:W3CDTF">2018-11-08T11:06:16Z</dcterms:modified>
</cp:coreProperties>
</file>